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6" r:id="rId1"/>
  </p:sldMasterIdLst>
  <p:sldIdLst>
    <p:sldId id="410" r:id="rId2"/>
    <p:sldId id="402" r:id="rId3"/>
    <p:sldId id="40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496312"/>
            <a:ext cx="12192000" cy="1104139"/>
          </a:xfrm>
        </p:spPr>
        <p:txBody>
          <a:bodyPr>
            <a:noAutofit/>
          </a:bodyPr>
          <a:lstStyle>
            <a:lvl1pPr>
              <a:defRPr sz="4400" b="0" spc="4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2102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4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4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3316"/>
            <a:ext cx="10972800" cy="965493"/>
          </a:xfrm>
        </p:spPr>
        <p:txBody>
          <a:bodyPr anchor="b">
            <a:normAutofit/>
          </a:bodyPr>
          <a:lstStyle>
            <a:lvl1pPr algn="l">
              <a:defRPr sz="3733" b="1" spc="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5808"/>
            <a:ext cx="10972800" cy="4760144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5803" y="6356351"/>
            <a:ext cx="2844800" cy="365125"/>
          </a:xfrm>
        </p:spPr>
        <p:txBody>
          <a:bodyPr/>
          <a:lstStyle>
            <a:lvl1pPr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459" y="6492875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483" y="2276873"/>
            <a:ext cx="9313035" cy="1736783"/>
          </a:xfrm>
        </p:spPr>
        <p:txBody>
          <a:bodyPr anchor="ctr"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4267" spc="133" baseline="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0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96683" y="1316766"/>
            <a:ext cx="7598635" cy="1920213"/>
          </a:xfrm>
        </p:spPr>
        <p:txBody>
          <a:bodyPr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0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Sep 24,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8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42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15415" indent="-380990" algn="l" defTabSz="1219170" rtl="0" eaLnBrk="1" latinLnBrk="0" hangingPunct="1">
        <a:spcBef>
          <a:spcPct val="20000"/>
        </a:spcBef>
        <a:buFont typeface="Wingdings" pitchFamily="2" charset="2"/>
        <a:buChar char="§"/>
        <a:defRPr sz="3733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073124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F7558-8845-4CFF-BE4C-A999ED1C2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2">
                  <a:lumMod val="40000"/>
                </a:schemeClr>
              </a:gs>
              <a:gs pos="1000">
                <a:schemeClr val="accent2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l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A5717E-0E34-4EF1-AE43-C1E3DC9A686C}"/>
              </a:ext>
            </a:extLst>
          </p:cNvPr>
          <p:cNvSpPr txBox="1">
            <a:spLocks/>
          </p:cNvSpPr>
          <p:nvPr/>
        </p:nvSpPr>
        <p:spPr>
          <a:xfrm>
            <a:off x="0" y="2630045"/>
            <a:ext cx="12192000" cy="1104139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6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Bài tập tuần 01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8F4ACC2-25D7-46BF-96F6-B9D7344122BC}"/>
              </a:ext>
            </a:extLst>
          </p:cNvPr>
          <p:cNvSpPr txBox="1">
            <a:spLocks/>
          </p:cNvSpPr>
          <p:nvPr/>
        </p:nvSpPr>
        <p:spPr>
          <a:xfrm>
            <a:off x="606552" y="3566157"/>
            <a:ext cx="10978896" cy="1033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2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715415" indent="-380990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733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073124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Link nộp, hạn nộp và hướng dẫn: xem “Exercise guidance.docx”</a:t>
            </a:r>
          </a:p>
        </p:txBody>
      </p:sp>
    </p:spTree>
    <p:extLst>
      <p:ext uri="{BB962C8B-B14F-4D97-AF65-F5344CB8AC3E}">
        <p14:creationId xmlns:p14="http://schemas.microsoft.com/office/powerpoint/2010/main" val="367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1FC5E-2AB5-4315-A566-C2EBC7F64DD3}"/>
              </a:ext>
            </a:extLst>
          </p:cNvPr>
          <p:cNvSpPr/>
          <p:nvPr/>
        </p:nvSpPr>
        <p:spPr>
          <a:xfrm>
            <a:off x="156569" y="1572591"/>
            <a:ext cx="1187886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Bài tập 1: Viết hàm giải ph</a:t>
            </a:r>
            <a:r>
              <a:rPr lang="vi-VN" sz="24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ơng trình bậc 2 với các tham số của hàm là hệ số của ph</a:t>
            </a:r>
            <a:r>
              <a:rPr lang="vi-VN" sz="24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ơng trình.</a:t>
            </a:r>
          </a:p>
          <a:p>
            <a:pPr>
              <a:spcAft>
                <a:spcPts val="600"/>
              </a:spcAft>
            </a:pPr>
            <a:r>
              <a:rPr lang="en-US" sz="2400" i="1">
                <a:latin typeface="Roboto" panose="02000000000000000000" pitchFamily="2" charset="0"/>
                <a:ea typeface="Roboto" panose="02000000000000000000" pitchFamily="2" charset="0"/>
              </a:rPr>
              <a:t>Gợi ý: tính biệt số delta và dùng if để kiểm tra.</a:t>
            </a:r>
          </a:p>
          <a:p>
            <a:pPr>
              <a:spcAft>
                <a:spcPts val="600"/>
              </a:spcAft>
            </a:pPr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Bài tập 2: Viết hàm tính giai thừa của một số nguyên d</a:t>
            </a:r>
            <a:r>
              <a:rPr lang="vi-VN" sz="24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ơng. Nếu ng</a:t>
            </a:r>
            <a:r>
              <a:rPr lang="vi-VN" sz="24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ời dùng nhập số âm thì yêu cầu nhập lại đến khi nhập số không âm. Yêu cầu: </a:t>
            </a: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</a:rPr>
              <a:t>dùng vòng lặp while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i="1">
                <a:latin typeface="Roboto" panose="02000000000000000000" pitchFamily="2" charset="0"/>
                <a:ea typeface="Roboto" panose="02000000000000000000" pitchFamily="2" charset="0"/>
              </a:rPr>
              <a:t>Gợi ý: Lệnh sau giúp nhập một số nguyên vào biến </a:t>
            </a: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num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num = float(input(‘Nhap so duong:’))</a:t>
            </a:r>
          </a:p>
          <a:p>
            <a:pPr>
              <a:spcAft>
                <a:spcPts val="600"/>
              </a:spcAft>
            </a:pPr>
            <a:endParaRPr lang="en-US" sz="240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sz="240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1FC5E-2AB5-4315-A566-C2EBC7F64DD3}"/>
              </a:ext>
            </a:extLst>
          </p:cNvPr>
          <p:cNvSpPr/>
          <p:nvPr/>
        </p:nvSpPr>
        <p:spPr>
          <a:xfrm>
            <a:off x="156569" y="456247"/>
            <a:ext cx="1187886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Bài tập 3: Viết hàm có tham số là một mảng số bất kỳ và sắp xếp mảng tăng dần. Yêu cầu: </a:t>
            </a: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</a:rPr>
              <a:t>dùng vòng lặp for, dùng list để chứa mảng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i="1">
                <a:latin typeface="Roboto" panose="02000000000000000000" pitchFamily="2" charset="0"/>
                <a:ea typeface="Roboto" panose="02000000000000000000" pitchFamily="2" charset="0"/>
              </a:rPr>
              <a:t>Gợi ý: Dùng hàm len() để lấy số phần tử trong một list, ví dụ: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mang = [10,26,37,48]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len(mang) # tra ve 4</a:t>
            </a:r>
          </a:p>
          <a:p>
            <a:pPr>
              <a:spcAft>
                <a:spcPts val="600"/>
              </a:spcAft>
            </a:pPr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Bài tập 4: Viết hàm có hai tham số là một mảng số bất kỳ và một tham số boolean tên </a:t>
            </a: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SapXepTang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. Nếu tham số </a:t>
            </a: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SapXepTang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có giá trị 0 thì sắp xếp mảng giảm dần, có giá trị khác 0 thì sắp tăng dần. Yêu cầu: </a:t>
            </a: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</a:rPr>
              <a:t>dùng numpy array để chứa mảng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i="1">
                <a:latin typeface="Roboto" panose="02000000000000000000" pitchFamily="2" charset="0"/>
                <a:ea typeface="Roboto" panose="02000000000000000000" pitchFamily="2" charset="0"/>
              </a:rPr>
              <a:t>Gợi ý: Dùng hàm array() để tạo mảng, và dùng thuộc tính size để biết số phần tử mảng, ví dụ: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mang = numpy.array([4,3,5,6])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mang.size # tra ve 4</a:t>
            </a:r>
          </a:p>
          <a:p>
            <a:pPr>
              <a:spcAft>
                <a:spcPts val="600"/>
              </a:spcAft>
            </a:pPr>
            <a:r>
              <a:rPr lang="en-US" sz="2400" i="1">
                <a:latin typeface="Roboto" panose="02000000000000000000" pitchFamily="2" charset="0"/>
                <a:ea typeface="Roboto" panose="02000000000000000000" pitchFamily="2" charset="0"/>
              </a:rPr>
              <a:t>Tham khảo thêm PythonCheatSheets cho các tính năng của numpy nếu cần.</a:t>
            </a:r>
          </a:p>
          <a:p>
            <a:pPr>
              <a:spcAft>
                <a:spcPts val="600"/>
              </a:spcAft>
            </a:pPr>
            <a:endParaRPr lang="en-US" sz="240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heme1" id="{4210443C-8AF4-437F-917E-83B4FF3DCF7A}" vid="{5949C8CB-C34D-427C-9A62-D8BBF168E67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579</TotalTime>
  <Words>311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Arial</vt:lpstr>
      <vt:lpstr>Open Sans</vt:lpstr>
      <vt:lpstr>Roboto</vt:lpstr>
      <vt:lpstr>Wingdings</vt:lpstr>
      <vt:lpstr>Courier New</vt:lpstr>
      <vt:lpstr>Theme1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 exercise</dc:title>
  <dc:creator>Quang N. Tran</dc:creator>
  <cp:lastModifiedBy>Quang N. Tran</cp:lastModifiedBy>
  <cp:revision>28</cp:revision>
  <dcterms:created xsi:type="dcterms:W3CDTF">2020-09-22T09:35:27Z</dcterms:created>
  <dcterms:modified xsi:type="dcterms:W3CDTF">2020-09-24T05:07:40Z</dcterms:modified>
</cp:coreProperties>
</file>