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0" r:id="rId9"/>
    <p:sldId id="261" r:id="rId10"/>
    <p:sldId id="262" r:id="rId11"/>
    <p:sldId id="259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2306-C1B8-4180-B7B4-CAD5B025D1C9}" type="datetimeFigureOut">
              <a:rPr lang="vi-VN" smtClean="0"/>
              <a:t>08/03/2017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C05B-DA79-4F2C-B1BD-04F5BAC4AF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441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2306-C1B8-4180-B7B4-CAD5B025D1C9}" type="datetimeFigureOut">
              <a:rPr lang="vi-VN" smtClean="0"/>
              <a:t>08/03/2017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C05B-DA79-4F2C-B1BD-04F5BAC4AF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920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2306-C1B8-4180-B7B4-CAD5B025D1C9}" type="datetimeFigureOut">
              <a:rPr lang="vi-VN" smtClean="0"/>
              <a:t>08/03/2017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C05B-DA79-4F2C-B1BD-04F5BAC4AF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6463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28600"/>
            <a:ext cx="8940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5689600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1"/>
            <a:ext cx="5689600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84613"/>
            <a:ext cx="5689600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46E6A-71C3-4A9A-9AE9-A7C1C104102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6390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2306-C1B8-4180-B7B4-CAD5B025D1C9}" type="datetimeFigureOut">
              <a:rPr lang="vi-VN" smtClean="0"/>
              <a:t>08/03/2017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C05B-DA79-4F2C-B1BD-04F5BAC4AF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237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2306-C1B8-4180-B7B4-CAD5B025D1C9}" type="datetimeFigureOut">
              <a:rPr lang="vi-VN" smtClean="0"/>
              <a:t>08/03/2017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C05B-DA79-4F2C-B1BD-04F5BAC4AF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947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2306-C1B8-4180-B7B4-CAD5B025D1C9}" type="datetimeFigureOut">
              <a:rPr lang="vi-VN" smtClean="0"/>
              <a:t>08/03/2017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C05B-DA79-4F2C-B1BD-04F5BAC4AF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466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2306-C1B8-4180-B7B4-CAD5B025D1C9}" type="datetimeFigureOut">
              <a:rPr lang="vi-VN" smtClean="0"/>
              <a:t>08/03/2017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C05B-DA79-4F2C-B1BD-04F5BAC4AF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0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2306-C1B8-4180-B7B4-CAD5B025D1C9}" type="datetimeFigureOut">
              <a:rPr lang="vi-VN" smtClean="0"/>
              <a:t>08/03/2017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C05B-DA79-4F2C-B1BD-04F5BAC4AF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472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2306-C1B8-4180-B7B4-CAD5B025D1C9}" type="datetimeFigureOut">
              <a:rPr lang="vi-VN" smtClean="0"/>
              <a:t>08/03/2017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C05B-DA79-4F2C-B1BD-04F5BAC4AF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925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2306-C1B8-4180-B7B4-CAD5B025D1C9}" type="datetimeFigureOut">
              <a:rPr lang="vi-VN" smtClean="0"/>
              <a:t>08/03/2017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C05B-DA79-4F2C-B1BD-04F5BAC4AF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661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2306-C1B8-4180-B7B4-CAD5B025D1C9}" type="datetimeFigureOut">
              <a:rPr lang="vi-VN" smtClean="0"/>
              <a:t>08/03/2017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C05B-DA79-4F2C-B1BD-04F5BAC4AF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86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2306-C1B8-4180-B7B4-CAD5B025D1C9}" type="datetimeFigureOut">
              <a:rPr lang="vi-VN" smtClean="0"/>
              <a:t>08/03/2017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C05B-DA79-4F2C-B1BD-04F5BAC4AF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312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785" y="306022"/>
            <a:ext cx="11259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0000 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07 00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 FF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00 00 46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07 00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 00 07                                                  EC FF  FF EC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4" y="1739805"/>
            <a:ext cx="5534260" cy="314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61" y="1739804"/>
            <a:ext cx="5570601" cy="314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508000" y="990600"/>
            <a:ext cx="11432117" cy="1056564"/>
          </a:xfrm>
        </p:spPr>
        <p:txBody>
          <a:bodyPr/>
          <a:lstStyle/>
          <a:p>
            <a:r>
              <a:rPr lang="en-US" altLang="en-US" smtClean="0"/>
              <a:t>Mở rộng cả 2 : số ô nhớ và kích thước ô nhớ  thay đổi</a:t>
            </a:r>
          </a:p>
          <a:p>
            <a:pPr marL="0" indent="0">
              <a:buNone/>
            </a:pPr>
            <a:r>
              <a:rPr lang="en-US" altLang="en-US" smtClean="0"/>
              <a:t>Ví dụ : cho bộ nhớ 8Kx4, hãy tạo ra bộ nhớ 16Kx8</a:t>
            </a: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86" y="2514603"/>
            <a:ext cx="8282516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3200" y="2695577"/>
            <a:ext cx="3454400" cy="2382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857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b="1">
                <a:latin typeface="+mn-lt"/>
              </a:rPr>
              <a:t>Bộ nhớ 8Kx4</a:t>
            </a:r>
          </a:p>
          <a:p>
            <a:pPr>
              <a:defRPr/>
            </a:pPr>
            <a:r>
              <a:rPr lang="en-US" sz="2400">
                <a:latin typeface="+mn-lt"/>
              </a:rPr>
              <a:t>13 đường đ/c (A0-A12), 4 đường dữ liệu (D0-D3)</a:t>
            </a:r>
          </a:p>
          <a:p>
            <a:pPr marL="2857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b="1">
                <a:latin typeface="+mn-lt"/>
              </a:rPr>
              <a:t>Bộ nhớ 16Kx8</a:t>
            </a:r>
          </a:p>
          <a:p>
            <a:pPr>
              <a:defRPr/>
            </a:pPr>
            <a:r>
              <a:rPr lang="en-US" sz="2400">
                <a:latin typeface="+mn-lt"/>
              </a:rPr>
              <a:t>14 đường đ/c (A0-A13), 8 đường dữ liệu (D0-D7)</a:t>
            </a:r>
          </a:p>
        </p:txBody>
      </p:sp>
    </p:spTree>
    <p:extLst>
      <p:ext uri="{BB962C8B-B14F-4D97-AF65-F5344CB8AC3E}">
        <p14:creationId xmlns:p14="http://schemas.microsoft.com/office/powerpoint/2010/main" val="34170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2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48" y="319378"/>
            <a:ext cx="7606353" cy="637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8547"/>
            <a:ext cx="4899665" cy="33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3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Ví dụ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7885" y="1836739"/>
            <a:ext cx="10416116" cy="485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79876" name="TextBox 1"/>
          <p:cNvSpPr txBox="1">
            <a:spLocks noChangeArrowheads="1"/>
          </p:cNvSpPr>
          <p:nvPr/>
        </p:nvSpPr>
        <p:spPr bwMode="auto">
          <a:xfrm>
            <a:off x="914400" y="1143001"/>
            <a:ext cx="1107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itchFamily="34" charset="0"/>
              </a:rPr>
              <a:t>Dùng EPROM 2764 (8Kx8) để ghép thành bộ nhớ 64Kx8 cho 8088 bắt đầu tại địa chỉ F0000H. Dùng mạch giải mã 74LS138 để thực hiện.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6188" y="1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Giải mã địa chỉ 74LS138</a:t>
            </a:r>
          </a:p>
        </p:txBody>
      </p:sp>
    </p:spTree>
    <p:extLst>
      <p:ext uri="{BB962C8B-B14F-4D97-AF65-F5344CB8AC3E}">
        <p14:creationId xmlns:p14="http://schemas.microsoft.com/office/powerpoint/2010/main" val="17333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4717" y="1066800"/>
            <a:ext cx="11379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kern="0" smtClean="0"/>
              <a:t>64Kx8 </a:t>
            </a:r>
            <a:r>
              <a:rPr lang="en-US" altLang="en-US" kern="0" smtClean="0">
                <a:sym typeface="Symbol"/>
              </a:rPr>
              <a:t> 8 EPROM 2764 (8Kx8)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kern="0" smtClean="0">
                <a:sym typeface="Symbol"/>
              </a:rPr>
              <a:t>Địa chỉ các khối nhớ 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kern="0" smtClean="0">
                <a:sym typeface="Symbol"/>
              </a:rPr>
              <a:t>1: F0000H – F1FFFH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kern="0" smtClean="0">
                <a:sym typeface="Symbol"/>
              </a:rPr>
              <a:t>2: F2000H – F3FFFH</a:t>
            </a:r>
            <a:endParaRPr lang="en-US" altLang="en-US" kern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kern="0">
                <a:sym typeface="Symbol"/>
              </a:rPr>
              <a:t>3</a:t>
            </a:r>
            <a:r>
              <a:rPr lang="en-US" altLang="en-US" kern="0" smtClean="0">
                <a:sym typeface="Symbol"/>
              </a:rPr>
              <a:t>: F4000H – F5FFFH</a:t>
            </a:r>
            <a:endParaRPr lang="en-US" altLang="en-US" kern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kern="0">
                <a:sym typeface="Symbol"/>
              </a:rPr>
              <a:t>4</a:t>
            </a:r>
            <a:r>
              <a:rPr lang="en-US" altLang="en-US" kern="0" smtClean="0">
                <a:sym typeface="Symbol"/>
              </a:rPr>
              <a:t>: F6000H – F7FFFH</a:t>
            </a:r>
            <a:endParaRPr lang="en-US" altLang="en-US" kern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kern="0">
                <a:sym typeface="Symbol"/>
              </a:rPr>
              <a:t>5</a:t>
            </a:r>
            <a:r>
              <a:rPr lang="en-US" altLang="en-US" kern="0" smtClean="0">
                <a:sym typeface="Symbol"/>
              </a:rPr>
              <a:t>: F8000H – F9FFFH</a:t>
            </a:r>
            <a:endParaRPr lang="en-US" altLang="en-US" kern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kern="0">
                <a:sym typeface="Symbol"/>
              </a:rPr>
              <a:t>6</a:t>
            </a:r>
            <a:r>
              <a:rPr lang="en-US" altLang="en-US" kern="0" smtClean="0">
                <a:sym typeface="Symbol"/>
              </a:rPr>
              <a:t>: FA000H – FBFFFH</a:t>
            </a:r>
            <a:endParaRPr lang="en-US" altLang="en-US" kern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kern="0">
                <a:sym typeface="Symbol"/>
              </a:rPr>
              <a:t>7</a:t>
            </a:r>
            <a:r>
              <a:rPr lang="en-US" altLang="en-US" kern="0" smtClean="0">
                <a:sym typeface="Symbol"/>
              </a:rPr>
              <a:t>: FC000H – FDFFFH</a:t>
            </a:r>
            <a:endParaRPr lang="en-US" altLang="en-US" kern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kern="0">
                <a:sym typeface="Symbol"/>
              </a:rPr>
              <a:t>8</a:t>
            </a:r>
            <a:r>
              <a:rPr lang="en-US" altLang="en-US" kern="0" smtClean="0">
                <a:sym typeface="Symbol"/>
              </a:rPr>
              <a:t>: FE000H – FFFFFH</a:t>
            </a:r>
            <a:endParaRPr lang="en-US" altLang="en-US" kern="0" smtClean="0"/>
          </a:p>
        </p:txBody>
      </p:sp>
    </p:spTree>
    <p:extLst>
      <p:ext uri="{BB962C8B-B14F-4D97-AF65-F5344CB8AC3E}">
        <p14:creationId xmlns:p14="http://schemas.microsoft.com/office/powerpoint/2010/main" val="26525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" y="228600"/>
          <a:ext cx="11480800" cy="510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</a:tblGrid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A19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A18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A17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A16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A15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A14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A13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A12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A9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A8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2302" name="TextBox 14"/>
          <p:cNvSpPr txBox="1">
            <a:spLocks noChangeArrowheads="1"/>
          </p:cNvSpPr>
          <p:nvPr/>
        </p:nvSpPr>
        <p:spPr bwMode="auto">
          <a:xfrm>
            <a:off x="0" y="577851"/>
            <a:ext cx="31130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539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94716"/>
              </p:ext>
            </p:extLst>
          </p:nvPr>
        </p:nvGraphicFramePr>
        <p:xfrm>
          <a:off x="406400" y="228600"/>
          <a:ext cx="11480800" cy="510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</a:tblGrid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A19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A18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A17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A16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A15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A14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A13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A12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A9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A8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326" name="Straight Connector 10"/>
          <p:cNvCxnSpPr>
            <a:cxnSpLocks noChangeShapeType="1"/>
          </p:cNvCxnSpPr>
          <p:nvPr/>
        </p:nvCxnSpPr>
        <p:spPr bwMode="auto">
          <a:xfrm>
            <a:off x="4470400" y="5486400"/>
            <a:ext cx="7416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327" name="Straight Connector 16"/>
          <p:cNvCxnSpPr>
            <a:cxnSpLocks noChangeShapeType="1"/>
          </p:cNvCxnSpPr>
          <p:nvPr/>
        </p:nvCxnSpPr>
        <p:spPr bwMode="auto">
          <a:xfrm>
            <a:off x="2641600" y="5486400"/>
            <a:ext cx="1828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328" name="Straight Connector 18"/>
          <p:cNvCxnSpPr>
            <a:cxnSpLocks noChangeShapeType="1"/>
          </p:cNvCxnSpPr>
          <p:nvPr/>
        </p:nvCxnSpPr>
        <p:spPr bwMode="auto">
          <a:xfrm>
            <a:off x="914400" y="5486400"/>
            <a:ext cx="17272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329" name="TextBox 13"/>
          <p:cNvSpPr txBox="1">
            <a:spLocks noChangeArrowheads="1"/>
          </p:cNvSpPr>
          <p:nvPr/>
        </p:nvSpPr>
        <p:spPr bwMode="auto">
          <a:xfrm>
            <a:off x="436033" y="5638800"/>
            <a:ext cx="703910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G1     </a:t>
            </a:r>
            <a:r>
              <a:rPr lang="en-US" altLang="en-US" sz="1800" smtClean="0">
                <a:latin typeface="Tahoma" pitchFamily="34" charset="0"/>
              </a:rPr>
              <a:t>G2A          </a:t>
            </a:r>
            <a:r>
              <a:rPr lang="en-US" altLang="en-US" sz="1800">
                <a:latin typeface="Tahoma" pitchFamily="34" charset="0"/>
              </a:rPr>
              <a:t>C    B    A       đ/c A12 – A0, data D7 – D0 (8Kx8)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IO/M = 0 (</a:t>
            </a:r>
            <a:r>
              <a:rPr lang="en-US" altLang="en-US" sz="1800" smtClean="0">
                <a:latin typeface="Tahoma" pitchFamily="34" charset="0"/>
              </a:rPr>
              <a:t>G2B) </a:t>
            </a:r>
            <a:endParaRPr lang="en-US" altLang="en-US" sz="1800">
              <a:latin typeface="Tahoma" pitchFamily="34" charset="0"/>
            </a:endParaRPr>
          </a:p>
        </p:txBody>
      </p:sp>
      <p:sp>
        <p:nvSpPr>
          <p:cNvPr id="83330" name="TextBox 14"/>
          <p:cNvSpPr txBox="1">
            <a:spLocks noChangeArrowheads="1"/>
          </p:cNvSpPr>
          <p:nvPr/>
        </p:nvSpPr>
        <p:spPr bwMode="auto">
          <a:xfrm>
            <a:off x="0" y="577851"/>
            <a:ext cx="31130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8</a:t>
            </a:r>
          </a:p>
        </p:txBody>
      </p:sp>
      <p:cxnSp>
        <p:nvCxnSpPr>
          <p:cNvPr id="83331" name="Straight Connector 23"/>
          <p:cNvCxnSpPr>
            <a:cxnSpLocks noChangeShapeType="1"/>
          </p:cNvCxnSpPr>
          <p:nvPr/>
        </p:nvCxnSpPr>
        <p:spPr bwMode="auto">
          <a:xfrm flipV="1">
            <a:off x="243417" y="5486400"/>
            <a:ext cx="711200" cy="142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332" name="Straight Connector 18"/>
          <p:cNvCxnSpPr>
            <a:cxnSpLocks noChangeShapeType="1"/>
          </p:cNvCxnSpPr>
          <p:nvPr/>
        </p:nvCxnSpPr>
        <p:spPr bwMode="auto">
          <a:xfrm>
            <a:off x="1151903" y="5699125"/>
            <a:ext cx="49953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333" name="Straight Connector 18"/>
          <p:cNvCxnSpPr>
            <a:cxnSpLocks noChangeShapeType="1"/>
          </p:cNvCxnSpPr>
          <p:nvPr/>
        </p:nvCxnSpPr>
        <p:spPr bwMode="auto">
          <a:xfrm>
            <a:off x="795867" y="6245225"/>
            <a:ext cx="32596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334" name="Straight Connector 18"/>
          <p:cNvCxnSpPr>
            <a:cxnSpLocks noChangeShapeType="1"/>
          </p:cNvCxnSpPr>
          <p:nvPr/>
        </p:nvCxnSpPr>
        <p:spPr bwMode="auto">
          <a:xfrm>
            <a:off x="1564864" y="6245225"/>
            <a:ext cx="49953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3335" name="Picture 3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617" y="762001"/>
            <a:ext cx="4834467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336" name="Rectangle 1"/>
          <p:cNvSpPr>
            <a:spLocks noChangeArrowheads="1"/>
          </p:cNvSpPr>
          <p:nvPr/>
        </p:nvSpPr>
        <p:spPr bwMode="auto">
          <a:xfrm>
            <a:off x="2641600" y="457200"/>
            <a:ext cx="1828800" cy="48768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83337" name="Rectangle 13"/>
          <p:cNvSpPr>
            <a:spLocks noChangeArrowheads="1"/>
          </p:cNvSpPr>
          <p:nvPr/>
        </p:nvSpPr>
        <p:spPr bwMode="auto">
          <a:xfrm>
            <a:off x="6604000" y="2514600"/>
            <a:ext cx="1085851" cy="22701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7" y="0"/>
            <a:ext cx="1213696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06188" y="0"/>
            <a:ext cx="10515600" cy="1325563"/>
          </a:xfrm>
        </p:spPr>
        <p:txBody>
          <a:bodyPr/>
          <a:lstStyle/>
          <a:p>
            <a:r>
              <a:rPr lang="en-US" altLang="en-US" smtClean="0"/>
              <a:t>Mở rộng bộ nhớ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508000" y="1066800"/>
            <a:ext cx="11432117" cy="939421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Mở rộng dung lượng : số ô nhớ thay đổi, kích thước ô nhớ không đổi</a:t>
            </a:r>
          </a:p>
          <a:p>
            <a:pPr marL="0" indent="0">
              <a:buNone/>
            </a:pPr>
            <a:r>
              <a:rPr lang="en-US" altLang="en-US" smtClean="0"/>
              <a:t>Ví dụ : cho bộ nhớ 4Kx4, hãy tạo ra bộ nhớ 8Kx4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2695578"/>
            <a:ext cx="86360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3200" y="2695577"/>
            <a:ext cx="3454400" cy="2382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857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b="1">
                <a:latin typeface="+mn-lt"/>
              </a:rPr>
              <a:t>Bộ nhớ 4Kx4</a:t>
            </a:r>
          </a:p>
          <a:p>
            <a:pPr>
              <a:defRPr/>
            </a:pPr>
            <a:r>
              <a:rPr lang="en-US" sz="2400">
                <a:latin typeface="+mn-lt"/>
              </a:rPr>
              <a:t>12 đường đ/c (A0-A11), 4 đường dữ liệu (D0-D3)</a:t>
            </a:r>
          </a:p>
          <a:p>
            <a:pPr marL="2857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b="1">
                <a:latin typeface="+mn-lt"/>
              </a:rPr>
              <a:t>Bộ nhớ 8Kx4</a:t>
            </a:r>
          </a:p>
          <a:p>
            <a:pPr>
              <a:defRPr/>
            </a:pPr>
            <a:r>
              <a:rPr lang="en-US" sz="2400">
                <a:latin typeface="+mn-lt"/>
              </a:rPr>
              <a:t>13 đường đ/c (A0-A12), 4 đường dữ liệu (D0-D3)</a:t>
            </a:r>
          </a:p>
        </p:txBody>
      </p:sp>
    </p:spTree>
    <p:extLst>
      <p:ext uri="{BB962C8B-B14F-4D97-AF65-F5344CB8AC3E}">
        <p14:creationId xmlns:p14="http://schemas.microsoft.com/office/powerpoint/2010/main" val="11159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508000" y="1066800"/>
            <a:ext cx="11432117" cy="89847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Mở rộng kích thước ô nhớ : số ô nhớ không đổi, kích thước từ thay đổi.</a:t>
            </a:r>
          </a:p>
          <a:p>
            <a:pPr marL="0" indent="0">
              <a:buNone/>
            </a:pPr>
            <a:r>
              <a:rPr lang="en-US" altLang="en-US" smtClean="0"/>
              <a:t>Ví dụ :cho bộ nhớ 8Kx4, hãy tạo ra bộ nhớ 8Kx8</a:t>
            </a: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369" y="2971800"/>
            <a:ext cx="813223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3200" y="2695577"/>
            <a:ext cx="3454400" cy="2382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857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b="1">
                <a:latin typeface="+mn-lt"/>
              </a:rPr>
              <a:t>Bộ nhớ 8Kx4</a:t>
            </a:r>
          </a:p>
          <a:p>
            <a:pPr>
              <a:defRPr/>
            </a:pPr>
            <a:r>
              <a:rPr lang="en-US" sz="2400">
                <a:latin typeface="+mn-lt"/>
              </a:rPr>
              <a:t>13 đường đ/c (A0-A12), 4 đường dữ liệu (D0-D3)</a:t>
            </a:r>
          </a:p>
          <a:p>
            <a:pPr marL="2857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b="1">
                <a:latin typeface="+mn-lt"/>
              </a:rPr>
              <a:t>Bộ nhớ 8Kx8</a:t>
            </a:r>
          </a:p>
          <a:p>
            <a:pPr>
              <a:defRPr/>
            </a:pPr>
            <a:r>
              <a:rPr lang="en-US" sz="2400">
                <a:latin typeface="+mn-lt"/>
              </a:rPr>
              <a:t>13 đường đ/c (A0-A12), 8 đường dữ liệu (D0-D7)</a:t>
            </a:r>
          </a:p>
        </p:txBody>
      </p:sp>
    </p:spTree>
    <p:extLst>
      <p:ext uri="{BB962C8B-B14F-4D97-AF65-F5344CB8AC3E}">
        <p14:creationId xmlns:p14="http://schemas.microsoft.com/office/powerpoint/2010/main" val="19053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1024</Words>
  <Application>Microsoft Office PowerPoint</Application>
  <PresentationFormat>Custom</PresentationFormat>
  <Paragraphs>750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Ví dụ</vt:lpstr>
      <vt:lpstr>PowerPoint Presentation</vt:lpstr>
      <vt:lpstr>PowerPoint Presentation</vt:lpstr>
      <vt:lpstr>PowerPoint Presentation</vt:lpstr>
      <vt:lpstr>PowerPoint Presentation</vt:lpstr>
      <vt:lpstr>Mở rộng bộ nhớ</vt:lpstr>
      <vt:lpstr>PowerPoint Presentation</vt:lpstr>
      <vt:lpstr>PowerPoint Presentation</vt:lpstr>
      <vt:lpstr>PowerPoint Presentation</vt:lpstr>
    </vt:vector>
  </TitlesOfParts>
  <Company>VietNam.Com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Admin</cp:lastModifiedBy>
  <cp:revision>7</cp:revision>
  <dcterms:created xsi:type="dcterms:W3CDTF">2017-02-07T15:16:23Z</dcterms:created>
  <dcterms:modified xsi:type="dcterms:W3CDTF">2017-03-08T08:31:25Z</dcterms:modified>
</cp:coreProperties>
</file>