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ABEE9-8378-44A6-AC69-585406F189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3C2074-7AC2-4106-925E-51F2B06A1AE1}">
      <dgm:prSet/>
      <dgm:spPr/>
      <dgm:t>
        <a:bodyPr/>
        <a:lstStyle/>
        <a:p>
          <a:r>
            <a:rPr lang="en-US"/>
            <a:t>Lý do chọn đề tài</a:t>
          </a:r>
        </a:p>
      </dgm:t>
    </dgm:pt>
    <dgm:pt modelId="{E3B43559-7937-4E61-B0EF-54DC3C1CEAB6}" type="parTrans" cxnId="{DDD4EBB6-EAC3-4C83-8CFA-A2AE5DA215F1}">
      <dgm:prSet/>
      <dgm:spPr/>
      <dgm:t>
        <a:bodyPr/>
        <a:lstStyle/>
        <a:p>
          <a:endParaRPr lang="en-US"/>
        </a:p>
      </dgm:t>
    </dgm:pt>
    <dgm:pt modelId="{EDCFF727-672E-4507-8DEA-1708FE242607}" type="sibTrans" cxnId="{DDD4EBB6-EAC3-4C83-8CFA-A2AE5DA215F1}">
      <dgm:prSet/>
      <dgm:spPr/>
      <dgm:t>
        <a:bodyPr/>
        <a:lstStyle/>
        <a:p>
          <a:endParaRPr lang="en-US"/>
        </a:p>
      </dgm:t>
    </dgm:pt>
    <dgm:pt modelId="{35EACC08-CA12-4571-9A7E-AFA0BB784062}">
      <dgm:prSet/>
      <dgm:spPr/>
      <dgm:t>
        <a:bodyPr/>
        <a:lstStyle/>
        <a:p>
          <a:r>
            <a:rPr lang="en-US"/>
            <a:t>Phạm vi đề tài</a:t>
          </a:r>
        </a:p>
      </dgm:t>
    </dgm:pt>
    <dgm:pt modelId="{C0AE869E-02E8-4B13-AEFF-E68B7EE7BB24}" type="parTrans" cxnId="{CF41F8AA-0838-4C4C-A0D6-A08576C23B58}">
      <dgm:prSet/>
      <dgm:spPr/>
      <dgm:t>
        <a:bodyPr/>
        <a:lstStyle/>
        <a:p>
          <a:endParaRPr lang="en-US"/>
        </a:p>
      </dgm:t>
    </dgm:pt>
    <dgm:pt modelId="{BD096D71-3ED1-4534-B580-EA7E0D5B5E51}" type="sibTrans" cxnId="{CF41F8AA-0838-4C4C-A0D6-A08576C23B58}">
      <dgm:prSet/>
      <dgm:spPr/>
      <dgm:t>
        <a:bodyPr/>
        <a:lstStyle/>
        <a:p>
          <a:endParaRPr lang="en-US"/>
        </a:p>
      </dgm:t>
    </dgm:pt>
    <dgm:pt modelId="{FE34B752-812D-411B-81A7-D25185E8E034}">
      <dgm:prSet/>
      <dgm:spPr/>
      <dgm:t>
        <a:bodyPr/>
        <a:lstStyle/>
        <a:p>
          <a:r>
            <a:rPr lang="en-US"/>
            <a:t>Mục tiêu đề tài</a:t>
          </a:r>
        </a:p>
      </dgm:t>
    </dgm:pt>
    <dgm:pt modelId="{B68525A6-DFFA-4BCA-A204-2AAA8485792F}" type="parTrans" cxnId="{53171587-3BA6-4DFC-A59E-F237D6FC042D}">
      <dgm:prSet/>
      <dgm:spPr/>
      <dgm:t>
        <a:bodyPr/>
        <a:lstStyle/>
        <a:p>
          <a:endParaRPr lang="en-US"/>
        </a:p>
      </dgm:t>
    </dgm:pt>
    <dgm:pt modelId="{CA3C53CD-125D-4A4B-BA94-F114E7E24DE4}" type="sibTrans" cxnId="{53171587-3BA6-4DFC-A59E-F237D6FC042D}">
      <dgm:prSet/>
      <dgm:spPr/>
      <dgm:t>
        <a:bodyPr/>
        <a:lstStyle/>
        <a:p>
          <a:endParaRPr lang="en-US"/>
        </a:p>
      </dgm:t>
    </dgm:pt>
    <dgm:pt modelId="{15C75AEF-D003-4B63-9E5E-D6F8F6949103}" type="pres">
      <dgm:prSet presAssocID="{353ABEE9-8378-44A6-AC69-585406F18969}" presName="linear" presStyleCnt="0">
        <dgm:presLayoutVars>
          <dgm:dir/>
          <dgm:animLvl val="lvl"/>
          <dgm:resizeHandles val="exact"/>
        </dgm:presLayoutVars>
      </dgm:prSet>
      <dgm:spPr/>
    </dgm:pt>
    <dgm:pt modelId="{37302902-A935-47F9-8EAA-7C6B92D3EF24}" type="pres">
      <dgm:prSet presAssocID="{ED3C2074-7AC2-4106-925E-51F2B06A1AE1}" presName="parentLin" presStyleCnt="0"/>
      <dgm:spPr/>
    </dgm:pt>
    <dgm:pt modelId="{7E159EB3-B82E-40FA-A365-C8B24D1E1EE8}" type="pres">
      <dgm:prSet presAssocID="{ED3C2074-7AC2-4106-925E-51F2B06A1AE1}" presName="parentLeftMargin" presStyleLbl="node1" presStyleIdx="0" presStyleCnt="3"/>
      <dgm:spPr/>
    </dgm:pt>
    <dgm:pt modelId="{75A3F5F1-0056-41CB-A4D1-14B628F16FAD}" type="pres">
      <dgm:prSet presAssocID="{ED3C2074-7AC2-4106-925E-51F2B06A1A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2DE5E9-81F5-459E-8918-538CCCE5CB68}" type="pres">
      <dgm:prSet presAssocID="{ED3C2074-7AC2-4106-925E-51F2B06A1AE1}" presName="negativeSpace" presStyleCnt="0"/>
      <dgm:spPr/>
    </dgm:pt>
    <dgm:pt modelId="{0A09508C-D69D-4DEB-BB08-474D02ED3D40}" type="pres">
      <dgm:prSet presAssocID="{ED3C2074-7AC2-4106-925E-51F2B06A1AE1}" presName="childText" presStyleLbl="conFgAcc1" presStyleIdx="0" presStyleCnt="3">
        <dgm:presLayoutVars>
          <dgm:bulletEnabled val="1"/>
        </dgm:presLayoutVars>
      </dgm:prSet>
      <dgm:spPr/>
    </dgm:pt>
    <dgm:pt modelId="{67723F9D-D9DC-4AC2-B9A3-F8DAB585CFF1}" type="pres">
      <dgm:prSet presAssocID="{EDCFF727-672E-4507-8DEA-1708FE242607}" presName="spaceBetweenRectangles" presStyleCnt="0"/>
      <dgm:spPr/>
    </dgm:pt>
    <dgm:pt modelId="{8019F32B-C6C7-419B-A306-8F78CFAB44F0}" type="pres">
      <dgm:prSet presAssocID="{35EACC08-CA12-4571-9A7E-AFA0BB784062}" presName="parentLin" presStyleCnt="0"/>
      <dgm:spPr/>
    </dgm:pt>
    <dgm:pt modelId="{82907EB6-461B-4CC9-8318-172E794349A0}" type="pres">
      <dgm:prSet presAssocID="{35EACC08-CA12-4571-9A7E-AFA0BB784062}" presName="parentLeftMargin" presStyleLbl="node1" presStyleIdx="0" presStyleCnt="3"/>
      <dgm:spPr/>
    </dgm:pt>
    <dgm:pt modelId="{01B04DBB-D4A2-4D6A-B925-259D124E79FE}" type="pres">
      <dgm:prSet presAssocID="{35EACC08-CA12-4571-9A7E-AFA0BB7840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FDD387-C75B-41CC-A97F-E46C41C998FB}" type="pres">
      <dgm:prSet presAssocID="{35EACC08-CA12-4571-9A7E-AFA0BB784062}" presName="negativeSpace" presStyleCnt="0"/>
      <dgm:spPr/>
    </dgm:pt>
    <dgm:pt modelId="{862E7F6C-B29A-4859-A2A2-FDC9154A96CA}" type="pres">
      <dgm:prSet presAssocID="{35EACC08-CA12-4571-9A7E-AFA0BB784062}" presName="childText" presStyleLbl="conFgAcc1" presStyleIdx="1" presStyleCnt="3">
        <dgm:presLayoutVars>
          <dgm:bulletEnabled val="1"/>
        </dgm:presLayoutVars>
      </dgm:prSet>
      <dgm:spPr/>
    </dgm:pt>
    <dgm:pt modelId="{14EF79E5-CF9A-4F42-A41E-97BEEC65C320}" type="pres">
      <dgm:prSet presAssocID="{BD096D71-3ED1-4534-B580-EA7E0D5B5E51}" presName="spaceBetweenRectangles" presStyleCnt="0"/>
      <dgm:spPr/>
    </dgm:pt>
    <dgm:pt modelId="{EB689B5F-8FF4-4F2A-920D-E1FB0137CABF}" type="pres">
      <dgm:prSet presAssocID="{FE34B752-812D-411B-81A7-D25185E8E034}" presName="parentLin" presStyleCnt="0"/>
      <dgm:spPr/>
    </dgm:pt>
    <dgm:pt modelId="{DCF59608-60E4-497F-AE9C-B0D1A939CDF5}" type="pres">
      <dgm:prSet presAssocID="{FE34B752-812D-411B-81A7-D25185E8E034}" presName="parentLeftMargin" presStyleLbl="node1" presStyleIdx="1" presStyleCnt="3"/>
      <dgm:spPr/>
    </dgm:pt>
    <dgm:pt modelId="{4A3A8967-A452-4AFB-806B-AF7AE85A1EA1}" type="pres">
      <dgm:prSet presAssocID="{FE34B752-812D-411B-81A7-D25185E8E0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DC2B5-0D5B-4D36-BA2C-CFF881A65303}" type="pres">
      <dgm:prSet presAssocID="{FE34B752-812D-411B-81A7-D25185E8E034}" presName="negativeSpace" presStyleCnt="0"/>
      <dgm:spPr/>
    </dgm:pt>
    <dgm:pt modelId="{58FF5B10-9724-4C9B-8DEB-00C4F3290414}" type="pres">
      <dgm:prSet presAssocID="{FE34B752-812D-411B-81A7-D25185E8E0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8E0809-A012-489A-90DA-78EBE91A1761}" type="presOf" srcId="{ED3C2074-7AC2-4106-925E-51F2B06A1AE1}" destId="{75A3F5F1-0056-41CB-A4D1-14B628F16FAD}" srcOrd="1" destOrd="0" presId="urn:microsoft.com/office/officeart/2005/8/layout/list1"/>
    <dgm:cxn modelId="{73A72A11-C949-4EC8-847C-148389CFE0B0}" type="presOf" srcId="{35EACC08-CA12-4571-9A7E-AFA0BB784062}" destId="{82907EB6-461B-4CC9-8318-172E794349A0}" srcOrd="0" destOrd="0" presId="urn:microsoft.com/office/officeart/2005/8/layout/list1"/>
    <dgm:cxn modelId="{81BAAA5E-C686-4587-966D-723B6FD63054}" type="presOf" srcId="{35EACC08-CA12-4571-9A7E-AFA0BB784062}" destId="{01B04DBB-D4A2-4D6A-B925-259D124E79FE}" srcOrd="1" destOrd="0" presId="urn:microsoft.com/office/officeart/2005/8/layout/list1"/>
    <dgm:cxn modelId="{7687F96F-9555-4901-86E9-9E1F93251CBA}" type="presOf" srcId="{FE34B752-812D-411B-81A7-D25185E8E034}" destId="{DCF59608-60E4-497F-AE9C-B0D1A939CDF5}" srcOrd="0" destOrd="0" presId="urn:microsoft.com/office/officeart/2005/8/layout/list1"/>
    <dgm:cxn modelId="{5594D472-2405-45B3-BB08-4943116E8877}" type="presOf" srcId="{353ABEE9-8378-44A6-AC69-585406F18969}" destId="{15C75AEF-D003-4B63-9E5E-D6F8F6949103}" srcOrd="0" destOrd="0" presId="urn:microsoft.com/office/officeart/2005/8/layout/list1"/>
    <dgm:cxn modelId="{53171587-3BA6-4DFC-A59E-F237D6FC042D}" srcId="{353ABEE9-8378-44A6-AC69-585406F18969}" destId="{FE34B752-812D-411B-81A7-D25185E8E034}" srcOrd="2" destOrd="0" parTransId="{B68525A6-DFFA-4BCA-A204-2AAA8485792F}" sibTransId="{CA3C53CD-125D-4A4B-BA94-F114E7E24DE4}"/>
    <dgm:cxn modelId="{655C2790-561F-4B73-8FB0-8EB7CD07FC3F}" type="presOf" srcId="{ED3C2074-7AC2-4106-925E-51F2B06A1AE1}" destId="{7E159EB3-B82E-40FA-A365-C8B24D1E1EE8}" srcOrd="0" destOrd="0" presId="urn:microsoft.com/office/officeart/2005/8/layout/list1"/>
    <dgm:cxn modelId="{CF41F8AA-0838-4C4C-A0D6-A08576C23B58}" srcId="{353ABEE9-8378-44A6-AC69-585406F18969}" destId="{35EACC08-CA12-4571-9A7E-AFA0BB784062}" srcOrd="1" destOrd="0" parTransId="{C0AE869E-02E8-4B13-AEFF-E68B7EE7BB24}" sibTransId="{BD096D71-3ED1-4534-B580-EA7E0D5B5E51}"/>
    <dgm:cxn modelId="{DDD4EBB6-EAC3-4C83-8CFA-A2AE5DA215F1}" srcId="{353ABEE9-8378-44A6-AC69-585406F18969}" destId="{ED3C2074-7AC2-4106-925E-51F2B06A1AE1}" srcOrd="0" destOrd="0" parTransId="{E3B43559-7937-4E61-B0EF-54DC3C1CEAB6}" sibTransId="{EDCFF727-672E-4507-8DEA-1708FE242607}"/>
    <dgm:cxn modelId="{B1C980BF-4ADE-443C-B39B-D94872842FBF}" type="presOf" srcId="{FE34B752-812D-411B-81A7-D25185E8E034}" destId="{4A3A8967-A452-4AFB-806B-AF7AE85A1EA1}" srcOrd="1" destOrd="0" presId="urn:microsoft.com/office/officeart/2005/8/layout/list1"/>
    <dgm:cxn modelId="{F0F55CAB-B908-4888-A397-5EEE9ACF2F1E}" type="presParOf" srcId="{15C75AEF-D003-4B63-9E5E-D6F8F6949103}" destId="{37302902-A935-47F9-8EAA-7C6B92D3EF24}" srcOrd="0" destOrd="0" presId="urn:microsoft.com/office/officeart/2005/8/layout/list1"/>
    <dgm:cxn modelId="{318C3608-AF8B-4C14-ACEB-EF2A81D12D43}" type="presParOf" srcId="{37302902-A935-47F9-8EAA-7C6B92D3EF24}" destId="{7E159EB3-B82E-40FA-A365-C8B24D1E1EE8}" srcOrd="0" destOrd="0" presId="urn:microsoft.com/office/officeart/2005/8/layout/list1"/>
    <dgm:cxn modelId="{036A8A31-F4B8-4DA9-A335-59FEE2AB0305}" type="presParOf" srcId="{37302902-A935-47F9-8EAA-7C6B92D3EF24}" destId="{75A3F5F1-0056-41CB-A4D1-14B628F16FAD}" srcOrd="1" destOrd="0" presId="urn:microsoft.com/office/officeart/2005/8/layout/list1"/>
    <dgm:cxn modelId="{E0A41D2A-9382-4589-A410-432B6D5BF05B}" type="presParOf" srcId="{15C75AEF-D003-4B63-9E5E-D6F8F6949103}" destId="{5E2DE5E9-81F5-459E-8918-538CCCE5CB68}" srcOrd="1" destOrd="0" presId="urn:microsoft.com/office/officeart/2005/8/layout/list1"/>
    <dgm:cxn modelId="{FB6017A6-54AC-4107-B93C-6159577A6D59}" type="presParOf" srcId="{15C75AEF-D003-4B63-9E5E-D6F8F6949103}" destId="{0A09508C-D69D-4DEB-BB08-474D02ED3D40}" srcOrd="2" destOrd="0" presId="urn:microsoft.com/office/officeart/2005/8/layout/list1"/>
    <dgm:cxn modelId="{18E05203-229B-4605-BB95-E06A1CB37DB3}" type="presParOf" srcId="{15C75AEF-D003-4B63-9E5E-D6F8F6949103}" destId="{67723F9D-D9DC-4AC2-B9A3-F8DAB585CFF1}" srcOrd="3" destOrd="0" presId="urn:microsoft.com/office/officeart/2005/8/layout/list1"/>
    <dgm:cxn modelId="{614CC242-B7C3-418E-8E9E-98AD768A7D82}" type="presParOf" srcId="{15C75AEF-D003-4B63-9E5E-D6F8F6949103}" destId="{8019F32B-C6C7-419B-A306-8F78CFAB44F0}" srcOrd="4" destOrd="0" presId="urn:microsoft.com/office/officeart/2005/8/layout/list1"/>
    <dgm:cxn modelId="{996F7903-F509-4A92-9CE1-9A4E06CE0CC4}" type="presParOf" srcId="{8019F32B-C6C7-419B-A306-8F78CFAB44F0}" destId="{82907EB6-461B-4CC9-8318-172E794349A0}" srcOrd="0" destOrd="0" presId="urn:microsoft.com/office/officeart/2005/8/layout/list1"/>
    <dgm:cxn modelId="{4A974FC0-423F-483B-8A89-4A10B3DA6934}" type="presParOf" srcId="{8019F32B-C6C7-419B-A306-8F78CFAB44F0}" destId="{01B04DBB-D4A2-4D6A-B925-259D124E79FE}" srcOrd="1" destOrd="0" presId="urn:microsoft.com/office/officeart/2005/8/layout/list1"/>
    <dgm:cxn modelId="{7CCB3E82-3940-46BB-8AA1-595BB5C5C9B3}" type="presParOf" srcId="{15C75AEF-D003-4B63-9E5E-D6F8F6949103}" destId="{6CFDD387-C75B-41CC-A97F-E46C41C998FB}" srcOrd="5" destOrd="0" presId="urn:microsoft.com/office/officeart/2005/8/layout/list1"/>
    <dgm:cxn modelId="{EB295045-387B-4152-BD28-3F0130C49696}" type="presParOf" srcId="{15C75AEF-D003-4B63-9E5E-D6F8F6949103}" destId="{862E7F6C-B29A-4859-A2A2-FDC9154A96CA}" srcOrd="6" destOrd="0" presId="urn:microsoft.com/office/officeart/2005/8/layout/list1"/>
    <dgm:cxn modelId="{93873252-19C9-40FE-BC76-C73A7FBDD259}" type="presParOf" srcId="{15C75AEF-D003-4B63-9E5E-D6F8F6949103}" destId="{14EF79E5-CF9A-4F42-A41E-97BEEC65C320}" srcOrd="7" destOrd="0" presId="urn:microsoft.com/office/officeart/2005/8/layout/list1"/>
    <dgm:cxn modelId="{A91BC349-4415-47F2-B192-4D8C49C65C31}" type="presParOf" srcId="{15C75AEF-D003-4B63-9E5E-D6F8F6949103}" destId="{EB689B5F-8FF4-4F2A-920D-E1FB0137CABF}" srcOrd="8" destOrd="0" presId="urn:microsoft.com/office/officeart/2005/8/layout/list1"/>
    <dgm:cxn modelId="{5C5B8A1B-27D5-4729-875E-EE3F5C658C98}" type="presParOf" srcId="{EB689B5F-8FF4-4F2A-920D-E1FB0137CABF}" destId="{DCF59608-60E4-497F-AE9C-B0D1A939CDF5}" srcOrd="0" destOrd="0" presId="urn:microsoft.com/office/officeart/2005/8/layout/list1"/>
    <dgm:cxn modelId="{B5C84E60-D534-462A-95A5-359717AD4468}" type="presParOf" srcId="{EB689B5F-8FF4-4F2A-920D-E1FB0137CABF}" destId="{4A3A8967-A452-4AFB-806B-AF7AE85A1EA1}" srcOrd="1" destOrd="0" presId="urn:microsoft.com/office/officeart/2005/8/layout/list1"/>
    <dgm:cxn modelId="{9F35A2E9-150E-4F60-8D16-C519FFC501FD}" type="presParOf" srcId="{15C75AEF-D003-4B63-9E5E-D6F8F6949103}" destId="{FE4DC2B5-0D5B-4D36-BA2C-CFF881A65303}" srcOrd="9" destOrd="0" presId="urn:microsoft.com/office/officeart/2005/8/layout/list1"/>
    <dgm:cxn modelId="{C4748799-D6BE-4013-A882-95C9E8990828}" type="presParOf" srcId="{15C75AEF-D003-4B63-9E5E-D6F8F6949103}" destId="{58FF5B10-9724-4C9B-8DEB-00C4F32904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5AA1D-4CC4-4786-8B69-1F4F3712D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EFEE4F-6D79-4599-8EF5-B433ACDCE82E}">
      <dgm:prSet/>
      <dgm:spPr/>
      <dgm:t>
        <a:bodyPr/>
        <a:lstStyle/>
        <a:p>
          <a:r>
            <a:rPr lang="en-US"/>
            <a:t>Tên phần mềm: </a:t>
          </a:r>
        </a:p>
      </dgm:t>
    </dgm:pt>
    <dgm:pt modelId="{C271E92D-90C4-46A2-AF2F-075586886836}" type="parTrans" cxnId="{14A73654-AD99-4392-AC1A-9B5F55FD7705}">
      <dgm:prSet/>
      <dgm:spPr/>
      <dgm:t>
        <a:bodyPr/>
        <a:lstStyle/>
        <a:p>
          <a:endParaRPr lang="en-US"/>
        </a:p>
      </dgm:t>
    </dgm:pt>
    <dgm:pt modelId="{4228F56F-B44F-46EA-B938-6BCE17E70ACF}" type="sibTrans" cxnId="{14A73654-AD99-4392-AC1A-9B5F55FD7705}">
      <dgm:prSet/>
      <dgm:spPr/>
      <dgm:t>
        <a:bodyPr/>
        <a:lstStyle/>
        <a:p>
          <a:endParaRPr lang="en-US"/>
        </a:p>
      </dgm:t>
    </dgm:pt>
    <dgm:pt modelId="{8D6600F9-7B1A-4D42-9C45-ADD15EA353C1}">
      <dgm:prSet/>
      <dgm:spPr/>
      <dgm:t>
        <a:bodyPr/>
        <a:lstStyle/>
        <a:p>
          <a:r>
            <a:rPr lang="en-US"/>
            <a:t>Dormitory Management </a:t>
          </a:r>
        </a:p>
      </dgm:t>
    </dgm:pt>
    <dgm:pt modelId="{89C187F8-64E7-4A65-99B3-DB8A2E3D2F4B}" type="parTrans" cxnId="{E2D3B8B2-0EA5-450E-97F3-5C79C437F3A0}">
      <dgm:prSet/>
      <dgm:spPr/>
      <dgm:t>
        <a:bodyPr/>
        <a:lstStyle/>
        <a:p>
          <a:endParaRPr lang="en-US"/>
        </a:p>
      </dgm:t>
    </dgm:pt>
    <dgm:pt modelId="{84B722AE-55C3-4BC3-B1AF-536823DC37A3}" type="sibTrans" cxnId="{E2D3B8B2-0EA5-450E-97F3-5C79C437F3A0}">
      <dgm:prSet/>
      <dgm:spPr/>
      <dgm:t>
        <a:bodyPr/>
        <a:lstStyle/>
        <a:p>
          <a:endParaRPr lang="en-US"/>
        </a:p>
      </dgm:t>
    </dgm:pt>
    <dgm:pt modelId="{998F7D5D-1DB0-4744-8EDA-17C49AE6B62D}">
      <dgm:prSet/>
      <dgm:spPr/>
      <dgm:t>
        <a:bodyPr/>
        <a:lstStyle/>
        <a:p>
          <a:r>
            <a:rPr lang="en-US"/>
            <a:t>Công nghệ sử dụng: </a:t>
          </a:r>
        </a:p>
      </dgm:t>
    </dgm:pt>
    <dgm:pt modelId="{DDBDFDF1-9AB5-4351-9421-0E44BEE829E9}" type="parTrans" cxnId="{05F5A978-CFFA-4A35-B72B-36A562EA314D}">
      <dgm:prSet/>
      <dgm:spPr/>
      <dgm:t>
        <a:bodyPr/>
        <a:lstStyle/>
        <a:p>
          <a:endParaRPr lang="en-US"/>
        </a:p>
      </dgm:t>
    </dgm:pt>
    <dgm:pt modelId="{FBF0DE90-2824-4792-9C4D-640A947EAEF5}" type="sibTrans" cxnId="{05F5A978-CFFA-4A35-B72B-36A562EA314D}">
      <dgm:prSet/>
      <dgm:spPr/>
      <dgm:t>
        <a:bodyPr/>
        <a:lstStyle/>
        <a:p>
          <a:endParaRPr lang="en-US"/>
        </a:p>
      </dgm:t>
    </dgm:pt>
    <dgm:pt modelId="{5700500D-8A11-4EE5-8C8C-D90C654F0E4F}">
      <dgm:prSet/>
      <dgm:spPr/>
      <dgm:t>
        <a:bodyPr/>
        <a:lstStyle/>
        <a:p>
          <a:r>
            <a:rPr lang="en-US"/>
            <a:t>SQL Server</a:t>
          </a:r>
        </a:p>
      </dgm:t>
    </dgm:pt>
    <dgm:pt modelId="{576EB51D-433B-4946-8135-2A99BC664701}" type="parTrans" cxnId="{CFA53560-0884-49C4-A20C-4F45055CAE96}">
      <dgm:prSet/>
      <dgm:spPr/>
      <dgm:t>
        <a:bodyPr/>
        <a:lstStyle/>
        <a:p>
          <a:endParaRPr lang="en-US"/>
        </a:p>
      </dgm:t>
    </dgm:pt>
    <dgm:pt modelId="{1FA17F3C-BAC4-4DCA-B60B-62630345A73C}" type="sibTrans" cxnId="{CFA53560-0884-49C4-A20C-4F45055CAE96}">
      <dgm:prSet/>
      <dgm:spPr/>
      <dgm:t>
        <a:bodyPr/>
        <a:lstStyle/>
        <a:p>
          <a:endParaRPr lang="en-US"/>
        </a:p>
      </dgm:t>
    </dgm:pt>
    <dgm:pt modelId="{30197124-1C2A-4639-B510-358F4EB1BE6A}">
      <dgm:prSet/>
      <dgm:spPr/>
      <dgm:t>
        <a:bodyPr/>
        <a:lstStyle/>
        <a:p>
          <a:r>
            <a:rPr lang="en-US"/>
            <a:t>Window Forms</a:t>
          </a:r>
        </a:p>
      </dgm:t>
    </dgm:pt>
    <dgm:pt modelId="{9B058EF2-46F9-437A-AF66-71AA71AA6451}" type="parTrans" cxnId="{05BF5184-451E-4A64-AB12-D097458DD070}">
      <dgm:prSet/>
      <dgm:spPr/>
      <dgm:t>
        <a:bodyPr/>
        <a:lstStyle/>
        <a:p>
          <a:endParaRPr lang="en-US"/>
        </a:p>
      </dgm:t>
    </dgm:pt>
    <dgm:pt modelId="{13AD4BAA-CBB9-436D-A5EF-CD1FBFBB541F}" type="sibTrans" cxnId="{05BF5184-451E-4A64-AB12-D097458DD070}">
      <dgm:prSet/>
      <dgm:spPr/>
      <dgm:t>
        <a:bodyPr/>
        <a:lstStyle/>
        <a:p>
          <a:endParaRPr lang="en-US"/>
        </a:p>
      </dgm:t>
    </dgm:pt>
    <dgm:pt modelId="{799C9287-859C-4C76-9D72-65635236AC0B}">
      <dgm:prSet/>
      <dgm:spPr/>
      <dgm:t>
        <a:bodyPr/>
        <a:lstStyle/>
        <a:p>
          <a:r>
            <a:rPr lang="en-US"/>
            <a:t>Design Pattern:</a:t>
          </a:r>
        </a:p>
      </dgm:t>
    </dgm:pt>
    <dgm:pt modelId="{B483C320-DBF1-4F4B-8F15-BD5720160620}" type="parTrans" cxnId="{F2DA19A8-FF22-4164-B3D1-5A1DFAC952C8}">
      <dgm:prSet/>
      <dgm:spPr/>
      <dgm:t>
        <a:bodyPr/>
        <a:lstStyle/>
        <a:p>
          <a:endParaRPr lang="en-US"/>
        </a:p>
      </dgm:t>
    </dgm:pt>
    <dgm:pt modelId="{9E35925F-B09D-484B-838B-73289CC991B6}" type="sibTrans" cxnId="{F2DA19A8-FF22-4164-B3D1-5A1DFAC952C8}">
      <dgm:prSet/>
      <dgm:spPr/>
      <dgm:t>
        <a:bodyPr/>
        <a:lstStyle/>
        <a:p>
          <a:endParaRPr lang="en-US"/>
        </a:p>
      </dgm:t>
    </dgm:pt>
    <dgm:pt modelId="{0135506D-F4B1-4CCE-AA1F-9EE068693167}">
      <dgm:prSet/>
      <dgm:spPr/>
      <dgm:t>
        <a:bodyPr/>
        <a:lstStyle/>
        <a:p>
          <a:r>
            <a:rPr lang="en-US"/>
            <a:t>MVC</a:t>
          </a:r>
        </a:p>
      </dgm:t>
    </dgm:pt>
    <dgm:pt modelId="{67A338C9-5E6B-4CC8-8EFE-4630290EEB91}" type="parTrans" cxnId="{AAA20D33-3364-4FD6-B610-CA5AE231C4EB}">
      <dgm:prSet/>
      <dgm:spPr/>
      <dgm:t>
        <a:bodyPr/>
        <a:lstStyle/>
        <a:p>
          <a:endParaRPr lang="en-US"/>
        </a:p>
      </dgm:t>
    </dgm:pt>
    <dgm:pt modelId="{BD365CCC-C2CC-4E45-ABD3-539ADB9E57E4}" type="sibTrans" cxnId="{AAA20D33-3364-4FD6-B610-CA5AE231C4EB}">
      <dgm:prSet/>
      <dgm:spPr/>
      <dgm:t>
        <a:bodyPr/>
        <a:lstStyle/>
        <a:p>
          <a:endParaRPr lang="en-US"/>
        </a:p>
      </dgm:t>
    </dgm:pt>
    <dgm:pt modelId="{03D0C27C-E953-409B-894D-4DBA08F20AD2}">
      <dgm:prSet/>
      <dgm:spPr/>
      <dgm:t>
        <a:bodyPr/>
        <a:lstStyle/>
        <a:p>
          <a:r>
            <a:rPr lang="en-US"/>
            <a:t>CSDL: </a:t>
          </a:r>
        </a:p>
      </dgm:t>
    </dgm:pt>
    <dgm:pt modelId="{9DEE8208-B171-42D1-945A-3AA4D3258E4F}" type="parTrans" cxnId="{9E787687-CA79-4C7E-9AB0-584486FD0A01}">
      <dgm:prSet/>
      <dgm:spPr/>
      <dgm:t>
        <a:bodyPr/>
        <a:lstStyle/>
        <a:p>
          <a:endParaRPr lang="en-US"/>
        </a:p>
      </dgm:t>
    </dgm:pt>
    <dgm:pt modelId="{6FB7FDE6-3420-44E3-A9C4-C0F57AB76AB3}" type="sibTrans" cxnId="{9E787687-CA79-4C7E-9AB0-584486FD0A01}">
      <dgm:prSet/>
      <dgm:spPr/>
      <dgm:t>
        <a:bodyPr/>
        <a:lstStyle/>
        <a:p>
          <a:endParaRPr lang="en-US"/>
        </a:p>
      </dgm:t>
    </dgm:pt>
    <dgm:pt modelId="{EEACC0C8-E754-4D08-8ABA-2A371834D442}">
      <dgm:prSet/>
      <dgm:spPr/>
      <dgm:t>
        <a:bodyPr/>
        <a:lstStyle/>
        <a:p>
          <a:r>
            <a:rPr lang="en-US"/>
            <a:t>Functions</a:t>
          </a:r>
        </a:p>
      </dgm:t>
    </dgm:pt>
    <dgm:pt modelId="{A9D78BD5-BCBF-45CF-8AF3-9999DCFB53B0}" type="parTrans" cxnId="{8A231F12-4735-4B76-8A37-AF78AEE84EE8}">
      <dgm:prSet/>
      <dgm:spPr/>
      <dgm:t>
        <a:bodyPr/>
        <a:lstStyle/>
        <a:p>
          <a:endParaRPr lang="en-US"/>
        </a:p>
      </dgm:t>
    </dgm:pt>
    <dgm:pt modelId="{8992B0E7-E8C3-4F56-8057-06739D98DB0B}" type="sibTrans" cxnId="{8A231F12-4735-4B76-8A37-AF78AEE84EE8}">
      <dgm:prSet/>
      <dgm:spPr/>
      <dgm:t>
        <a:bodyPr/>
        <a:lstStyle/>
        <a:p>
          <a:endParaRPr lang="en-US"/>
        </a:p>
      </dgm:t>
    </dgm:pt>
    <dgm:pt modelId="{E2619488-C3D7-4666-8B6F-0DD1188089B3}">
      <dgm:prSet/>
      <dgm:spPr/>
      <dgm:t>
        <a:bodyPr/>
        <a:lstStyle/>
        <a:p>
          <a:r>
            <a:rPr lang="en-US"/>
            <a:t>Stored Procedures</a:t>
          </a:r>
        </a:p>
      </dgm:t>
    </dgm:pt>
    <dgm:pt modelId="{1DD1BB27-D54B-465D-A15E-44053957736F}" type="parTrans" cxnId="{3E8BA1BD-81A4-40F7-8279-4ACA39B8B831}">
      <dgm:prSet/>
      <dgm:spPr/>
      <dgm:t>
        <a:bodyPr/>
        <a:lstStyle/>
        <a:p>
          <a:endParaRPr lang="en-US"/>
        </a:p>
      </dgm:t>
    </dgm:pt>
    <dgm:pt modelId="{6041B9EB-0DBA-4192-9091-4AFEF0B63A5A}" type="sibTrans" cxnId="{3E8BA1BD-81A4-40F7-8279-4ACA39B8B831}">
      <dgm:prSet/>
      <dgm:spPr/>
      <dgm:t>
        <a:bodyPr/>
        <a:lstStyle/>
        <a:p>
          <a:endParaRPr lang="en-US"/>
        </a:p>
      </dgm:t>
    </dgm:pt>
    <dgm:pt modelId="{3F468D77-CCB5-404A-B617-FEB457D33CD8}">
      <dgm:prSet/>
      <dgm:spPr/>
      <dgm:t>
        <a:bodyPr/>
        <a:lstStyle/>
        <a:p>
          <a:r>
            <a:rPr lang="en-US"/>
            <a:t>Triggers</a:t>
          </a:r>
        </a:p>
      </dgm:t>
    </dgm:pt>
    <dgm:pt modelId="{2F72F9AC-2801-4C60-8F11-BFB23EBB98ED}" type="parTrans" cxnId="{10037A35-5911-416B-A781-35BAE2C0E99D}">
      <dgm:prSet/>
      <dgm:spPr/>
      <dgm:t>
        <a:bodyPr/>
        <a:lstStyle/>
        <a:p>
          <a:endParaRPr lang="en-US"/>
        </a:p>
      </dgm:t>
    </dgm:pt>
    <dgm:pt modelId="{8511EB17-C0CB-4D23-BAD6-8D58708B0680}" type="sibTrans" cxnId="{10037A35-5911-416B-A781-35BAE2C0E99D}">
      <dgm:prSet/>
      <dgm:spPr/>
      <dgm:t>
        <a:bodyPr/>
        <a:lstStyle/>
        <a:p>
          <a:endParaRPr lang="en-US"/>
        </a:p>
      </dgm:t>
    </dgm:pt>
    <dgm:pt modelId="{0B13F907-A4A3-4FE4-B057-07CBA0AC63B7}">
      <dgm:prSet/>
      <dgm:spPr/>
      <dgm:t>
        <a:bodyPr/>
        <a:lstStyle/>
        <a:p>
          <a:r>
            <a:rPr lang="en-US"/>
            <a:t>Views</a:t>
          </a:r>
        </a:p>
      </dgm:t>
    </dgm:pt>
    <dgm:pt modelId="{6FAA160C-7EE6-4666-AE54-155D92DF33FE}" type="parTrans" cxnId="{1FB95FAF-0033-45F7-AEED-7D2DB5EB039D}">
      <dgm:prSet/>
      <dgm:spPr/>
      <dgm:t>
        <a:bodyPr/>
        <a:lstStyle/>
        <a:p>
          <a:endParaRPr lang="en-US"/>
        </a:p>
      </dgm:t>
    </dgm:pt>
    <dgm:pt modelId="{D3B4F679-0B77-467C-91C2-6E2C2F5C842C}" type="sibTrans" cxnId="{1FB95FAF-0033-45F7-AEED-7D2DB5EB039D}">
      <dgm:prSet/>
      <dgm:spPr/>
      <dgm:t>
        <a:bodyPr/>
        <a:lstStyle/>
        <a:p>
          <a:endParaRPr lang="en-US"/>
        </a:p>
      </dgm:t>
    </dgm:pt>
    <dgm:pt modelId="{184F3003-0FEF-42A0-9653-34C7FC993D51}">
      <dgm:prSet/>
      <dgm:spPr/>
      <dgm:t>
        <a:bodyPr/>
        <a:lstStyle/>
        <a:p>
          <a:r>
            <a:rPr lang="en-US"/>
            <a:t>Transactions</a:t>
          </a:r>
        </a:p>
      </dgm:t>
    </dgm:pt>
    <dgm:pt modelId="{196357EF-9569-4CDF-9EF4-1A46BE2167EA}" type="parTrans" cxnId="{A46D1DC0-72F4-430D-B5A2-9679C91734FB}">
      <dgm:prSet/>
      <dgm:spPr/>
      <dgm:t>
        <a:bodyPr/>
        <a:lstStyle/>
        <a:p>
          <a:endParaRPr lang="en-US"/>
        </a:p>
      </dgm:t>
    </dgm:pt>
    <dgm:pt modelId="{8A4232F7-00F7-4BDD-A241-BB82B0CB7A29}" type="sibTrans" cxnId="{A46D1DC0-72F4-430D-B5A2-9679C91734FB}">
      <dgm:prSet/>
      <dgm:spPr/>
      <dgm:t>
        <a:bodyPr/>
        <a:lstStyle/>
        <a:p>
          <a:endParaRPr lang="en-US"/>
        </a:p>
      </dgm:t>
    </dgm:pt>
    <dgm:pt modelId="{C02CA5A7-3E44-4ED4-9E03-8F62FD9D48A1}">
      <dgm:prSet/>
      <dgm:spPr/>
      <dgm:t>
        <a:bodyPr/>
        <a:lstStyle/>
        <a:p>
          <a:r>
            <a:rPr lang="en-US"/>
            <a:t>Phân quyền</a:t>
          </a:r>
        </a:p>
      </dgm:t>
    </dgm:pt>
    <dgm:pt modelId="{DB886A54-13CC-4AFB-94BB-61ABC9DDD9A1}" type="parTrans" cxnId="{0B2D67DF-88A9-44CA-AE0E-9F17D6C07017}">
      <dgm:prSet/>
      <dgm:spPr/>
      <dgm:t>
        <a:bodyPr/>
        <a:lstStyle/>
        <a:p>
          <a:endParaRPr lang="en-US"/>
        </a:p>
      </dgm:t>
    </dgm:pt>
    <dgm:pt modelId="{A9036757-195B-4688-9CF5-466DC2E1B76D}" type="sibTrans" cxnId="{0B2D67DF-88A9-44CA-AE0E-9F17D6C07017}">
      <dgm:prSet/>
      <dgm:spPr/>
      <dgm:t>
        <a:bodyPr/>
        <a:lstStyle/>
        <a:p>
          <a:endParaRPr lang="en-US"/>
        </a:p>
      </dgm:t>
    </dgm:pt>
    <dgm:pt modelId="{D1A626AF-7A96-4757-9B2B-456F80A7BC32}" type="pres">
      <dgm:prSet presAssocID="{FF05AA1D-4CC4-4786-8B69-1F4F3712D183}" presName="Name0" presStyleCnt="0">
        <dgm:presLayoutVars>
          <dgm:dir/>
          <dgm:animLvl val="lvl"/>
          <dgm:resizeHandles val="exact"/>
        </dgm:presLayoutVars>
      </dgm:prSet>
      <dgm:spPr/>
    </dgm:pt>
    <dgm:pt modelId="{DF503B4E-50AD-4110-A122-12283340E89D}" type="pres">
      <dgm:prSet presAssocID="{35EFEE4F-6D79-4599-8EF5-B433ACDCE82E}" presName="composite" presStyleCnt="0"/>
      <dgm:spPr/>
    </dgm:pt>
    <dgm:pt modelId="{DA6E3E39-413C-4E0D-B15C-8FE18E7E7057}" type="pres">
      <dgm:prSet presAssocID="{35EFEE4F-6D79-4599-8EF5-B433ACDCE8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32864F2-A84D-4F94-8D3A-76B957A31C8B}" type="pres">
      <dgm:prSet presAssocID="{35EFEE4F-6D79-4599-8EF5-B433ACDCE82E}" presName="desTx" presStyleLbl="alignAccFollowNode1" presStyleIdx="0" presStyleCnt="4">
        <dgm:presLayoutVars>
          <dgm:bulletEnabled val="1"/>
        </dgm:presLayoutVars>
      </dgm:prSet>
      <dgm:spPr/>
    </dgm:pt>
    <dgm:pt modelId="{87CC2EEF-C6BF-4538-913E-477CD81408AF}" type="pres">
      <dgm:prSet presAssocID="{4228F56F-B44F-46EA-B938-6BCE17E70ACF}" presName="space" presStyleCnt="0"/>
      <dgm:spPr/>
    </dgm:pt>
    <dgm:pt modelId="{A6FBC4E3-4B51-4B0A-94CE-F3B078E170DE}" type="pres">
      <dgm:prSet presAssocID="{998F7D5D-1DB0-4744-8EDA-17C49AE6B62D}" presName="composite" presStyleCnt="0"/>
      <dgm:spPr/>
    </dgm:pt>
    <dgm:pt modelId="{F5DC5B60-6EE1-455A-8D50-AAAFE8A3293F}" type="pres">
      <dgm:prSet presAssocID="{998F7D5D-1DB0-4744-8EDA-17C49AE6B62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ED1C2D-FC64-49E7-9CB8-038F04E1BCE2}" type="pres">
      <dgm:prSet presAssocID="{998F7D5D-1DB0-4744-8EDA-17C49AE6B62D}" presName="desTx" presStyleLbl="alignAccFollowNode1" presStyleIdx="1" presStyleCnt="4">
        <dgm:presLayoutVars>
          <dgm:bulletEnabled val="1"/>
        </dgm:presLayoutVars>
      </dgm:prSet>
      <dgm:spPr/>
    </dgm:pt>
    <dgm:pt modelId="{D27CC202-EC29-4D5D-9EDE-B5D72B6B4B7A}" type="pres">
      <dgm:prSet presAssocID="{FBF0DE90-2824-4792-9C4D-640A947EAEF5}" presName="space" presStyleCnt="0"/>
      <dgm:spPr/>
    </dgm:pt>
    <dgm:pt modelId="{6C8FE65F-B0CA-4BB4-AD55-73D08F0DEFF8}" type="pres">
      <dgm:prSet presAssocID="{799C9287-859C-4C76-9D72-65635236AC0B}" presName="composite" presStyleCnt="0"/>
      <dgm:spPr/>
    </dgm:pt>
    <dgm:pt modelId="{FBD5553E-42C7-490F-B0B8-7CA21B9E18D0}" type="pres">
      <dgm:prSet presAssocID="{799C9287-859C-4C76-9D72-65635236AC0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AADB758-6A5B-41E8-A73B-98FD7B0E2A79}" type="pres">
      <dgm:prSet presAssocID="{799C9287-859C-4C76-9D72-65635236AC0B}" presName="desTx" presStyleLbl="alignAccFollowNode1" presStyleIdx="2" presStyleCnt="4">
        <dgm:presLayoutVars>
          <dgm:bulletEnabled val="1"/>
        </dgm:presLayoutVars>
      </dgm:prSet>
      <dgm:spPr/>
    </dgm:pt>
    <dgm:pt modelId="{8E7E4B6E-2EA9-4A57-8E73-66D5953B39BF}" type="pres">
      <dgm:prSet presAssocID="{9E35925F-B09D-484B-838B-73289CC991B6}" presName="space" presStyleCnt="0"/>
      <dgm:spPr/>
    </dgm:pt>
    <dgm:pt modelId="{A88D4844-A3DE-415F-9472-8E4E6C308A19}" type="pres">
      <dgm:prSet presAssocID="{03D0C27C-E953-409B-894D-4DBA08F20AD2}" presName="composite" presStyleCnt="0"/>
      <dgm:spPr/>
    </dgm:pt>
    <dgm:pt modelId="{56F84CB3-FB9F-4401-835F-4274EDFD74A1}" type="pres">
      <dgm:prSet presAssocID="{03D0C27C-E953-409B-894D-4DBA08F20A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CF336D3-B8EB-47D4-B257-5FE6B5BEA47D}" type="pres">
      <dgm:prSet presAssocID="{03D0C27C-E953-409B-894D-4DBA08F20AD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A231F12-4735-4B76-8A37-AF78AEE84EE8}" srcId="{03D0C27C-E953-409B-894D-4DBA08F20AD2}" destId="{EEACC0C8-E754-4D08-8ABA-2A371834D442}" srcOrd="0" destOrd="0" parTransId="{A9D78BD5-BCBF-45CF-8AF3-9999DCFB53B0}" sibTransId="{8992B0E7-E8C3-4F56-8057-06739D98DB0B}"/>
    <dgm:cxn modelId="{AAA20D33-3364-4FD6-B610-CA5AE231C4EB}" srcId="{799C9287-859C-4C76-9D72-65635236AC0B}" destId="{0135506D-F4B1-4CCE-AA1F-9EE068693167}" srcOrd="0" destOrd="0" parTransId="{67A338C9-5E6B-4CC8-8EFE-4630290EEB91}" sibTransId="{BD365CCC-C2CC-4E45-ABD3-539ADB9E57E4}"/>
    <dgm:cxn modelId="{10037A35-5911-416B-A781-35BAE2C0E99D}" srcId="{03D0C27C-E953-409B-894D-4DBA08F20AD2}" destId="{3F468D77-CCB5-404A-B617-FEB457D33CD8}" srcOrd="2" destOrd="0" parTransId="{2F72F9AC-2801-4C60-8F11-BFB23EBB98ED}" sibTransId="{8511EB17-C0CB-4D23-BAD6-8D58708B0680}"/>
    <dgm:cxn modelId="{CFA53560-0884-49C4-A20C-4F45055CAE96}" srcId="{998F7D5D-1DB0-4744-8EDA-17C49AE6B62D}" destId="{5700500D-8A11-4EE5-8C8C-D90C654F0E4F}" srcOrd="0" destOrd="0" parTransId="{576EB51D-433B-4946-8135-2A99BC664701}" sibTransId="{1FA17F3C-BAC4-4DCA-B60B-62630345A73C}"/>
    <dgm:cxn modelId="{1EC12874-DFD7-4008-9E0B-83768043F419}" type="presOf" srcId="{8D6600F9-7B1A-4D42-9C45-ADD15EA353C1}" destId="{632864F2-A84D-4F94-8D3A-76B957A31C8B}" srcOrd="0" destOrd="0" presId="urn:microsoft.com/office/officeart/2005/8/layout/hList1"/>
    <dgm:cxn modelId="{14A73654-AD99-4392-AC1A-9B5F55FD7705}" srcId="{FF05AA1D-4CC4-4786-8B69-1F4F3712D183}" destId="{35EFEE4F-6D79-4599-8EF5-B433ACDCE82E}" srcOrd="0" destOrd="0" parTransId="{C271E92D-90C4-46A2-AF2F-075586886836}" sibTransId="{4228F56F-B44F-46EA-B938-6BCE17E70ACF}"/>
    <dgm:cxn modelId="{05F5A978-CFFA-4A35-B72B-36A562EA314D}" srcId="{FF05AA1D-4CC4-4786-8B69-1F4F3712D183}" destId="{998F7D5D-1DB0-4744-8EDA-17C49AE6B62D}" srcOrd="1" destOrd="0" parTransId="{DDBDFDF1-9AB5-4351-9421-0E44BEE829E9}" sibTransId="{FBF0DE90-2824-4792-9C4D-640A947EAEF5}"/>
    <dgm:cxn modelId="{E38AF25A-1486-4823-AF27-FDB1D6118D34}" type="presOf" srcId="{E2619488-C3D7-4666-8B6F-0DD1188089B3}" destId="{4CF336D3-B8EB-47D4-B257-5FE6B5BEA47D}" srcOrd="0" destOrd="1" presId="urn:microsoft.com/office/officeart/2005/8/layout/hList1"/>
    <dgm:cxn modelId="{2A33BF7C-DE99-4FA1-A0AA-824924B604AF}" type="presOf" srcId="{03D0C27C-E953-409B-894D-4DBA08F20AD2}" destId="{56F84CB3-FB9F-4401-835F-4274EDFD74A1}" srcOrd="0" destOrd="0" presId="urn:microsoft.com/office/officeart/2005/8/layout/hList1"/>
    <dgm:cxn modelId="{05BF5184-451E-4A64-AB12-D097458DD070}" srcId="{998F7D5D-1DB0-4744-8EDA-17C49AE6B62D}" destId="{30197124-1C2A-4639-B510-358F4EB1BE6A}" srcOrd="1" destOrd="0" parTransId="{9B058EF2-46F9-437A-AF66-71AA71AA6451}" sibTransId="{13AD4BAA-CBB9-436D-A5EF-CD1FBFBB541F}"/>
    <dgm:cxn modelId="{9E787687-CA79-4C7E-9AB0-584486FD0A01}" srcId="{FF05AA1D-4CC4-4786-8B69-1F4F3712D183}" destId="{03D0C27C-E953-409B-894D-4DBA08F20AD2}" srcOrd="3" destOrd="0" parTransId="{9DEE8208-B171-42D1-945A-3AA4D3258E4F}" sibTransId="{6FB7FDE6-3420-44E3-A9C4-C0F57AB76AB3}"/>
    <dgm:cxn modelId="{AF16B28B-DCAB-41BD-BFAB-E75DA2BE16F5}" type="presOf" srcId="{30197124-1C2A-4639-B510-358F4EB1BE6A}" destId="{C1ED1C2D-FC64-49E7-9CB8-038F04E1BCE2}" srcOrd="0" destOrd="1" presId="urn:microsoft.com/office/officeart/2005/8/layout/hList1"/>
    <dgm:cxn modelId="{2E40868E-21FC-41BE-8BF8-9DA33494E5FF}" type="presOf" srcId="{998F7D5D-1DB0-4744-8EDA-17C49AE6B62D}" destId="{F5DC5B60-6EE1-455A-8D50-AAAFE8A3293F}" srcOrd="0" destOrd="0" presId="urn:microsoft.com/office/officeart/2005/8/layout/hList1"/>
    <dgm:cxn modelId="{61407095-979F-4120-9F5B-C440DE01D74B}" type="presOf" srcId="{3F468D77-CCB5-404A-B617-FEB457D33CD8}" destId="{4CF336D3-B8EB-47D4-B257-5FE6B5BEA47D}" srcOrd="0" destOrd="2" presId="urn:microsoft.com/office/officeart/2005/8/layout/hList1"/>
    <dgm:cxn modelId="{D5E0DD99-D513-47BC-8EAF-4B892B52494F}" type="presOf" srcId="{EEACC0C8-E754-4D08-8ABA-2A371834D442}" destId="{4CF336D3-B8EB-47D4-B257-5FE6B5BEA47D}" srcOrd="0" destOrd="0" presId="urn:microsoft.com/office/officeart/2005/8/layout/hList1"/>
    <dgm:cxn modelId="{A02D9DA0-6316-417C-8D84-A445E017E28F}" type="presOf" srcId="{0B13F907-A4A3-4FE4-B057-07CBA0AC63B7}" destId="{4CF336D3-B8EB-47D4-B257-5FE6B5BEA47D}" srcOrd="0" destOrd="3" presId="urn:microsoft.com/office/officeart/2005/8/layout/hList1"/>
    <dgm:cxn modelId="{F2DA19A8-FF22-4164-B3D1-5A1DFAC952C8}" srcId="{FF05AA1D-4CC4-4786-8B69-1F4F3712D183}" destId="{799C9287-859C-4C76-9D72-65635236AC0B}" srcOrd="2" destOrd="0" parTransId="{B483C320-DBF1-4F4B-8F15-BD5720160620}" sibTransId="{9E35925F-B09D-484B-838B-73289CC991B6}"/>
    <dgm:cxn modelId="{1FB95FAF-0033-45F7-AEED-7D2DB5EB039D}" srcId="{03D0C27C-E953-409B-894D-4DBA08F20AD2}" destId="{0B13F907-A4A3-4FE4-B057-07CBA0AC63B7}" srcOrd="3" destOrd="0" parTransId="{6FAA160C-7EE6-4666-AE54-155D92DF33FE}" sibTransId="{D3B4F679-0B77-467C-91C2-6E2C2F5C842C}"/>
    <dgm:cxn modelId="{A97CD5AF-BAA7-400B-9050-7D732B5346C0}" type="presOf" srcId="{FF05AA1D-4CC4-4786-8B69-1F4F3712D183}" destId="{D1A626AF-7A96-4757-9B2B-456F80A7BC32}" srcOrd="0" destOrd="0" presId="urn:microsoft.com/office/officeart/2005/8/layout/hList1"/>
    <dgm:cxn modelId="{E2D3B8B2-0EA5-450E-97F3-5C79C437F3A0}" srcId="{35EFEE4F-6D79-4599-8EF5-B433ACDCE82E}" destId="{8D6600F9-7B1A-4D42-9C45-ADD15EA353C1}" srcOrd="0" destOrd="0" parTransId="{89C187F8-64E7-4A65-99B3-DB8A2E3D2F4B}" sibTransId="{84B722AE-55C3-4BC3-B1AF-536823DC37A3}"/>
    <dgm:cxn modelId="{289F8BB7-5F73-482F-BEBB-5D55757A770F}" type="presOf" srcId="{5700500D-8A11-4EE5-8C8C-D90C654F0E4F}" destId="{C1ED1C2D-FC64-49E7-9CB8-038F04E1BCE2}" srcOrd="0" destOrd="0" presId="urn:microsoft.com/office/officeart/2005/8/layout/hList1"/>
    <dgm:cxn modelId="{3E8BA1BD-81A4-40F7-8279-4ACA39B8B831}" srcId="{03D0C27C-E953-409B-894D-4DBA08F20AD2}" destId="{E2619488-C3D7-4666-8B6F-0DD1188089B3}" srcOrd="1" destOrd="0" parTransId="{1DD1BB27-D54B-465D-A15E-44053957736F}" sibTransId="{6041B9EB-0DBA-4192-9091-4AFEF0B63A5A}"/>
    <dgm:cxn modelId="{314A0BBE-CF18-42D0-8FB7-FAAF69D170B9}" type="presOf" srcId="{184F3003-0FEF-42A0-9653-34C7FC993D51}" destId="{4CF336D3-B8EB-47D4-B257-5FE6B5BEA47D}" srcOrd="0" destOrd="4" presId="urn:microsoft.com/office/officeart/2005/8/layout/hList1"/>
    <dgm:cxn modelId="{A46D1DC0-72F4-430D-B5A2-9679C91734FB}" srcId="{03D0C27C-E953-409B-894D-4DBA08F20AD2}" destId="{184F3003-0FEF-42A0-9653-34C7FC993D51}" srcOrd="4" destOrd="0" parTransId="{196357EF-9569-4CDF-9EF4-1A46BE2167EA}" sibTransId="{8A4232F7-00F7-4BDD-A241-BB82B0CB7A29}"/>
    <dgm:cxn modelId="{4CDE56D7-720C-47BD-90F0-407CA0BB09E0}" type="presOf" srcId="{35EFEE4F-6D79-4599-8EF5-B433ACDCE82E}" destId="{DA6E3E39-413C-4E0D-B15C-8FE18E7E7057}" srcOrd="0" destOrd="0" presId="urn:microsoft.com/office/officeart/2005/8/layout/hList1"/>
    <dgm:cxn modelId="{0B2D67DF-88A9-44CA-AE0E-9F17D6C07017}" srcId="{03D0C27C-E953-409B-894D-4DBA08F20AD2}" destId="{C02CA5A7-3E44-4ED4-9E03-8F62FD9D48A1}" srcOrd="5" destOrd="0" parTransId="{DB886A54-13CC-4AFB-94BB-61ABC9DDD9A1}" sibTransId="{A9036757-195B-4688-9CF5-466DC2E1B76D}"/>
    <dgm:cxn modelId="{C863FCE6-70B9-412A-9095-8B7361C1768F}" type="presOf" srcId="{C02CA5A7-3E44-4ED4-9E03-8F62FD9D48A1}" destId="{4CF336D3-B8EB-47D4-B257-5FE6B5BEA47D}" srcOrd="0" destOrd="5" presId="urn:microsoft.com/office/officeart/2005/8/layout/hList1"/>
    <dgm:cxn modelId="{DD572FEC-7BA9-4C26-8A88-8C3FBF7F09E3}" type="presOf" srcId="{0135506D-F4B1-4CCE-AA1F-9EE068693167}" destId="{CAADB758-6A5B-41E8-A73B-98FD7B0E2A79}" srcOrd="0" destOrd="0" presId="urn:microsoft.com/office/officeart/2005/8/layout/hList1"/>
    <dgm:cxn modelId="{912D25F4-612D-4E6B-9CE5-253C14199DFE}" type="presOf" srcId="{799C9287-859C-4C76-9D72-65635236AC0B}" destId="{FBD5553E-42C7-490F-B0B8-7CA21B9E18D0}" srcOrd="0" destOrd="0" presId="urn:microsoft.com/office/officeart/2005/8/layout/hList1"/>
    <dgm:cxn modelId="{2FD826D6-C08B-4EC7-9241-390725E6324D}" type="presParOf" srcId="{D1A626AF-7A96-4757-9B2B-456F80A7BC32}" destId="{DF503B4E-50AD-4110-A122-12283340E89D}" srcOrd="0" destOrd="0" presId="urn:microsoft.com/office/officeart/2005/8/layout/hList1"/>
    <dgm:cxn modelId="{BE302791-AFD7-4044-B315-F335A6287F26}" type="presParOf" srcId="{DF503B4E-50AD-4110-A122-12283340E89D}" destId="{DA6E3E39-413C-4E0D-B15C-8FE18E7E7057}" srcOrd="0" destOrd="0" presId="urn:microsoft.com/office/officeart/2005/8/layout/hList1"/>
    <dgm:cxn modelId="{628DB9E2-A3EC-48AD-9961-AB48402F10D3}" type="presParOf" srcId="{DF503B4E-50AD-4110-A122-12283340E89D}" destId="{632864F2-A84D-4F94-8D3A-76B957A31C8B}" srcOrd="1" destOrd="0" presId="urn:microsoft.com/office/officeart/2005/8/layout/hList1"/>
    <dgm:cxn modelId="{A5517530-FC16-4E5C-B07C-A244A3B29100}" type="presParOf" srcId="{D1A626AF-7A96-4757-9B2B-456F80A7BC32}" destId="{87CC2EEF-C6BF-4538-913E-477CD81408AF}" srcOrd="1" destOrd="0" presId="urn:microsoft.com/office/officeart/2005/8/layout/hList1"/>
    <dgm:cxn modelId="{A75836F8-CA38-41EE-8924-939FCBE97C2E}" type="presParOf" srcId="{D1A626AF-7A96-4757-9B2B-456F80A7BC32}" destId="{A6FBC4E3-4B51-4B0A-94CE-F3B078E170DE}" srcOrd="2" destOrd="0" presId="urn:microsoft.com/office/officeart/2005/8/layout/hList1"/>
    <dgm:cxn modelId="{6DCDD283-F428-4DE9-B79F-C98272BBDA80}" type="presParOf" srcId="{A6FBC4E3-4B51-4B0A-94CE-F3B078E170DE}" destId="{F5DC5B60-6EE1-455A-8D50-AAAFE8A3293F}" srcOrd="0" destOrd="0" presId="urn:microsoft.com/office/officeart/2005/8/layout/hList1"/>
    <dgm:cxn modelId="{877DC4D6-9AE3-4421-B3F0-B611A4EEE9D0}" type="presParOf" srcId="{A6FBC4E3-4B51-4B0A-94CE-F3B078E170DE}" destId="{C1ED1C2D-FC64-49E7-9CB8-038F04E1BCE2}" srcOrd="1" destOrd="0" presId="urn:microsoft.com/office/officeart/2005/8/layout/hList1"/>
    <dgm:cxn modelId="{6858F7F9-3E25-48E4-8FC9-12963DD07B26}" type="presParOf" srcId="{D1A626AF-7A96-4757-9B2B-456F80A7BC32}" destId="{D27CC202-EC29-4D5D-9EDE-B5D72B6B4B7A}" srcOrd="3" destOrd="0" presId="urn:microsoft.com/office/officeart/2005/8/layout/hList1"/>
    <dgm:cxn modelId="{566B5847-F96A-40EB-8E0F-E59C15A94723}" type="presParOf" srcId="{D1A626AF-7A96-4757-9B2B-456F80A7BC32}" destId="{6C8FE65F-B0CA-4BB4-AD55-73D08F0DEFF8}" srcOrd="4" destOrd="0" presId="urn:microsoft.com/office/officeart/2005/8/layout/hList1"/>
    <dgm:cxn modelId="{F2AE5D90-21A3-491C-ACEB-91E66D418E47}" type="presParOf" srcId="{6C8FE65F-B0CA-4BB4-AD55-73D08F0DEFF8}" destId="{FBD5553E-42C7-490F-B0B8-7CA21B9E18D0}" srcOrd="0" destOrd="0" presId="urn:microsoft.com/office/officeart/2005/8/layout/hList1"/>
    <dgm:cxn modelId="{6BB3E0C8-D648-4BCD-8EAB-D33AD26DF355}" type="presParOf" srcId="{6C8FE65F-B0CA-4BB4-AD55-73D08F0DEFF8}" destId="{CAADB758-6A5B-41E8-A73B-98FD7B0E2A79}" srcOrd="1" destOrd="0" presId="urn:microsoft.com/office/officeart/2005/8/layout/hList1"/>
    <dgm:cxn modelId="{0FF76A5F-8D96-43E9-9054-216EF35EC9B5}" type="presParOf" srcId="{D1A626AF-7A96-4757-9B2B-456F80A7BC32}" destId="{8E7E4B6E-2EA9-4A57-8E73-66D5953B39BF}" srcOrd="5" destOrd="0" presId="urn:microsoft.com/office/officeart/2005/8/layout/hList1"/>
    <dgm:cxn modelId="{DF10F22A-1E33-4DF5-900F-8AE4D42446CF}" type="presParOf" srcId="{D1A626AF-7A96-4757-9B2B-456F80A7BC32}" destId="{A88D4844-A3DE-415F-9472-8E4E6C308A19}" srcOrd="6" destOrd="0" presId="urn:microsoft.com/office/officeart/2005/8/layout/hList1"/>
    <dgm:cxn modelId="{74BB6E31-6572-495C-BEF5-E78D9ADC79BD}" type="presParOf" srcId="{A88D4844-A3DE-415F-9472-8E4E6C308A19}" destId="{56F84CB3-FB9F-4401-835F-4274EDFD74A1}" srcOrd="0" destOrd="0" presId="urn:microsoft.com/office/officeart/2005/8/layout/hList1"/>
    <dgm:cxn modelId="{84F4F87C-F54B-499E-98D4-95F87D7DB59E}" type="presParOf" srcId="{A88D4844-A3DE-415F-9472-8E4E6C308A19}" destId="{4CF336D3-B8EB-47D4-B257-5FE6B5BEA4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508C-D69D-4DEB-BB08-474D02ED3D40}">
      <dsp:nvSpPr>
        <dsp:cNvPr id="0" name=""/>
        <dsp:cNvSpPr/>
      </dsp:nvSpPr>
      <dsp:spPr>
        <a:xfrm>
          <a:off x="0" y="677795"/>
          <a:ext cx="586109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3F5F1-0056-41CB-A4D1-14B628F16FAD}">
      <dsp:nvSpPr>
        <dsp:cNvPr id="0" name=""/>
        <dsp:cNvSpPr/>
      </dsp:nvSpPr>
      <dsp:spPr>
        <a:xfrm>
          <a:off x="293054" y="72635"/>
          <a:ext cx="4102763" cy="121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Lý do chọn đề tài</a:t>
          </a:r>
        </a:p>
      </dsp:txBody>
      <dsp:txXfrm>
        <a:off x="352137" y="131718"/>
        <a:ext cx="3984597" cy="1092154"/>
      </dsp:txXfrm>
    </dsp:sp>
    <dsp:sp modelId="{862E7F6C-B29A-4859-A2A2-FDC9154A96CA}">
      <dsp:nvSpPr>
        <dsp:cNvPr id="0" name=""/>
        <dsp:cNvSpPr/>
      </dsp:nvSpPr>
      <dsp:spPr>
        <a:xfrm>
          <a:off x="0" y="2537555"/>
          <a:ext cx="586109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70740"/>
              <a:satOff val="0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04DBB-D4A2-4D6A-B925-259D124E79FE}">
      <dsp:nvSpPr>
        <dsp:cNvPr id="0" name=""/>
        <dsp:cNvSpPr/>
      </dsp:nvSpPr>
      <dsp:spPr>
        <a:xfrm>
          <a:off x="293054" y="1932395"/>
          <a:ext cx="4102763" cy="1210320"/>
        </a:xfrm>
        <a:prstGeom prst="roundRect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Phạm vi đề tài</a:t>
          </a:r>
        </a:p>
      </dsp:txBody>
      <dsp:txXfrm>
        <a:off x="352137" y="1991478"/>
        <a:ext cx="3984597" cy="1092154"/>
      </dsp:txXfrm>
    </dsp:sp>
    <dsp:sp modelId="{58FF5B10-9724-4C9B-8DEB-00C4F3290414}">
      <dsp:nvSpPr>
        <dsp:cNvPr id="0" name=""/>
        <dsp:cNvSpPr/>
      </dsp:nvSpPr>
      <dsp:spPr>
        <a:xfrm>
          <a:off x="0" y="4397315"/>
          <a:ext cx="586109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A8967-A452-4AFB-806B-AF7AE85A1EA1}">
      <dsp:nvSpPr>
        <dsp:cNvPr id="0" name=""/>
        <dsp:cNvSpPr/>
      </dsp:nvSpPr>
      <dsp:spPr>
        <a:xfrm>
          <a:off x="293054" y="3792155"/>
          <a:ext cx="4102763" cy="1210320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Mục tiêu đề tài</a:t>
          </a:r>
        </a:p>
      </dsp:txBody>
      <dsp:txXfrm>
        <a:off x="352137" y="3851238"/>
        <a:ext cx="3984597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E3E39-413C-4E0D-B15C-8FE18E7E7057}">
      <dsp:nvSpPr>
        <dsp:cNvPr id="0" name=""/>
        <dsp:cNvSpPr/>
      </dsp:nvSpPr>
      <dsp:spPr>
        <a:xfrm>
          <a:off x="3953" y="5964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Tên phần mềm: </a:t>
          </a:r>
        </a:p>
      </dsp:txBody>
      <dsp:txXfrm>
        <a:off x="3953" y="59641"/>
        <a:ext cx="2377306" cy="950922"/>
      </dsp:txXfrm>
    </dsp:sp>
    <dsp:sp modelId="{632864F2-A84D-4F94-8D3A-76B957A31C8B}">
      <dsp:nvSpPr>
        <dsp:cNvPr id="0" name=""/>
        <dsp:cNvSpPr/>
      </dsp:nvSpPr>
      <dsp:spPr>
        <a:xfrm>
          <a:off x="3953" y="1010563"/>
          <a:ext cx="2377306" cy="32811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Dormitory Management </a:t>
          </a:r>
        </a:p>
      </dsp:txBody>
      <dsp:txXfrm>
        <a:off x="3953" y="1010563"/>
        <a:ext cx="2377306" cy="3281132"/>
      </dsp:txXfrm>
    </dsp:sp>
    <dsp:sp modelId="{F5DC5B60-6EE1-455A-8D50-AAAFE8A3293F}">
      <dsp:nvSpPr>
        <dsp:cNvPr id="0" name=""/>
        <dsp:cNvSpPr/>
      </dsp:nvSpPr>
      <dsp:spPr>
        <a:xfrm>
          <a:off x="2714082" y="5964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Công nghệ sử dụng: </a:t>
          </a:r>
        </a:p>
      </dsp:txBody>
      <dsp:txXfrm>
        <a:off x="2714082" y="59641"/>
        <a:ext cx="2377306" cy="950922"/>
      </dsp:txXfrm>
    </dsp:sp>
    <dsp:sp modelId="{C1ED1C2D-FC64-49E7-9CB8-038F04E1BCE2}">
      <dsp:nvSpPr>
        <dsp:cNvPr id="0" name=""/>
        <dsp:cNvSpPr/>
      </dsp:nvSpPr>
      <dsp:spPr>
        <a:xfrm>
          <a:off x="2714082" y="1010563"/>
          <a:ext cx="2377306" cy="32811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SQL Server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Window Forms</a:t>
          </a:r>
        </a:p>
      </dsp:txBody>
      <dsp:txXfrm>
        <a:off x="2714082" y="1010563"/>
        <a:ext cx="2377306" cy="3281132"/>
      </dsp:txXfrm>
    </dsp:sp>
    <dsp:sp modelId="{FBD5553E-42C7-490F-B0B8-7CA21B9E18D0}">
      <dsp:nvSpPr>
        <dsp:cNvPr id="0" name=""/>
        <dsp:cNvSpPr/>
      </dsp:nvSpPr>
      <dsp:spPr>
        <a:xfrm>
          <a:off x="5424211" y="5964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Pattern:</a:t>
          </a:r>
        </a:p>
      </dsp:txBody>
      <dsp:txXfrm>
        <a:off x="5424211" y="59641"/>
        <a:ext cx="2377306" cy="950922"/>
      </dsp:txXfrm>
    </dsp:sp>
    <dsp:sp modelId="{CAADB758-6A5B-41E8-A73B-98FD7B0E2A79}">
      <dsp:nvSpPr>
        <dsp:cNvPr id="0" name=""/>
        <dsp:cNvSpPr/>
      </dsp:nvSpPr>
      <dsp:spPr>
        <a:xfrm>
          <a:off x="5424211" y="1010563"/>
          <a:ext cx="2377306" cy="32811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MVC</a:t>
          </a:r>
        </a:p>
      </dsp:txBody>
      <dsp:txXfrm>
        <a:off x="5424211" y="1010563"/>
        <a:ext cx="2377306" cy="3281132"/>
      </dsp:txXfrm>
    </dsp:sp>
    <dsp:sp modelId="{56F84CB3-FB9F-4401-835F-4274EDFD74A1}">
      <dsp:nvSpPr>
        <dsp:cNvPr id="0" name=""/>
        <dsp:cNvSpPr/>
      </dsp:nvSpPr>
      <dsp:spPr>
        <a:xfrm>
          <a:off x="8134340" y="5964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CSDL: </a:t>
          </a:r>
        </a:p>
      </dsp:txBody>
      <dsp:txXfrm>
        <a:off x="8134340" y="59641"/>
        <a:ext cx="2377306" cy="950922"/>
      </dsp:txXfrm>
    </dsp:sp>
    <dsp:sp modelId="{4CF336D3-B8EB-47D4-B257-5FE6B5BEA47D}">
      <dsp:nvSpPr>
        <dsp:cNvPr id="0" name=""/>
        <dsp:cNvSpPr/>
      </dsp:nvSpPr>
      <dsp:spPr>
        <a:xfrm>
          <a:off x="8134340" y="1010563"/>
          <a:ext cx="2377306" cy="32811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Functions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Stored Procedures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Triggers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Views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Transactions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Phân quyền</a:t>
          </a:r>
        </a:p>
      </dsp:txBody>
      <dsp:txXfrm>
        <a:off x="8134340" y="1010563"/>
        <a:ext cx="2377306" cy="328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2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1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0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DF669DE-D849-446E-B9C9-1F25F054C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45" y="1670180"/>
            <a:ext cx="5766955" cy="17588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HỆ QUẢN TRỊ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CƠ SỞ DỮ LIỆU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2A62CAE-1612-4C2E-84A7-4E565B89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GVHD: GVCC, TS. NGUYỄN THÀNH SƠN</a:t>
            </a:r>
          </a:p>
        </p:txBody>
      </p:sp>
      <p:pic>
        <p:nvPicPr>
          <p:cNvPr id="4" name="Picture 3" descr="A close - up of a tile floor&#10;&#10;Description automatically generated with low confidence">
            <a:extLst>
              <a:ext uri="{FF2B5EF4-FFF2-40B4-BE49-F238E27FC236}">
                <a16:creationId xmlns:a16="http://schemas.microsoft.com/office/drawing/2014/main" id="{2FE35F5D-9F37-49EB-8AC4-B42C1B3E7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7" r="12017"/>
          <a:stretch/>
        </p:blipFill>
        <p:spPr>
          <a:xfrm>
            <a:off x="7050051" y="10"/>
            <a:ext cx="5141949" cy="6857990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1027C4-D2E2-4801-9B54-5B8B5EAFF012}"/>
              </a:ext>
            </a:extLst>
          </p:cNvPr>
          <p:cNvSpPr txBox="1"/>
          <p:nvPr/>
        </p:nvSpPr>
        <p:spPr>
          <a:xfrm>
            <a:off x="1642187" y="1096146"/>
            <a:ext cx="407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BÁO CÁO ĐỒ ÁN CUỐI KỲ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AF8189-EBBC-4F63-A8F3-8E5041A8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24453"/>
              </p:ext>
            </p:extLst>
          </p:nvPr>
        </p:nvGraphicFramePr>
        <p:xfrm>
          <a:off x="954055" y="4618187"/>
          <a:ext cx="5913276" cy="18807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5978">
                  <a:extLst>
                    <a:ext uri="{9D8B030D-6E8A-4147-A177-3AD203B41FA5}">
                      <a16:colId xmlns:a16="http://schemas.microsoft.com/office/drawing/2014/main" val="3835605148"/>
                    </a:ext>
                  </a:extLst>
                </a:gridCol>
                <a:gridCol w="2407298">
                  <a:extLst>
                    <a:ext uri="{9D8B030D-6E8A-4147-A177-3AD203B41FA5}">
                      <a16:colId xmlns:a16="http://schemas.microsoft.com/office/drawing/2014/main" val="16614907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 1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35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 err="1">
                          <a:solidFill>
                            <a:schemeClr val="bg1"/>
                          </a:solidFill>
                          <a:effectLst/>
                        </a:rPr>
                        <a:t>Hồ</a:t>
                      </a:r>
                      <a:r>
                        <a:rPr lang="vi-VN" sz="2400" dirty="0">
                          <a:solidFill>
                            <a:schemeClr val="bg1"/>
                          </a:solidFill>
                          <a:effectLst/>
                        </a:rPr>
                        <a:t> Huy </a:t>
                      </a:r>
                      <a:r>
                        <a:rPr lang="vi-VN" sz="2400" dirty="0" err="1">
                          <a:solidFill>
                            <a:schemeClr val="bg1"/>
                          </a:solidFill>
                          <a:effectLst/>
                        </a:rPr>
                        <a:t>Hoàng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bg1"/>
                          </a:solidFill>
                          <a:effectLst/>
                        </a:rPr>
                        <a:t>MSSV: 18110284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39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solidFill>
                            <a:schemeClr val="bg1"/>
                          </a:solidFill>
                          <a:effectLst/>
                        </a:rPr>
                        <a:t>Lâm Quốc Khánh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bg1"/>
                          </a:solidFill>
                          <a:effectLst/>
                        </a:rPr>
                        <a:t>MSSV: 18110304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26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solidFill>
                            <a:schemeClr val="bg1"/>
                          </a:solidFill>
                          <a:effectLst/>
                        </a:rPr>
                        <a:t>Nguyễn Trần Phúc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bg1"/>
                          </a:solidFill>
                          <a:effectLst/>
                        </a:rPr>
                        <a:t>MSSV: 18110339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09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solidFill>
                            <a:schemeClr val="bg1"/>
                          </a:solidFill>
                          <a:effectLst/>
                        </a:rPr>
                        <a:t>Nguyễn Huỳnh Minh Tiến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2400" dirty="0">
                          <a:solidFill>
                            <a:schemeClr val="bg1"/>
                          </a:solidFill>
                          <a:effectLst/>
                        </a:rPr>
                        <a:t>MSSV: 18110377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72998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4709CF-CA2E-4C67-80EE-C63E6D00C600}"/>
              </a:ext>
            </a:extLst>
          </p:cNvPr>
          <p:cNvSpPr txBox="1"/>
          <p:nvPr/>
        </p:nvSpPr>
        <p:spPr>
          <a:xfrm>
            <a:off x="7874586" y="1557811"/>
            <a:ext cx="3492877" cy="4524315"/>
          </a:xfrm>
          <a:prstGeom prst="rect">
            <a:avLst/>
          </a:prstGeom>
          <a:solidFill>
            <a:srgbClr val="FF9999">
              <a:alpha val="4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QUẢN LÝ KÝ TÚC XÁ</a:t>
            </a:r>
          </a:p>
        </p:txBody>
      </p:sp>
    </p:spTree>
    <p:extLst>
      <p:ext uri="{BB962C8B-B14F-4D97-AF65-F5344CB8AC3E}">
        <p14:creationId xmlns:p14="http://schemas.microsoft.com/office/powerpoint/2010/main" val="245234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95D-34F9-46F6-9736-B6F980DC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49088-1600-4F4E-B7EA-899E9E7FF9AE}"/>
              </a:ext>
            </a:extLst>
          </p:cNvPr>
          <p:cNvSpPr txBox="1"/>
          <p:nvPr/>
        </p:nvSpPr>
        <p:spPr>
          <a:xfrm>
            <a:off x="1054360" y="1399591"/>
            <a:ext cx="104502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Thay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đổi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mật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khẩu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mặc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định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 OR ALTER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TRIGGER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TRG_DefaultPassword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].[USER]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@lass_USER_ID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BIGINT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@newPassword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@lass_USER_ID= (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USER_ID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.[USER]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 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USER_ID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@newPassword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dbo.UFN_NewPassword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@newPassword = dbo.UFN_GenerateMD5(@newPassword)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.[USER]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@newPassword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USER_ID = @lass_USER_ID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USER_TYPE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'EMPLOYEE'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95D-34F9-46F6-9736-B6F980DC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49088-1600-4F4E-B7EA-899E9E7FF9AE}"/>
              </a:ext>
            </a:extLst>
          </p:cNvPr>
          <p:cNvSpPr txBox="1"/>
          <p:nvPr/>
        </p:nvSpPr>
        <p:spPr>
          <a:xfrm>
            <a:off x="1054360" y="1399591"/>
            <a:ext cx="104502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Cập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nhật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trạng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thái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tại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bẳng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hóa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đơn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bằng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 (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đã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thanh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toán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--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nếu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hóa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đơn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đó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đã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thanh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toán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thì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thông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báo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 OR ALTER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TRIGGER TRG_INSERT_PAYMENT</a:t>
            </a:r>
          </a:p>
          <a:p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dbo.PAYMENT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@Bill_ID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@Bill_ID =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Inserted.BILL_ID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Inserted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(@Bill_ID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dbo.BILL.BILL_ID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dbo.BILL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dbo.BILL.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RAISERROR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N'This</a:t>
            </a:r>
            <a:r>
              <a:rPr lang="vi-V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vi-V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vi-V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vi-V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paid'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vi-V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vi-V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ROLLBACK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dbo.BILL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dbo.BILL.BILL_ID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@Bill_ID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5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95D-34F9-46F6-9736-B6F980DC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F3776-E6FA-40C8-8630-835B1C46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222310"/>
            <a:ext cx="10361104" cy="5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95D-34F9-46F6-9736-B6F980DC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EAEE1-6BB8-4D20-A0AF-7FC28E97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6" y="1255795"/>
            <a:ext cx="9792931" cy="56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9E97A-A05D-4005-90F0-4B38B786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TỔNG QUAN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4C1AA01-A164-4E0E-BE77-0F11E31FD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3373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73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A587A-3B6C-4D30-98E2-021AF145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THÔNG TIN PHẦN MỀM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56F35-AFFE-4087-80AE-2F4D2B64B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91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75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E23AE-7E8B-407F-879F-C71D3E4CAC3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" b="845"/>
          <a:stretch/>
        </p:blipFill>
        <p:spPr bwMode="auto">
          <a:xfrm>
            <a:off x="20" y="-1"/>
            <a:ext cx="12191979" cy="6857999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90E5-8179-4241-BD1E-D54952C2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4293326"/>
            <a:ext cx="6347918" cy="18405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LƯỢC ĐỒ QUAN HỆ</a:t>
            </a:r>
          </a:p>
        </p:txBody>
      </p:sp>
    </p:spTree>
    <p:extLst>
      <p:ext uri="{BB962C8B-B14F-4D97-AF65-F5344CB8AC3E}">
        <p14:creationId xmlns:p14="http://schemas.microsoft.com/office/powerpoint/2010/main" val="25916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1BEE7-A3DF-4CEF-AFAB-02915B4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2" y="590062"/>
            <a:ext cx="9414421" cy="1061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F8E577D-1BD0-41B3-9831-87710F14C5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262" y="1651819"/>
            <a:ext cx="9919497" cy="5206181"/>
          </a:xfrm>
          <a:prstGeom prst="rect">
            <a:avLst/>
          </a:prstGeom>
          <a:noFill/>
        </p:spPr>
      </p:pic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1BEE7-A3DF-4CEF-AFAB-02915B4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CDA192-4FDB-4F11-A57A-C3729DA8A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926" y="2855138"/>
            <a:ext cx="5569864" cy="2269719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1BEE7-A3DF-4CEF-AFAB-02915B4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9AD94AC-7A93-4E6E-AAF3-D360C9BD29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926" y="2493097"/>
            <a:ext cx="5569864" cy="2993801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1BEE7-A3DF-4CEF-AFAB-02915B4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BF3472-98B3-491B-B1D7-E780DDC618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926" y="2611457"/>
            <a:ext cx="5569864" cy="2757082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F45A-1196-4EE3-921B-16BBED1E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BF543-77D2-4BD6-9851-AF1B47B3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7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586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Gill Sans Nova</vt:lpstr>
      <vt:lpstr>Segoe UI Black</vt:lpstr>
      <vt:lpstr>GradientVTI</vt:lpstr>
      <vt:lpstr>HỆ QUẢN TRỊ CƠ SỞ DỮ LIỆU</vt:lpstr>
      <vt:lpstr>TỔNG QUAN</vt:lpstr>
      <vt:lpstr>THÔNG TIN PHẦN MỀM</vt:lpstr>
      <vt:lpstr>LƯỢC ĐỒ QUAN HỆ</vt:lpstr>
      <vt:lpstr>DATABASE DIAGRAM</vt:lpstr>
      <vt:lpstr>DATABASE DIAGRAM</vt:lpstr>
      <vt:lpstr>DATABASE DIAGRAM</vt:lpstr>
      <vt:lpstr>DATABASE DIAGRAM</vt:lpstr>
      <vt:lpstr>VIEWS</vt:lpstr>
      <vt:lpstr>TRIGGERS</vt:lpstr>
      <vt:lpstr>TRIGGERS</vt:lpstr>
      <vt:lpstr>TRIGGERS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QUẢN TRỊ CƠ SỞ DỮ LIỆU</dc:title>
  <dc:creator>Minh Tien</dc:creator>
  <cp:lastModifiedBy>Minh Tien</cp:lastModifiedBy>
  <cp:revision>6</cp:revision>
  <dcterms:created xsi:type="dcterms:W3CDTF">2020-12-23T04:43:48Z</dcterms:created>
  <dcterms:modified xsi:type="dcterms:W3CDTF">2020-12-23T05:02:58Z</dcterms:modified>
</cp:coreProperties>
</file>