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14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11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871EC-807A-4FBC-9741-4F204D8E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92EED-EABF-4B21-A994-6A83A9C0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6722FC-E3AF-4881-B15F-9F8CCDD7E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4" r="1785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D017-F907-464F-9BB0-8F1F64A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C40-64FD-4354-A262-3EFA8A4E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89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13FAE"/>
      </a:accent1>
      <a:accent2>
        <a:srgbClr val="A52DBF"/>
      </a:accent2>
      <a:accent3>
        <a:srgbClr val="7A3FD1"/>
      </a:accent3>
      <a:accent4>
        <a:srgbClr val="3E40C4"/>
      </a:accent4>
      <a:accent5>
        <a:srgbClr val="3F7ED1"/>
      </a:accent5>
      <a:accent6>
        <a:srgbClr val="2DA9BF"/>
      </a:accent6>
      <a:hlink>
        <a:srgbClr val="3F61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Sitka Heading</vt:lpstr>
      <vt:lpstr>Source Sans Pro</vt:lpstr>
      <vt:lpstr>3DFloatVTI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</dc:creator>
  <cp:lastModifiedBy>Minh Tien</cp:lastModifiedBy>
  <cp:revision>1</cp:revision>
  <dcterms:created xsi:type="dcterms:W3CDTF">2020-12-23T11:07:32Z</dcterms:created>
  <dcterms:modified xsi:type="dcterms:W3CDTF">2020-12-23T11:08:05Z</dcterms:modified>
</cp:coreProperties>
</file>