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769"/>
    <a:srgbClr val="D4C71E"/>
    <a:srgbClr val="2E478B"/>
    <a:srgbClr val="669D86"/>
    <a:srgbClr val="EB9F43"/>
    <a:srgbClr val="E8867E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E820093-DBFD-4E4D-B650-840C3850D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07" y="1132341"/>
            <a:ext cx="1758183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CFA672C-7F74-45FD-B1FF-2AAD265C008D}"/>
              </a:ext>
            </a:extLst>
          </p:cNvPr>
          <p:cNvGrpSpPr/>
          <p:nvPr/>
        </p:nvGrpSpPr>
        <p:grpSpPr>
          <a:xfrm>
            <a:off x="2679290" y="244803"/>
            <a:ext cx="6833420" cy="707785"/>
            <a:chOff x="2241150" y="328779"/>
            <a:chExt cx="6833420" cy="7077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C87843-5CB9-45FF-90E2-962A54E0ED31}"/>
                </a:ext>
              </a:extLst>
            </p:cNvPr>
            <p:cNvSpPr txBox="1"/>
            <p:nvPr/>
          </p:nvSpPr>
          <p:spPr>
            <a:xfrm>
              <a:off x="2241151" y="328779"/>
              <a:ext cx="683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TRƯỜNG ĐẠI HỌC SƯ PHẠM KỸ THUẬT TPHCM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D7C424-6820-4AB6-A4BD-94F6D13A306E}"/>
                </a:ext>
              </a:extLst>
            </p:cNvPr>
            <p:cNvSpPr txBox="1"/>
            <p:nvPr/>
          </p:nvSpPr>
          <p:spPr>
            <a:xfrm>
              <a:off x="2241150" y="667232"/>
              <a:ext cx="683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KHOA CÔNG NGHỆ THÔNG TIN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2CDD8E-484C-47BD-89CA-FA3445329452}"/>
              </a:ext>
            </a:extLst>
          </p:cNvPr>
          <p:cNvGrpSpPr/>
          <p:nvPr/>
        </p:nvGrpSpPr>
        <p:grpSpPr>
          <a:xfrm>
            <a:off x="2679290" y="2919507"/>
            <a:ext cx="6833419" cy="861673"/>
            <a:chOff x="2679289" y="4449240"/>
            <a:chExt cx="6833419" cy="8616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6B47F7-BD13-47C8-90CB-61A1EDFB3CBF}"/>
                </a:ext>
              </a:extLst>
            </p:cNvPr>
            <p:cNvSpPr txBox="1"/>
            <p:nvPr/>
          </p:nvSpPr>
          <p:spPr>
            <a:xfrm>
              <a:off x="2679289" y="4449240"/>
              <a:ext cx="6833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ĐỒ ÁN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000905-B995-404C-8FCA-4DAA127C6C47}"/>
                </a:ext>
              </a:extLst>
            </p:cNvPr>
            <p:cNvSpPr txBox="1"/>
            <p:nvPr/>
          </p:nvSpPr>
          <p:spPr>
            <a:xfrm>
              <a:off x="2679289" y="4787693"/>
              <a:ext cx="6833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LẬP TRÌNH DI ĐỘNG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F1CC766-C831-4DF9-986B-EABA1DC67AC6}"/>
              </a:ext>
            </a:extLst>
          </p:cNvPr>
          <p:cNvSpPr txBox="1"/>
          <p:nvPr/>
        </p:nvSpPr>
        <p:spPr>
          <a:xfrm>
            <a:off x="-2" y="3956196"/>
            <a:ext cx="12192000" cy="1261884"/>
          </a:xfrm>
          <a:prstGeom prst="rect">
            <a:avLst/>
          </a:prstGeom>
          <a:solidFill>
            <a:srgbClr val="669D86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XÂY DỰNG ỨNG DỤNG THƯƠNG MẠI ĐIỆN TỬ “VIETSHOP”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5002E0-4751-421C-B5A5-CAB6219871C2}"/>
              </a:ext>
            </a:extLst>
          </p:cNvPr>
          <p:cNvGrpSpPr/>
          <p:nvPr/>
        </p:nvGrpSpPr>
        <p:grpSpPr>
          <a:xfrm>
            <a:off x="333388" y="5547468"/>
            <a:ext cx="5176778" cy="702994"/>
            <a:chOff x="1749234" y="5990853"/>
            <a:chExt cx="5176778" cy="70299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FB2E36-2223-4E98-B503-C890B8DCF624}"/>
                </a:ext>
              </a:extLst>
            </p:cNvPr>
            <p:cNvSpPr txBox="1"/>
            <p:nvPr/>
          </p:nvSpPr>
          <p:spPr>
            <a:xfrm>
              <a:off x="1749234" y="6324515"/>
              <a:ext cx="5176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Nguyễn Huỳnh Minh Tiến	18110377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C13144-98C3-438D-AADD-1B9A3452E2F4}"/>
                </a:ext>
              </a:extLst>
            </p:cNvPr>
            <p:cNvSpPr txBox="1"/>
            <p:nvPr/>
          </p:nvSpPr>
          <p:spPr>
            <a:xfrm>
              <a:off x="3147920" y="5990853"/>
              <a:ext cx="215166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Sinh</a:t>
              </a: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viên</a:t>
              </a: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thực</a:t>
              </a: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hiện</a:t>
              </a:r>
              <a:endPara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054D9E-997A-4341-8BD4-B8F75FF331A6}"/>
              </a:ext>
            </a:extLst>
          </p:cNvPr>
          <p:cNvGrpSpPr/>
          <p:nvPr/>
        </p:nvGrpSpPr>
        <p:grpSpPr>
          <a:xfrm>
            <a:off x="7389852" y="5538694"/>
            <a:ext cx="4890637" cy="711768"/>
            <a:chOff x="7389852" y="5538694"/>
            <a:chExt cx="4890637" cy="7117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2185E0-83AF-466E-AE92-444DAF8EA817}"/>
                </a:ext>
              </a:extLst>
            </p:cNvPr>
            <p:cNvSpPr txBox="1"/>
            <p:nvPr/>
          </p:nvSpPr>
          <p:spPr>
            <a:xfrm>
              <a:off x="7389852" y="5881130"/>
              <a:ext cx="489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ThS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.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Trương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Thị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Ngọc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Phượng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3C98CD-F5D1-411F-8761-07404CFEFF28}"/>
                </a:ext>
              </a:extLst>
            </p:cNvPr>
            <p:cNvSpPr txBox="1"/>
            <p:nvPr/>
          </p:nvSpPr>
          <p:spPr>
            <a:xfrm>
              <a:off x="8646274" y="5538694"/>
              <a:ext cx="2377792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Giáo</a:t>
              </a: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viên</a:t>
              </a: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hướng</a:t>
              </a:r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dẫn</a:t>
              </a:r>
              <a:endPara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02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54ACE07-E9C2-415C-AE72-B329E2F0A35E}"/>
              </a:ext>
            </a:extLst>
          </p:cNvPr>
          <p:cNvGrpSpPr/>
          <p:nvPr/>
        </p:nvGrpSpPr>
        <p:grpSpPr>
          <a:xfrm>
            <a:off x="685090" y="2800743"/>
            <a:ext cx="1048448" cy="1256513"/>
            <a:chOff x="5577687" y="2971800"/>
            <a:chExt cx="1048448" cy="1256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8B5552-D58B-41E4-B821-F78AEF4E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261D47-1CE2-4747-BB46-4B28953565B1}"/>
                </a:ext>
              </a:extLst>
            </p:cNvPr>
            <p:cNvSpPr txBox="1"/>
            <p:nvPr/>
          </p:nvSpPr>
          <p:spPr>
            <a:xfrm>
              <a:off x="5577687" y="3858981"/>
              <a:ext cx="1048448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VietShop</a:t>
              </a:r>
              <a:endPara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887C37-B952-4F37-AD2D-B07EE6EBA4B6}"/>
              </a:ext>
            </a:extLst>
          </p:cNvPr>
          <p:cNvGrpSpPr/>
          <p:nvPr/>
        </p:nvGrpSpPr>
        <p:grpSpPr>
          <a:xfrm>
            <a:off x="7425820" y="2661592"/>
            <a:ext cx="981424" cy="1308604"/>
            <a:chOff x="4330804" y="3886200"/>
            <a:chExt cx="981424" cy="1308604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2FCAE34-C373-4F10-94FD-64BE0CF9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7828" y="3886200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093694-7D78-45A6-AC52-630648B5AFA8}"/>
                </a:ext>
              </a:extLst>
            </p:cNvPr>
            <p:cNvSpPr txBox="1"/>
            <p:nvPr/>
          </p:nvSpPr>
          <p:spPr>
            <a:xfrm>
              <a:off x="4330804" y="4825472"/>
              <a:ext cx="981424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Firebase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F92905-2DC7-4620-9A36-F749A385DB47}"/>
              </a:ext>
            </a:extLst>
          </p:cNvPr>
          <p:cNvGrpSpPr/>
          <p:nvPr/>
        </p:nvGrpSpPr>
        <p:grpSpPr>
          <a:xfrm>
            <a:off x="5301748" y="4545243"/>
            <a:ext cx="1295709" cy="1306891"/>
            <a:chOff x="3959912" y="1870182"/>
            <a:chExt cx="1295709" cy="1306891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EC58F0B7-8BE7-495D-8BE9-1C29AD4FA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766" y="1870182"/>
              <a:ext cx="864000" cy="864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2ABFC5-EEC1-40CF-B2A2-A0B00E250F8D}"/>
                </a:ext>
              </a:extLst>
            </p:cNvPr>
            <p:cNvSpPr txBox="1"/>
            <p:nvPr/>
          </p:nvSpPr>
          <p:spPr>
            <a:xfrm>
              <a:off x="3959912" y="2807741"/>
              <a:ext cx="1295709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Material.io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124D48-6970-44F4-8276-07B4B753D12D}"/>
              </a:ext>
            </a:extLst>
          </p:cNvPr>
          <p:cNvGrpSpPr/>
          <p:nvPr/>
        </p:nvGrpSpPr>
        <p:grpSpPr>
          <a:xfrm>
            <a:off x="5488139" y="2800780"/>
            <a:ext cx="841050" cy="1197409"/>
            <a:chOff x="7259968" y="3634273"/>
            <a:chExt cx="841050" cy="1197409"/>
          </a:xfrm>
        </p:grpSpPr>
        <p:pic>
          <p:nvPicPr>
            <p:cNvPr id="28" name="Picture 27" descr="Logo, icon&#10;&#10;Description automatically generated">
              <a:extLst>
                <a:ext uri="{FF2B5EF4-FFF2-40B4-BE49-F238E27FC236}">
                  <a16:creationId xmlns:a16="http://schemas.microsoft.com/office/drawing/2014/main" id="{CC9BD18E-C63D-45F2-8121-C1A1993F8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08" t="15947" r="28337" b="14786"/>
            <a:stretch/>
          </p:blipFill>
          <p:spPr>
            <a:xfrm>
              <a:off x="7259968" y="3634273"/>
              <a:ext cx="841050" cy="91440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09E528A-FB6C-4FB8-8693-C14DC1834256}"/>
                </a:ext>
              </a:extLst>
            </p:cNvPr>
            <p:cNvSpPr txBox="1"/>
            <p:nvPr/>
          </p:nvSpPr>
          <p:spPr>
            <a:xfrm>
              <a:off x="7259968" y="4462350"/>
              <a:ext cx="76542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SQLite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42CEA2-A868-44B1-80C0-46FB8491864C}"/>
              </a:ext>
            </a:extLst>
          </p:cNvPr>
          <p:cNvGrpSpPr/>
          <p:nvPr/>
        </p:nvGrpSpPr>
        <p:grpSpPr>
          <a:xfrm>
            <a:off x="7460312" y="4660935"/>
            <a:ext cx="914400" cy="1191199"/>
            <a:chOff x="8867192" y="4003605"/>
            <a:chExt cx="914400" cy="1191199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1F8C5912-C377-44F0-AD3D-D68048C17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7192" y="4003605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7B17019-F88A-46BB-B0C9-A4D6304BFCF2}"/>
                </a:ext>
              </a:extLst>
            </p:cNvPr>
            <p:cNvSpPr txBox="1"/>
            <p:nvPr/>
          </p:nvSpPr>
          <p:spPr>
            <a:xfrm>
              <a:off x="8941681" y="4825472"/>
              <a:ext cx="76542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Icons8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4AFDFB-099E-4BBF-912E-22D0D81F5437}"/>
              </a:ext>
            </a:extLst>
          </p:cNvPr>
          <p:cNvGrpSpPr/>
          <p:nvPr/>
        </p:nvGrpSpPr>
        <p:grpSpPr>
          <a:xfrm>
            <a:off x="5342675" y="927967"/>
            <a:ext cx="967273" cy="1186934"/>
            <a:chOff x="7786396" y="1805473"/>
            <a:chExt cx="967273" cy="1186934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FDF9F3EF-5143-433D-A60F-CFBAAEBE1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2833" y="1805473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32EF55-56B9-4391-98B7-AF652EB153EC}"/>
                </a:ext>
              </a:extLst>
            </p:cNvPr>
            <p:cNvSpPr txBox="1"/>
            <p:nvPr/>
          </p:nvSpPr>
          <p:spPr>
            <a:xfrm>
              <a:off x="7786396" y="2623075"/>
              <a:ext cx="967273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Android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EA6268-3E4E-48D8-8C74-3E10982C971A}"/>
              </a:ext>
            </a:extLst>
          </p:cNvPr>
          <p:cNvGrpSpPr/>
          <p:nvPr/>
        </p:nvGrpSpPr>
        <p:grpSpPr>
          <a:xfrm>
            <a:off x="2375663" y="2778190"/>
            <a:ext cx="914400" cy="1279066"/>
            <a:chOff x="5835520" y="751114"/>
            <a:chExt cx="914400" cy="1279066"/>
          </a:xfrm>
        </p:grpSpPr>
        <p:pic>
          <p:nvPicPr>
            <p:cNvPr id="26" name="Picture 25" descr="A white circle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B68277B4-94B8-4774-8F26-2F0B528A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520" y="751114"/>
              <a:ext cx="914400" cy="9144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32BB93-C539-47F3-A130-1DB69FFBDF3B}"/>
                </a:ext>
              </a:extLst>
            </p:cNvPr>
            <p:cNvSpPr txBox="1"/>
            <p:nvPr/>
          </p:nvSpPr>
          <p:spPr>
            <a:xfrm>
              <a:off x="5910009" y="1660848"/>
              <a:ext cx="83991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GitHub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07DA92-4C7B-4EF0-B79D-8987D7B91D49}"/>
              </a:ext>
            </a:extLst>
          </p:cNvPr>
          <p:cNvGrpSpPr/>
          <p:nvPr/>
        </p:nvGrpSpPr>
        <p:grpSpPr>
          <a:xfrm>
            <a:off x="7395515" y="845165"/>
            <a:ext cx="914400" cy="1269736"/>
            <a:chOff x="5638800" y="2971800"/>
            <a:chExt cx="914400" cy="1269736"/>
          </a:xfrm>
        </p:grpSpPr>
        <p:pic>
          <p:nvPicPr>
            <p:cNvPr id="18" name="Picture 17" descr="A picture containing text, clipart, light&#10;&#10;Description automatically generated">
              <a:extLst>
                <a:ext uri="{FF2B5EF4-FFF2-40B4-BE49-F238E27FC236}">
                  <a16:creationId xmlns:a16="http://schemas.microsoft.com/office/drawing/2014/main" id="{185EC17E-B5F8-4119-8EB7-FF95E362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AFA279-F0E7-4AC6-B5A1-1D7AFFB4BA06}"/>
                </a:ext>
              </a:extLst>
            </p:cNvPr>
            <p:cNvSpPr txBox="1"/>
            <p:nvPr/>
          </p:nvSpPr>
          <p:spPr>
            <a:xfrm>
              <a:off x="5784694" y="3872204"/>
              <a:ext cx="644435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0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60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Segoe UI Black</vt:lpstr>
      <vt:lpstr>Sitka Subheading</vt:lpstr>
      <vt:lpstr>PebbleVTI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Tien</dc:creator>
  <cp:lastModifiedBy>Minh Tien</cp:lastModifiedBy>
  <cp:revision>14</cp:revision>
  <dcterms:created xsi:type="dcterms:W3CDTF">2021-06-19T02:41:13Z</dcterms:created>
  <dcterms:modified xsi:type="dcterms:W3CDTF">2021-06-20T04:07:07Z</dcterms:modified>
</cp:coreProperties>
</file>