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34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B59F4-DDCB-41FF-83F5-A48440F36FA7}" type="datetime4">
              <a:rPr lang="en-US" smtClean="0"/>
              <a:pPr/>
              <a:t>February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56348-D703-428C-A1C4-7D6796EF5F41}" type="datetime4">
              <a:rPr lang="en-US" smtClean="0"/>
              <a:pPr/>
              <a:t>February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D1919-1B5F-4141-B613-3E5C6008A186}" type="datetime4">
              <a:rPr lang="en-US" smtClean="0"/>
              <a:pPr/>
              <a:t>February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22, 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7B5-8BC9-491C-A887-7C3E7ED947D8}" type="datetime4">
              <a:rPr lang="en-US" smtClean="0"/>
              <a:pPr/>
              <a:t>February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8ED0-40F2-434C-A848-B92581875164}" type="datetime4">
              <a:rPr lang="en-US" smtClean="0"/>
              <a:pPr/>
              <a:t>February 22, 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437F-F4F9-44A9-B4D3-9191CA04E889}" type="datetime4">
              <a:rPr lang="en-US" smtClean="0"/>
              <a:pPr/>
              <a:t>February 22, 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4E59-01D0-4537-B876-7E5EC75B028D}" type="datetime4">
              <a:rPr lang="en-US" smtClean="0"/>
              <a:pPr/>
              <a:t>February 22, 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2E49-18A1-40BC-BA5D-5A2EC8FDDF15}" type="datetime4">
              <a:rPr lang="en-US" smtClean="0"/>
              <a:pPr/>
              <a:t>February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3DA4-3B24-449B-95CA-514EB7E30A99}" type="datetime4">
              <a:rPr lang="en-US" smtClean="0"/>
              <a:pPr/>
              <a:t>February 22, 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42120D2-3948-4F8F-BE5D-E7E7D97880B2}" type="datetime4">
              <a:rPr lang="en-US" smtClean="0"/>
              <a:pPr/>
              <a:t>February 22, 2016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1676400"/>
            <a:ext cx="7861300" cy="1524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>
                <a:latin typeface="Arial"/>
                <a:cs typeface="Arial"/>
              </a:rPr>
              <a:t>TỔNG QUAN VỀ ANDROID</a:t>
            </a:r>
            <a:endParaRPr lang="en-US" sz="44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800" y="3429000"/>
            <a:ext cx="4508500" cy="1625599"/>
          </a:xfrm>
        </p:spPr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Giảng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viên</a:t>
            </a:r>
            <a:r>
              <a:rPr lang="en-US" dirty="0" smtClean="0">
                <a:latin typeface="Arial"/>
                <a:cs typeface="Arial"/>
              </a:rPr>
              <a:t>: </a:t>
            </a:r>
            <a:r>
              <a:rPr lang="en-US" dirty="0" err="1" smtClean="0">
                <a:latin typeface="Arial"/>
                <a:cs typeface="Arial"/>
              </a:rPr>
              <a:t>Trương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Ngọc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Phượng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3004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Lịch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sử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phát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smtClean="0">
                <a:latin typeface="Arial"/>
                <a:cs typeface="Arial"/>
              </a:rPr>
              <a:t>Android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gì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Thị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trường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thiết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bị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điểm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Kiến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sẵn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Cài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đặt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môi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609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THIẾT BỊ ANDROID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đặt</a:t>
            </a:r>
            <a:r>
              <a:rPr lang="en-US" dirty="0" smtClean="0">
                <a:latin typeface="Arial"/>
                <a:cs typeface="Arial"/>
              </a:rPr>
              <a:t> Android </a:t>
            </a:r>
            <a:r>
              <a:rPr lang="en-US" dirty="0" err="1" smtClean="0">
                <a:latin typeface="Arial"/>
                <a:cs typeface="Arial"/>
              </a:rPr>
              <a:t>đa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kích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thước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chủng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loại</a:t>
            </a:r>
            <a:r>
              <a:rPr lang="en-US" dirty="0" smtClean="0">
                <a:latin typeface="Arial"/>
                <a:cs typeface="Arial"/>
              </a:rPr>
              <a:t>. </a:t>
            </a:r>
            <a:r>
              <a:rPr lang="en-US" dirty="0" err="1" smtClean="0">
                <a:latin typeface="Arial"/>
                <a:cs typeface="Arial"/>
              </a:rPr>
              <a:t>Đến</a:t>
            </a:r>
            <a:r>
              <a:rPr lang="en-US" dirty="0" smtClean="0">
                <a:latin typeface="Arial"/>
                <a:cs typeface="Arial"/>
              </a:rPr>
              <a:t> 2016, Android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loại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sau</a:t>
            </a:r>
            <a:r>
              <a:rPr lang="en-US" dirty="0" smtClean="0">
                <a:latin typeface="Arial"/>
                <a:cs typeface="Arial"/>
              </a:rPr>
              <a:t>: 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Điện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thoại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thông</a:t>
            </a:r>
            <a:r>
              <a:rPr lang="en-US" dirty="0" smtClean="0">
                <a:latin typeface="Arial"/>
                <a:cs typeface="Arial"/>
              </a:rPr>
              <a:t> minh (Smartphones)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bảng</a:t>
            </a:r>
            <a:r>
              <a:rPr lang="en-US" dirty="0" smtClean="0">
                <a:latin typeface="Arial"/>
                <a:cs typeface="Arial"/>
              </a:rPr>
              <a:t> (Table, Note)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đọc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tử</a:t>
            </a:r>
            <a:r>
              <a:rPr lang="en-US" dirty="0" smtClean="0">
                <a:latin typeface="Arial"/>
                <a:cs typeface="Arial"/>
              </a:rPr>
              <a:t> (E – reader devices)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Netbooks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nhạc</a:t>
            </a:r>
            <a:r>
              <a:rPr lang="en-US" dirty="0" smtClean="0">
                <a:latin typeface="Arial"/>
                <a:cs typeface="Arial"/>
              </a:rPr>
              <a:t> Mp4, </a:t>
            </a:r>
            <a:r>
              <a:rPr lang="en-US" dirty="0" err="1" smtClean="0">
                <a:latin typeface="Arial"/>
                <a:cs typeface="Arial"/>
              </a:rPr>
              <a:t>đồng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hồ</a:t>
            </a:r>
            <a:r>
              <a:rPr lang="en-US" dirty="0" smtClean="0">
                <a:latin typeface="Arial"/>
                <a:cs typeface="Arial"/>
              </a:rPr>
              <a:t> Android, </a:t>
            </a:r>
            <a:r>
              <a:rPr lang="en-US" dirty="0" err="1" smtClean="0">
                <a:latin typeface="Arial"/>
                <a:cs typeface="Arial"/>
              </a:rPr>
              <a:t>mắt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kính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chơi</a:t>
            </a:r>
            <a:r>
              <a:rPr lang="en-US" dirty="0" smtClean="0">
                <a:latin typeface="Arial"/>
                <a:cs typeface="Arial"/>
              </a:rPr>
              <a:t> game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Internet </a:t>
            </a:r>
            <a:r>
              <a:rPr lang="en-US" dirty="0" err="1" smtClean="0">
                <a:latin typeface="Arial"/>
                <a:cs typeface="Arial"/>
              </a:rPr>
              <a:t>Tivi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Tủ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lạnh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xe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hơi</a:t>
            </a:r>
            <a:r>
              <a:rPr lang="en-US" dirty="0" smtClean="0">
                <a:latin typeface="Arial"/>
                <a:cs typeface="Arial"/>
              </a:rPr>
              <a:t>, camera, </a:t>
            </a:r>
            <a:r>
              <a:rPr lang="en-US" dirty="0" err="1" smtClean="0">
                <a:latin typeface="Arial"/>
                <a:cs typeface="Arial"/>
              </a:rPr>
              <a:t>gương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5" name="Picture 4" descr="android devic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797" y="4426018"/>
            <a:ext cx="5169303" cy="211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Lịch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sử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phát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smtClean="0">
                <a:latin typeface="Arial"/>
                <a:cs typeface="Arial"/>
              </a:rPr>
              <a:t>Android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gì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Ưu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và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nhược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điểm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Kiến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sẵn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Cài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đặt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môi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262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ƯU VÀ NHƯỢC ĐIỂM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Arial"/>
                <a:cs typeface="Arial"/>
              </a:rPr>
              <a:t>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điểm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An </a:t>
            </a:r>
            <a:r>
              <a:rPr lang="en-US" dirty="0" err="1" smtClean="0">
                <a:latin typeface="Arial"/>
                <a:cs typeface="Arial"/>
              </a:rPr>
              <a:t>ninh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Chất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lượng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Tính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tuỳ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biến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Chi </a:t>
            </a:r>
            <a:r>
              <a:rPr lang="en-US" dirty="0" err="1" smtClean="0">
                <a:latin typeface="Arial"/>
                <a:cs typeface="Arial"/>
              </a:rPr>
              <a:t>phí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thấp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Công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mở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Miễn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mại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quảng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dễ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dàng</a:t>
            </a:r>
            <a:r>
              <a:rPr lang="en-US" dirty="0" smtClean="0">
                <a:latin typeface="Arial"/>
                <a:cs typeface="Arial"/>
              </a:rPr>
              <a:t>. 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Kho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khổng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lồ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Hỗ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nhiệm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r>
              <a:rPr lang="en-US" dirty="0" err="1" smtClean="0">
                <a:latin typeface="Arial"/>
                <a:cs typeface="Arial"/>
              </a:rPr>
              <a:t>Nhược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điểm</a:t>
            </a:r>
            <a:r>
              <a:rPr lang="en-US" dirty="0" smtClean="0"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Bảo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mật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err="1" smtClean="0">
                <a:latin typeface="Arial"/>
                <a:cs typeface="Arial"/>
              </a:rPr>
              <a:t>Đột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tưởng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6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Lịch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sử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phát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smtClean="0">
                <a:latin typeface="Arial"/>
                <a:cs typeface="Arial"/>
              </a:rPr>
              <a:t>Android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gì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Ưu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nhược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điểm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Kiến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trúc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nền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tảng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sẵn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Cài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đặt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môi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0890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KIẾN TRÚC NỀN TẢNG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PHẦN CỨNG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Tuỳ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theo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từng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Android, </a:t>
            </a:r>
            <a:r>
              <a:rPr lang="en-US" dirty="0" err="1" smtClean="0">
                <a:latin typeface="Arial"/>
                <a:cs typeface="Arial"/>
              </a:rPr>
              <a:t>sẽ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yêu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cầu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thiểu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về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đáp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. </a:t>
            </a:r>
            <a:r>
              <a:rPr lang="en-US" dirty="0" err="1" smtClean="0">
                <a:latin typeface="Arial"/>
                <a:cs typeface="Arial"/>
              </a:rPr>
              <a:t>Ví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Android 2.3,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phải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đáp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sau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4" name="Picture 3" descr="android 2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009900"/>
            <a:ext cx="8687246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5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KIẾN TRÚC NỀN TẢNG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HỆ ĐIỀU HÀNH ANDROID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5" name="Picture 4" descr="AndroidSoftwareSt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2108201"/>
            <a:ext cx="6438900" cy="44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5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KIẾN TRÚC NỀN TẢNG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KẾT NỐI MẠNG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Android </a:t>
            </a:r>
            <a:r>
              <a:rPr lang="en-US" dirty="0" err="1" smtClean="0">
                <a:latin typeface="Arial"/>
                <a:cs typeface="Arial"/>
              </a:rPr>
              <a:t>hỗ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tiếp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dây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bằng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pPr lvl="2"/>
            <a:r>
              <a:rPr lang="en-US" dirty="0" err="1" smtClean="0">
                <a:latin typeface="Arial"/>
                <a:cs typeface="Arial"/>
              </a:rPr>
              <a:t>Wifi</a:t>
            </a:r>
            <a:r>
              <a:rPr lang="en-US" dirty="0" smtClean="0">
                <a:latin typeface="Arial"/>
                <a:cs typeface="Arial"/>
              </a:rPr>
              <a:t> 802.11: </a:t>
            </a:r>
            <a:r>
              <a:rPr lang="en-US" dirty="0" err="1" smtClean="0">
                <a:latin typeface="Arial"/>
                <a:cs typeface="Arial"/>
              </a:rPr>
              <a:t>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thống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dây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sóng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vô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tuyến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giống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thoại</a:t>
            </a:r>
            <a:r>
              <a:rPr lang="en-US" dirty="0" smtClean="0">
                <a:latin typeface="Arial"/>
                <a:cs typeface="Arial"/>
              </a:rPr>
              <a:t> di </a:t>
            </a:r>
            <a:r>
              <a:rPr lang="en-US" dirty="0" err="1" smtClean="0">
                <a:latin typeface="Arial"/>
                <a:cs typeface="Arial"/>
              </a:rPr>
              <a:t>động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truyền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hình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radio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băng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tần</a:t>
            </a:r>
            <a:r>
              <a:rPr lang="en-US" dirty="0" smtClean="0">
                <a:latin typeface="Arial"/>
                <a:cs typeface="Arial"/>
              </a:rPr>
              <a:t> 2.4, 3.6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5GHz</a:t>
            </a:r>
          </a:p>
          <a:p>
            <a:pPr lvl="2"/>
            <a:r>
              <a:rPr lang="en-US" dirty="0" err="1" smtClean="0">
                <a:latin typeface="Arial"/>
                <a:cs typeface="Arial"/>
              </a:rPr>
              <a:t>Công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nghệ</a:t>
            </a:r>
            <a:r>
              <a:rPr lang="en-US" dirty="0" smtClean="0">
                <a:latin typeface="Arial"/>
                <a:cs typeface="Arial"/>
              </a:rPr>
              <a:t> GSM: </a:t>
            </a:r>
            <a:r>
              <a:rPr lang="en-US" dirty="0" err="1" smtClean="0">
                <a:latin typeface="Arial"/>
                <a:cs typeface="Arial"/>
              </a:rPr>
              <a:t>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thống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bào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kĩ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thuật</a:t>
            </a:r>
            <a:r>
              <a:rPr lang="en-US" dirty="0" smtClean="0">
                <a:latin typeface="Arial"/>
                <a:cs typeface="Arial"/>
              </a:rPr>
              <a:t> TDMA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Edge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nghệ</a:t>
            </a:r>
            <a:r>
              <a:rPr lang="en-US" dirty="0" smtClean="0">
                <a:latin typeface="Arial"/>
                <a:cs typeface="Arial"/>
              </a:rPr>
              <a:t> di </a:t>
            </a:r>
            <a:r>
              <a:rPr lang="en-US" dirty="0" err="1" smtClean="0">
                <a:latin typeface="Arial"/>
                <a:cs typeface="Arial"/>
              </a:rPr>
              <a:t>động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nâng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cấp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từ</a:t>
            </a:r>
            <a:r>
              <a:rPr lang="en-US" dirty="0" smtClean="0">
                <a:latin typeface="Arial"/>
                <a:cs typeface="Arial"/>
              </a:rPr>
              <a:t> GPRS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phép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truyền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tốc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độ</a:t>
            </a:r>
            <a:r>
              <a:rPr lang="en-US" dirty="0" smtClean="0">
                <a:latin typeface="Arial"/>
                <a:cs typeface="Arial"/>
              </a:rPr>
              <a:t> 384kbit/s,</a:t>
            </a:r>
          </a:p>
          <a:p>
            <a:pPr lvl="2"/>
            <a:r>
              <a:rPr lang="en-US" dirty="0" smtClean="0">
                <a:latin typeface="Arial"/>
                <a:cs typeface="Arial"/>
              </a:rPr>
              <a:t>3G: </a:t>
            </a:r>
            <a:r>
              <a:rPr lang="en-US" dirty="0" err="1" smtClean="0">
                <a:latin typeface="Arial"/>
                <a:cs typeface="Arial"/>
              </a:rPr>
              <a:t>công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truyền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thứ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ba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phép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truyền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thoại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dữ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liệu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ngoài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thoại</a:t>
            </a:r>
            <a:endParaRPr lang="en-US" dirty="0" smtClean="0">
              <a:latin typeface="Arial"/>
              <a:cs typeface="Arial"/>
            </a:endParaRPr>
          </a:p>
          <a:p>
            <a:pPr lvl="2"/>
            <a:r>
              <a:rPr lang="en-US" dirty="0" smtClean="0">
                <a:latin typeface="Arial"/>
                <a:cs typeface="Arial"/>
              </a:rPr>
              <a:t>4G LTE: </a:t>
            </a:r>
            <a:r>
              <a:rPr lang="en-US" dirty="0" err="1" smtClean="0">
                <a:latin typeface="Arial"/>
                <a:cs typeface="Arial"/>
              </a:rPr>
              <a:t>thế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thứ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không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dây</a:t>
            </a:r>
            <a:r>
              <a:rPr lang="en-US" dirty="0" smtClean="0">
                <a:latin typeface="Arial"/>
                <a:cs typeface="Arial"/>
              </a:rPr>
              <a:t>. </a:t>
            </a: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652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KIẾN TRÚC NỀN TẢNG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BẢO MẬT</a:t>
            </a:r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417638"/>
            <a:ext cx="6389204" cy="50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92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KIẾN TRÚC NỀN TẢNG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/>
                <a:cs typeface="Arial"/>
              </a:rPr>
              <a:t>ĐỊNH DẠNG TẬP TIN</a:t>
            </a:r>
          </a:p>
        </p:txBody>
      </p:sp>
      <p:pic>
        <p:nvPicPr>
          <p:cNvPr id="5" name="Picture 4" descr="4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005300"/>
            <a:ext cx="5791200" cy="448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0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Lịch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sử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smtClean="0">
                <a:latin typeface="Arial"/>
                <a:cs typeface="Arial"/>
              </a:rPr>
              <a:t>Android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gì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điểm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Kiến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sẵn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Cài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đặt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môi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238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Lịch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sử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phát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smtClean="0">
                <a:latin typeface="Arial"/>
                <a:cs typeface="Arial"/>
              </a:rPr>
              <a:t>Android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gì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Ưu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nhược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điểm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Kiến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Những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ứng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dụng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có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sẵn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trên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Cài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đặt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môi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08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>
                <a:latin typeface="Arial"/>
                <a:cs typeface="Arial"/>
              </a:rPr>
              <a:t>ỨNG DỤNG TRÊN ANDROID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thoại</a:t>
            </a:r>
            <a:r>
              <a:rPr lang="en-US" dirty="0" smtClean="0">
                <a:latin typeface="Arial"/>
                <a:cs typeface="Arial"/>
              </a:rPr>
              <a:t> Android </a:t>
            </a:r>
            <a:r>
              <a:rPr lang="en-US" dirty="0" err="1" smtClean="0">
                <a:latin typeface="Arial"/>
                <a:cs typeface="Arial"/>
              </a:rPr>
              <a:t>sẽ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kèm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đặt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sẵn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bao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gồm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Gmail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SMS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Google Map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Chat</a:t>
            </a:r>
          </a:p>
          <a:p>
            <a:pPr lvl="1"/>
            <a:r>
              <a:rPr lang="en-US" dirty="0" err="1" smtClean="0">
                <a:latin typeface="Arial"/>
                <a:cs typeface="Arial"/>
              </a:rPr>
              <a:t>Trình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tiện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 smtClean="0">
                <a:latin typeface="Arial"/>
                <a:cs typeface="Arial"/>
              </a:rPr>
              <a:t>Android Market </a:t>
            </a:r>
          </a:p>
          <a:p>
            <a:pPr marL="468630" lvl="1" indent="0">
              <a:buNone/>
            </a:pPr>
            <a:r>
              <a:rPr lang="en-US" dirty="0" smtClean="0">
                <a:latin typeface="Arial"/>
                <a:cs typeface="Arial"/>
                <a:sym typeface="Wingdings"/>
              </a:rPr>
              <a:t>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Tất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cả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các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ứng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dụng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đều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viết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bằng</a:t>
            </a:r>
            <a:r>
              <a:rPr lang="en-US" dirty="0" smtClean="0">
                <a:latin typeface="Arial"/>
                <a:cs typeface="Arial"/>
                <a:sym typeface="Wingdings"/>
              </a:rPr>
              <a:t> Java,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sử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dụng</a:t>
            </a:r>
            <a:r>
              <a:rPr lang="en-US" dirty="0" smtClean="0">
                <a:latin typeface="Arial"/>
                <a:cs typeface="Arial"/>
                <a:sym typeface="Wingdings"/>
              </a:rPr>
              <a:t> Android SDK. </a:t>
            </a:r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pPr lvl="1"/>
            <a:endParaRPr lang="en-US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323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Lịch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sử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phát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smtClean="0">
                <a:latin typeface="Arial"/>
                <a:cs typeface="Arial"/>
              </a:rPr>
              <a:t>Android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gì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Ưu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và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nhược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điểm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Kiến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sẵn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Phát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ứng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dụng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trên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nền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tảng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Cài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đặt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môi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81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PHÁT TRIỂN ỨNG DỤNG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Môi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hoàn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chỉnh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Android: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JDK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Eclipse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Android SDK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ADT Plug in </a:t>
            </a:r>
          </a:p>
        </p:txBody>
      </p:sp>
    </p:spTree>
    <p:extLst>
      <p:ext uri="{BB962C8B-B14F-4D97-AF65-F5344CB8AC3E}">
        <p14:creationId xmlns:p14="http://schemas.microsoft.com/office/powerpoint/2010/main" val="526921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Lịch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sử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phát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smtClean="0">
                <a:latin typeface="Arial"/>
                <a:cs typeface="Arial"/>
              </a:rPr>
              <a:t>Android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gì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điểm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Kiến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sẵn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Cài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đặt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môi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354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LỊCH SỬ PHÁT TRIỂN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Đầu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thế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kỉ</a:t>
            </a:r>
            <a:r>
              <a:rPr lang="en-US" dirty="0" smtClean="0">
                <a:latin typeface="Arial"/>
                <a:cs typeface="Arial"/>
              </a:rPr>
              <a:t> 21, 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Andy Rubin </a:t>
            </a:r>
            <a:r>
              <a:rPr lang="en-US" dirty="0" err="1" smtClean="0">
                <a:latin typeface="Arial"/>
                <a:cs typeface="Arial"/>
              </a:rPr>
              <a:t>tạo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Android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di </a:t>
            </a:r>
            <a:r>
              <a:rPr lang="en-US" dirty="0" err="1" smtClean="0">
                <a:latin typeface="Arial"/>
                <a:cs typeface="Arial"/>
              </a:rPr>
              <a:t>động</a:t>
            </a:r>
            <a:r>
              <a:rPr lang="en-US" dirty="0" smtClean="0">
                <a:latin typeface="Arial"/>
                <a:cs typeface="Arial"/>
              </a:rPr>
              <a:t>. </a:t>
            </a:r>
          </a:p>
          <a:p>
            <a:r>
              <a:rPr lang="en-US" dirty="0" smtClean="0">
                <a:latin typeface="Arial"/>
                <a:cs typeface="Arial"/>
              </a:rPr>
              <a:t>2005, Google </a:t>
            </a:r>
            <a:r>
              <a:rPr lang="en-US" dirty="0" err="1" smtClean="0">
                <a:latin typeface="Arial"/>
                <a:cs typeface="Arial"/>
              </a:rPr>
              <a:t>mua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lại</a:t>
            </a:r>
            <a:r>
              <a:rPr lang="en-US" dirty="0" smtClean="0">
                <a:latin typeface="Arial"/>
                <a:cs typeface="Arial"/>
              </a:rPr>
              <a:t> Android.</a:t>
            </a:r>
          </a:p>
          <a:p>
            <a:r>
              <a:rPr lang="en-US" dirty="0" smtClean="0">
                <a:latin typeface="Arial"/>
                <a:cs typeface="Arial"/>
              </a:rPr>
              <a:t>11/2007, Android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1.0 </a:t>
            </a:r>
            <a:r>
              <a:rPr lang="en-US" dirty="0" err="1" smtClean="0">
                <a:latin typeface="Arial"/>
                <a:cs typeface="Arial"/>
              </a:rPr>
              <a:t>ra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đời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cùng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sự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đời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của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tổ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chức</a:t>
            </a:r>
            <a:r>
              <a:rPr lang="en-US" dirty="0" smtClean="0">
                <a:latin typeface="Arial"/>
                <a:cs typeface="Arial"/>
              </a:rPr>
              <a:t> OHA.</a:t>
            </a:r>
          </a:p>
          <a:p>
            <a:pPr>
              <a:buFont typeface="Wingdings" charset="0"/>
              <a:buChar char="à"/>
            </a:pPr>
            <a:r>
              <a:rPr lang="en-US" dirty="0" smtClean="0">
                <a:latin typeface="Arial"/>
                <a:cs typeface="Arial"/>
                <a:sym typeface="Wingdings"/>
              </a:rPr>
              <a:t>Android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là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  <a:sym typeface="Wingdings"/>
              </a:rPr>
              <a:t>hệ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  <a:sym typeface="Wingdings"/>
              </a:rPr>
              <a:t>điều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  <a:sym typeface="Wingdings"/>
              </a:rPr>
              <a:t>hành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  <a:sym typeface="Wingdings"/>
              </a:rPr>
              <a:t>mở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dành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cho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thiết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bị</a:t>
            </a:r>
            <a:r>
              <a:rPr lang="en-US" dirty="0" smtClean="0">
                <a:latin typeface="Arial"/>
                <a:cs typeface="Arial"/>
                <a:sym typeface="Wingdings"/>
              </a:rPr>
              <a:t> di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động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đầu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tiên</a:t>
            </a:r>
            <a:r>
              <a:rPr lang="en-US" dirty="0" smtClean="0">
                <a:latin typeface="Arial"/>
                <a:cs typeface="Arial"/>
                <a:sym typeface="Wingdings"/>
              </a:rPr>
              <a:t>,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tựa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trên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nền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tảng</a:t>
            </a:r>
            <a:r>
              <a:rPr lang="en-US" dirty="0" smtClean="0">
                <a:latin typeface="Arial"/>
                <a:cs typeface="Arial"/>
                <a:sym typeface="Wingdings"/>
              </a:rPr>
              <a:t> Linux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và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ngôn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ngữ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lập</a:t>
            </a:r>
            <a:r>
              <a:rPr lang="en-US" dirty="0" smtClean="0">
                <a:latin typeface="Arial"/>
                <a:cs typeface="Arial"/>
                <a:sym typeface="Wingdings"/>
              </a:rPr>
              <a:t>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trình</a:t>
            </a:r>
            <a:r>
              <a:rPr lang="en-US" dirty="0" smtClean="0">
                <a:latin typeface="Arial"/>
                <a:cs typeface="Arial"/>
                <a:sym typeface="Wingdings"/>
              </a:rPr>
              <a:t> Java </a:t>
            </a:r>
            <a:r>
              <a:rPr lang="en-US" dirty="0" err="1" smtClean="0">
                <a:latin typeface="Arial"/>
                <a:cs typeface="Arial"/>
                <a:sym typeface="Wingdings"/>
              </a:rPr>
              <a:t>của</a:t>
            </a:r>
            <a:r>
              <a:rPr lang="en-US" dirty="0" smtClean="0">
                <a:latin typeface="Arial"/>
                <a:cs typeface="Arial"/>
                <a:sym typeface="Wingdings"/>
              </a:rPr>
              <a:t> Oracle. </a:t>
            </a:r>
            <a:endParaRPr lang="en-US" dirty="0" smtClean="0">
              <a:latin typeface="Arial"/>
              <a:cs typeface="Arial"/>
            </a:endParaRPr>
          </a:p>
          <a:p>
            <a:pPr>
              <a:buFont typeface="Wingdings" charset="0"/>
              <a:buChar char="à"/>
            </a:pP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2016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Android 6.0. </a:t>
            </a:r>
          </a:p>
        </p:txBody>
      </p:sp>
    </p:spTree>
    <p:extLst>
      <p:ext uri="{BB962C8B-B14F-4D97-AF65-F5344CB8AC3E}">
        <p14:creationId xmlns:p14="http://schemas.microsoft.com/office/powerpoint/2010/main" val="1958008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Lịch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sử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phát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Android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là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gì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?</a:t>
            </a:r>
          </a:p>
          <a:p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điểm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Kiến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sẵn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Cài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đặt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môi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59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Android </a:t>
            </a:r>
            <a:r>
              <a:rPr lang="en-US" sz="4800" dirty="0" err="1" smtClean="0">
                <a:latin typeface="Arial"/>
                <a:cs typeface="Arial"/>
              </a:rPr>
              <a:t>là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gì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một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nguồn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mở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cho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di </a:t>
            </a:r>
            <a:r>
              <a:rPr lang="en-US" dirty="0" err="1" smtClean="0">
                <a:latin typeface="Arial"/>
                <a:cs typeface="Arial"/>
              </a:rPr>
              <a:t>động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điện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thoại</a:t>
            </a:r>
            <a:r>
              <a:rPr lang="en-US" dirty="0" smtClean="0">
                <a:latin typeface="Arial"/>
                <a:cs typeface="Arial"/>
              </a:rPr>
              <a:t> di </a:t>
            </a:r>
            <a:r>
              <a:rPr lang="en-US" dirty="0" err="1" smtClean="0">
                <a:latin typeface="Arial"/>
                <a:cs typeface="Arial"/>
              </a:rPr>
              <a:t>động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máy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netbooks. </a:t>
            </a:r>
          </a:p>
          <a:p>
            <a:r>
              <a:rPr lang="en-US" dirty="0" err="1" smtClean="0">
                <a:latin typeface="Arial"/>
                <a:cs typeface="Arial"/>
              </a:rPr>
              <a:t>Được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bởi</a:t>
            </a:r>
            <a:r>
              <a:rPr lang="en-US" dirty="0" smtClean="0">
                <a:latin typeface="Arial"/>
                <a:cs typeface="Arial"/>
              </a:rPr>
              <a:t> Google, </a:t>
            </a:r>
            <a:r>
              <a:rPr lang="en-US" dirty="0" err="1" smtClean="0">
                <a:latin typeface="Arial"/>
                <a:cs typeface="Arial"/>
              </a:rPr>
              <a:t>dựa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Linux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mềm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nguồn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mở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r>
              <a:rPr lang="en-US" dirty="0" smtClean="0">
                <a:latin typeface="Arial"/>
                <a:cs typeface="Arial"/>
              </a:rPr>
              <a:t>Android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để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cạnh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tranh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iOS</a:t>
            </a:r>
            <a:r>
              <a:rPr lang="en-US" dirty="0" smtClean="0">
                <a:latin typeface="Arial"/>
                <a:cs typeface="Arial"/>
              </a:rPr>
              <a:t>, BlackBerry OS, Windows Phone, </a:t>
            </a:r>
            <a:r>
              <a:rPr lang="en-US" dirty="0" err="1" smtClean="0">
                <a:latin typeface="Arial"/>
                <a:cs typeface="Arial"/>
              </a:rPr>
              <a:t>v.v</a:t>
            </a:r>
            <a:r>
              <a:rPr lang="en-US" dirty="0" smtClean="0">
                <a:latin typeface="Arial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62343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Android </a:t>
            </a:r>
            <a:r>
              <a:rPr lang="en-US" sz="4800" dirty="0" err="1" smtClean="0">
                <a:latin typeface="Arial"/>
                <a:cs typeface="Arial"/>
              </a:rPr>
              <a:t>là</a:t>
            </a:r>
            <a:r>
              <a:rPr lang="en-US" sz="4800" dirty="0" smtClean="0">
                <a:latin typeface="Arial"/>
                <a:cs typeface="Arial"/>
              </a:rPr>
              <a:t> </a:t>
            </a:r>
            <a:r>
              <a:rPr lang="en-US" sz="4800" dirty="0" err="1" smtClean="0">
                <a:latin typeface="Arial"/>
                <a:cs typeface="Arial"/>
              </a:rPr>
              <a:t>gì</a:t>
            </a:r>
            <a:r>
              <a:rPr lang="en-US" sz="4800" dirty="0" smtClean="0">
                <a:latin typeface="Arial"/>
                <a:cs typeface="Arial"/>
              </a:rPr>
              <a:t>?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Android so </a:t>
            </a:r>
            <a:r>
              <a:rPr lang="en-US" dirty="0" err="1" smtClean="0">
                <a:latin typeface="Arial"/>
                <a:cs typeface="Arial"/>
              </a:rPr>
              <a:t>với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phần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hệ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hành</a:t>
            </a:r>
            <a:r>
              <a:rPr lang="en-US" dirty="0" smtClean="0">
                <a:latin typeface="Arial"/>
                <a:cs typeface="Arial"/>
              </a:rPr>
              <a:t> di </a:t>
            </a:r>
            <a:r>
              <a:rPr lang="en-US" dirty="0" err="1" smtClean="0">
                <a:latin typeface="Arial"/>
                <a:cs typeface="Arial"/>
              </a:rPr>
              <a:t>động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khác</a:t>
            </a:r>
            <a:r>
              <a:rPr lang="en-US" dirty="0" smtClean="0">
                <a:latin typeface="Arial"/>
                <a:cs typeface="Arial"/>
              </a:rPr>
              <a:t>.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4" name="Picture 3" descr="androidmarketsha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87664"/>
            <a:ext cx="8572941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9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NỘI DUNG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Lịch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sử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phát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triển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smtClean="0">
                <a:latin typeface="Arial"/>
                <a:cs typeface="Arial"/>
              </a:rPr>
              <a:t>Android </a:t>
            </a:r>
            <a:r>
              <a:rPr lang="en-US" dirty="0" err="1" smtClean="0">
                <a:latin typeface="Arial"/>
                <a:cs typeface="Arial"/>
              </a:rPr>
              <a:t>là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gì</a:t>
            </a:r>
            <a:r>
              <a:rPr lang="en-US" dirty="0" smtClean="0">
                <a:latin typeface="Arial"/>
                <a:cs typeface="Arial"/>
              </a:rPr>
              <a:t>?</a:t>
            </a:r>
          </a:p>
          <a:p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Các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phiên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"/>
                <a:cs typeface="Arial"/>
              </a:rPr>
              <a:t>bản</a:t>
            </a:r>
            <a:r>
              <a:rPr lang="en-US" dirty="0" smtClean="0">
                <a:solidFill>
                  <a:srgbClr val="FFFF00"/>
                </a:solidFill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bị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Ưu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và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nhược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điểm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Kiến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trúc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Những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có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sẵn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nền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tảng</a:t>
            </a:r>
            <a:r>
              <a:rPr lang="en-US" dirty="0" smtClean="0">
                <a:latin typeface="Arial"/>
                <a:cs typeface="Arial"/>
              </a:rPr>
              <a:t> Android</a:t>
            </a:r>
          </a:p>
          <a:p>
            <a:r>
              <a:rPr lang="en-US" dirty="0" err="1" smtClean="0">
                <a:latin typeface="Arial"/>
                <a:cs typeface="Arial"/>
              </a:rPr>
              <a:t>Cài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đặt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môi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phát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triển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Android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39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/>
                <a:cs typeface="Arial"/>
              </a:rPr>
              <a:t>CÁC PHIÊN BẢN</a:t>
            </a:r>
            <a:endParaRPr lang="en-US" sz="4800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Arial"/>
                <a:cs typeface="Arial"/>
              </a:rPr>
              <a:t>Kỉ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nguyên</a:t>
            </a:r>
            <a:r>
              <a:rPr lang="en-US" dirty="0" smtClean="0">
                <a:latin typeface="Arial"/>
                <a:cs typeface="Arial"/>
              </a:rPr>
              <a:t> Android </a:t>
            </a:r>
            <a:r>
              <a:rPr lang="en-US" dirty="0" err="1" smtClean="0">
                <a:latin typeface="Arial"/>
                <a:cs typeface="Arial"/>
              </a:rPr>
              <a:t>chính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thức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bắt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đầu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ngày</a:t>
            </a:r>
            <a:r>
              <a:rPr lang="en-US" dirty="0" smtClean="0">
                <a:latin typeface="Arial"/>
                <a:cs typeface="Arial"/>
              </a:rPr>
              <a:t> 22/10/2008 </a:t>
            </a:r>
            <a:r>
              <a:rPr lang="en-US" dirty="0" err="1" smtClean="0">
                <a:latin typeface="Arial"/>
                <a:cs typeface="Arial"/>
              </a:rPr>
              <a:t>khi</a:t>
            </a:r>
            <a:r>
              <a:rPr lang="en-US" dirty="0" smtClean="0">
                <a:latin typeface="Arial"/>
                <a:cs typeface="Arial"/>
              </a:rPr>
              <a:t> T – Mobile </a:t>
            </a:r>
            <a:r>
              <a:rPr lang="en-US" dirty="0" err="1" smtClean="0">
                <a:latin typeface="Arial"/>
                <a:cs typeface="Arial"/>
              </a:rPr>
              <a:t>ra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mắt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tại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thị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trường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Mỹ</a:t>
            </a:r>
            <a:r>
              <a:rPr lang="en-US" dirty="0" smtClean="0">
                <a:latin typeface="Arial"/>
                <a:cs typeface="Arial"/>
              </a:rPr>
              <a:t>. </a:t>
            </a:r>
            <a:r>
              <a:rPr lang="en-US" dirty="0" err="1" smtClean="0">
                <a:latin typeface="Arial"/>
                <a:cs typeface="Arial"/>
              </a:rPr>
              <a:t>Phiên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bản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này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thiếu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rất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nhiều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tính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năng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chẳng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hạn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như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bàn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phím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màn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hình</a:t>
            </a:r>
            <a:r>
              <a:rPr lang="en-US" dirty="0" smtClean="0">
                <a:latin typeface="Arial"/>
                <a:cs typeface="Arial"/>
              </a:rPr>
              <a:t> (on – screen keyboard), </a:t>
            </a:r>
            <a:r>
              <a:rPr lang="en-US" dirty="0" err="1" smtClean="0">
                <a:latin typeface="Arial"/>
                <a:cs typeface="Arial"/>
              </a:rPr>
              <a:t>khả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năng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cảm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đa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điểm</a:t>
            </a:r>
            <a:r>
              <a:rPr lang="en-US" dirty="0" smtClean="0">
                <a:latin typeface="Arial"/>
                <a:cs typeface="Arial"/>
              </a:rPr>
              <a:t>, </a:t>
            </a:r>
            <a:r>
              <a:rPr lang="en-US" dirty="0" err="1" smtClean="0">
                <a:latin typeface="Arial"/>
                <a:cs typeface="Arial"/>
              </a:rPr>
              <a:t>các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ứng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dụng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thương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 err="1" smtClean="0">
                <a:latin typeface="Arial"/>
                <a:cs typeface="Arial"/>
              </a:rPr>
              <a:t>mại</a:t>
            </a:r>
            <a:r>
              <a:rPr lang="en-US" dirty="0" smtClean="0">
                <a:latin typeface="Arial"/>
                <a:cs typeface="Arial"/>
              </a:rPr>
              <a:t> App Market.</a:t>
            </a: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pic>
        <p:nvPicPr>
          <p:cNvPr id="4" name="Picture 3" descr="android vers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" y="3416367"/>
            <a:ext cx="7073900" cy="30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66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Urban Pop">
  <a:themeElements>
    <a:clrScheme name="Urban Pop">
      <a:dk1>
        <a:srgbClr val="000000"/>
      </a:dk1>
      <a:lt1>
        <a:srgbClr val="FFFFFF"/>
      </a:lt1>
      <a:dk2>
        <a:srgbClr val="282828"/>
      </a:dk2>
      <a:lt2>
        <a:srgbClr val="D4D4D4"/>
      </a:lt2>
      <a:accent1>
        <a:srgbClr val="86CE24"/>
      </a:accent1>
      <a:accent2>
        <a:srgbClr val="00A2E6"/>
      </a:accent2>
      <a:accent3>
        <a:srgbClr val="FAC810"/>
      </a:accent3>
      <a:accent4>
        <a:srgbClr val="7D8F8C"/>
      </a:accent4>
      <a:accent5>
        <a:srgbClr val="D06B20"/>
      </a:accent5>
      <a:accent6>
        <a:srgbClr val="958B8B"/>
      </a:accent6>
      <a:hlink>
        <a:srgbClr val="FF9900"/>
      </a:hlink>
      <a:folHlink>
        <a:srgbClr val="969696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358</TotalTime>
  <Words>1151</Words>
  <Application>Microsoft Macintosh PowerPoint</Application>
  <PresentationFormat>On-screen Show (4:3)</PresentationFormat>
  <Paragraphs>167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Urban Pop</vt:lpstr>
      <vt:lpstr>TỔNG QUAN VỀ ANDROID</vt:lpstr>
      <vt:lpstr>NỘI DUNG</vt:lpstr>
      <vt:lpstr>NỘI DUNG</vt:lpstr>
      <vt:lpstr>LỊCH SỬ PHÁT TRIỂN</vt:lpstr>
      <vt:lpstr>NỘI DUNG</vt:lpstr>
      <vt:lpstr>Android là gì?</vt:lpstr>
      <vt:lpstr>Android là gì?</vt:lpstr>
      <vt:lpstr>NỘI DUNG</vt:lpstr>
      <vt:lpstr>CÁC PHIÊN BẢN</vt:lpstr>
      <vt:lpstr>NỘI DUNG</vt:lpstr>
      <vt:lpstr>THIẾT BỊ ANDROID</vt:lpstr>
      <vt:lpstr>NỘI DUNG</vt:lpstr>
      <vt:lpstr>ƯU VÀ NHƯỢC ĐIỂM</vt:lpstr>
      <vt:lpstr>NỘI DUNG</vt:lpstr>
      <vt:lpstr>KIẾN TRÚC NỀN TẢNG</vt:lpstr>
      <vt:lpstr>KIẾN TRÚC NỀN TẢNG</vt:lpstr>
      <vt:lpstr>KIẾN TRÚC NỀN TẢNG</vt:lpstr>
      <vt:lpstr>KIẾN TRÚC NỀN TẢNG</vt:lpstr>
      <vt:lpstr>KIẾN TRÚC NỀN TẢNG</vt:lpstr>
      <vt:lpstr>NỘI DUNG</vt:lpstr>
      <vt:lpstr>ỨNG DỤNG TRÊN ANDROID</vt:lpstr>
      <vt:lpstr>NỘI DUNG</vt:lpstr>
      <vt:lpstr>PHÁT TRIỂN ỨNG DỤNG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ANDROID</dc:title>
  <dc:creator>Mac OS</dc:creator>
  <cp:lastModifiedBy>Mac OS</cp:lastModifiedBy>
  <cp:revision>28</cp:revision>
  <dcterms:created xsi:type="dcterms:W3CDTF">2016-02-22T14:08:42Z</dcterms:created>
  <dcterms:modified xsi:type="dcterms:W3CDTF">2016-02-22T20:06:54Z</dcterms:modified>
</cp:coreProperties>
</file>