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23,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676400"/>
            <a:ext cx="7861300" cy="1524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Arial"/>
                <a:cs typeface="Arial"/>
              </a:rPr>
              <a:t>TẠO ỨNG DỤNG ANDROID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0" y="3429000"/>
            <a:ext cx="4508500" cy="1625599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viên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Trương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Phượng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00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CẤU TRÚC ỨNG DỤNG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án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gồm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Src</a:t>
            </a:r>
            <a:r>
              <a:rPr lang="en-US" dirty="0" smtClean="0">
                <a:latin typeface="Arial"/>
                <a:cs typeface="Arial"/>
              </a:rPr>
              <a:t> (java)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Res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Android Manifest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Android Version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vấn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quan</a:t>
            </a:r>
            <a:r>
              <a:rPr lang="en-US" dirty="0" smtClean="0">
                <a:latin typeface="Arial"/>
                <a:cs typeface="Arial"/>
              </a:rPr>
              <a:t>: 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Min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Target SDK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thế</a:t>
            </a:r>
            <a:r>
              <a:rPr lang="en-US" dirty="0" smtClean="0">
                <a:latin typeface="Arial"/>
                <a:cs typeface="Arial"/>
              </a:rPr>
              <a:t> resource 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dạnh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loại</a:t>
            </a:r>
            <a:r>
              <a:rPr lang="en-US" dirty="0" smtClean="0">
                <a:latin typeface="Arial"/>
                <a:cs typeface="Arial"/>
              </a:rPr>
              <a:t> file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64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 </a:t>
            </a:r>
          </a:p>
          <a:p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ảo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thành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phần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chính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trong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dụng</a:t>
            </a:r>
            <a:endParaRPr lang="en-US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nhà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76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CÁC THÀNH PHẦN ỨNG DỤNG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Bất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kì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 </a:t>
            </a:r>
            <a:r>
              <a:rPr lang="en-US" dirty="0" err="1" smtClean="0">
                <a:latin typeface="Arial"/>
                <a:cs typeface="Arial"/>
              </a:rPr>
              <a:t>nào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3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Application Component: Activity, Service, </a:t>
            </a:r>
            <a:r>
              <a:rPr lang="en-US" dirty="0" err="1" smtClean="0">
                <a:latin typeface="Arial"/>
                <a:cs typeface="Arial"/>
              </a:rPr>
              <a:t>BroadcastReceiver</a:t>
            </a:r>
            <a:r>
              <a:rPr lang="en-US" dirty="0" smtClean="0">
                <a:latin typeface="Arial"/>
                <a:cs typeface="Arial"/>
              </a:rPr>
              <a:t> hay Content Provider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tin </a:t>
            </a:r>
            <a:r>
              <a:rPr lang="en-US" dirty="0" err="1" smtClean="0">
                <a:latin typeface="Arial"/>
                <a:cs typeface="Arial"/>
              </a:rPr>
              <a:t>AndroidManifest.xml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Application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178160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 </a:t>
            </a:r>
          </a:p>
          <a:p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ảo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Bài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tập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về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nhà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endParaRPr lang="en-US" dirty="0">
              <a:solidFill>
                <a:srgbClr val="FFFF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20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BÀI TẬP VỀ NHÀ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Ôn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nội</a:t>
            </a:r>
            <a:r>
              <a:rPr lang="en-US" dirty="0" smtClean="0">
                <a:latin typeface="Arial"/>
                <a:cs typeface="Arial"/>
              </a:rPr>
              <a:t> dung </a:t>
            </a:r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tuần</a:t>
            </a:r>
            <a:r>
              <a:rPr lang="en-US" dirty="0" smtClean="0">
                <a:latin typeface="Arial"/>
                <a:cs typeface="Arial"/>
              </a:rPr>
              <a:t> 1 </a:t>
            </a:r>
            <a:r>
              <a:rPr lang="en-US" dirty="0" err="1" smtClean="0">
                <a:latin typeface="Arial"/>
                <a:cs typeface="Arial"/>
              </a:rPr>
              <a:t>để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kiểm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giờ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Tìm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hiểu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LinearLayout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RelativeLayout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Kĩ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thuật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android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bundle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SharedPrefereneces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775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 </a:t>
            </a:r>
          </a:p>
          <a:p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ảo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nhà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Tạo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mới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dụng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Android </a:t>
            </a:r>
          </a:p>
          <a:p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ảo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nhà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2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TẠO ỨNG DỤNG ANDROID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Demo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bước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Android Studio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7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 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Thiết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lập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máy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ảo</a:t>
            </a:r>
            <a:endParaRPr lang="en-US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nhà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88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THIẾT LẬP MÁY ẢO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Demo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ảo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vấn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ảo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 API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Cập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System Image </a:t>
            </a:r>
            <a:r>
              <a:rPr lang="en-US" dirty="0" err="1" smtClean="0">
                <a:latin typeface="Arial"/>
                <a:cs typeface="Arial"/>
              </a:rPr>
              <a:t>tương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2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 </a:t>
            </a:r>
          </a:p>
          <a:p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ảo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Thực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thi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dụng</a:t>
            </a:r>
            <a:endParaRPr lang="en-US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Cấu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nhà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8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THỰC THI ỨNG DỤNG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Demo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3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 </a:t>
            </a:r>
          </a:p>
          <a:p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ảo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Cấu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trúc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dụng</a:t>
            </a:r>
            <a:endParaRPr lang="en-US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Bài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nhà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0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410</TotalTime>
  <Words>405</Words>
  <Application>Microsoft Macintosh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 Pop</vt:lpstr>
      <vt:lpstr>TẠO ỨNG DỤNG ANDROID</vt:lpstr>
      <vt:lpstr>NỘI DUNG</vt:lpstr>
      <vt:lpstr>NỘI DUNG</vt:lpstr>
      <vt:lpstr>TẠO ỨNG DỤNG ANDROID</vt:lpstr>
      <vt:lpstr>NỘI DUNG</vt:lpstr>
      <vt:lpstr>THIẾT LẬP MÁY ẢO</vt:lpstr>
      <vt:lpstr>NỘI DUNG</vt:lpstr>
      <vt:lpstr>THỰC THI ỨNG DỤNG</vt:lpstr>
      <vt:lpstr>NỘI DUNG</vt:lpstr>
      <vt:lpstr>CẤU TRÚC ỨNG DỤNG</vt:lpstr>
      <vt:lpstr>NỘI DUNG</vt:lpstr>
      <vt:lpstr>CÁC THÀNH PHẦN ỨNG DỤNG</vt:lpstr>
      <vt:lpstr>NỘI DUNG</vt:lpstr>
      <vt:lpstr>BÀI TẬP VỀ NHÀ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ANDROID</dc:title>
  <dc:creator>Mac OS</dc:creator>
  <cp:lastModifiedBy>Mac OS</cp:lastModifiedBy>
  <cp:revision>46</cp:revision>
  <dcterms:created xsi:type="dcterms:W3CDTF">2016-02-22T14:08:42Z</dcterms:created>
  <dcterms:modified xsi:type="dcterms:W3CDTF">2016-02-22T21:06:12Z</dcterms:modified>
</cp:coreProperties>
</file>