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March 1,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March 1,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List_of_ISO_639-1_cod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676400"/>
            <a:ext cx="7861300" cy="1524000"/>
          </a:xfrm>
        </p:spPr>
        <p:txBody>
          <a:bodyPr>
            <a:noAutofit/>
          </a:bodyPr>
          <a:lstStyle/>
          <a:p>
            <a:pPr algn="r"/>
            <a:r>
              <a:rPr lang="en-US" sz="4400" b="1" dirty="0" smtClean="0">
                <a:latin typeface="Arial"/>
                <a:cs typeface="Arial"/>
              </a:rPr>
              <a:t>THIẾT KẾ GIAO </a:t>
            </a:r>
            <a:r>
              <a:rPr lang="en-US" sz="4400" b="1" dirty="0" smtClean="0">
                <a:latin typeface="Arial"/>
                <a:cs typeface="Arial"/>
              </a:rPr>
              <a:t>DIỆN (</a:t>
            </a:r>
            <a:r>
              <a:rPr lang="en-US" sz="4400" b="1" dirty="0" smtClean="0">
                <a:latin typeface="Arial"/>
                <a:cs typeface="Arial"/>
              </a:rPr>
              <a:t>P2)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800" y="3429000"/>
            <a:ext cx="4508500" cy="1625599"/>
          </a:xfrm>
        </p:spPr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Giảng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viên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Trương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Ngọc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Phượng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300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nguyên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ngôn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ngữ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nguyên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Tạo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nguyên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đa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ngôn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ngữ</a:t>
            </a:r>
            <a:endParaRPr lang="en-US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nguyên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852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1280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/>
                <a:cs typeface="Arial"/>
              </a:rPr>
              <a:t>CHUYỂN ĐỔI NGÔN NGỮ PHÙ HỢP 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032000"/>
            <a:ext cx="8973011" cy="23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4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/>
                <a:cs typeface="Arial"/>
              </a:rPr>
              <a:t>Tài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nguyên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mặc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định</a:t>
            </a:r>
            <a:r>
              <a:rPr lang="en-US" dirty="0" smtClean="0">
                <a:latin typeface="Arial"/>
                <a:cs typeface="Arial"/>
              </a:rPr>
              <a:t> – </a:t>
            </a:r>
            <a:r>
              <a:rPr lang="en-US" dirty="0" err="1" smtClean="0">
                <a:latin typeface="Arial"/>
                <a:cs typeface="Arial"/>
              </a:rPr>
              <a:t>tài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nguyên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thế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Demo </a:t>
            </a:r>
            <a:r>
              <a:rPr lang="en-US" dirty="0" err="1" smtClean="0">
                <a:latin typeface="Arial"/>
                <a:cs typeface="Arial"/>
              </a:rPr>
              <a:t>cách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Chọn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ngôn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ngữ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kiểm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tra</a:t>
            </a:r>
            <a:r>
              <a:rPr lang="en-US" dirty="0" smtClean="0">
                <a:latin typeface="Arial"/>
                <a:cs typeface="Arial"/>
              </a:rPr>
              <a:t> Locale Code </a:t>
            </a:r>
            <a:r>
              <a:rPr lang="en-US" dirty="0" err="1" smtClean="0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  <a:hlinkClick r:id="rId2"/>
              </a:rPr>
              <a:t>https://en.wikipedia.org/wiki/List_of_ISO_639-</a:t>
            </a:r>
            <a:r>
              <a:rPr lang="en-US" dirty="0" smtClean="0">
                <a:latin typeface="Arial"/>
                <a:cs typeface="Arial"/>
                <a:hlinkClick r:id="rId2"/>
              </a:rPr>
              <a:t>1_codes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nguyên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theo</a:t>
            </a:r>
            <a:r>
              <a:rPr lang="en-US" dirty="0" smtClean="0">
                <a:latin typeface="Arial"/>
                <a:cs typeface="Arial"/>
              </a:rPr>
              <a:t> Locale Code 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67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nguyên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ngôn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ngữ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Tạo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tài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nguyên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cho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nhiều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thiết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bị</a:t>
            </a:r>
            <a:endParaRPr lang="en-US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6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TẠO TÀI NGUYÊN CHO NHIỀU THIẾT BỊ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Ngoài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vấn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hỗ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ngôn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ngữ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xây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dựng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Android, </a:t>
            </a:r>
            <a:r>
              <a:rPr lang="en-US" dirty="0" err="1" smtClean="0">
                <a:latin typeface="Arial"/>
                <a:cs typeface="Arial"/>
              </a:rPr>
              <a:t>người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trình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còn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quan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tâm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dòng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kích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thước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nhau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độ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phân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giải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nhau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góc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xoay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màn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hình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nhau</a:t>
            </a:r>
            <a:endParaRPr lang="en-US" dirty="0" smtClean="0">
              <a:latin typeface="Arial"/>
              <a:cs typeface="Arial"/>
            </a:endParaRPr>
          </a:p>
          <a:p>
            <a:pPr marL="468630" lvl="1" indent="0">
              <a:buNone/>
            </a:pPr>
            <a:endParaRPr lang="en-US" dirty="0" smtClean="0">
              <a:latin typeface="Arial"/>
              <a:cs typeface="Arial"/>
            </a:endParaRPr>
          </a:p>
          <a:p>
            <a:pPr marL="468630" lvl="1" indent="0">
              <a:buNone/>
            </a:pPr>
            <a:r>
              <a:rPr lang="en-US" dirty="0" smtClean="0">
                <a:latin typeface="Arial"/>
                <a:cs typeface="Arial"/>
                <a:sym typeface="Wingdings"/>
              </a:rPr>
              <a:t> </a:t>
            </a:r>
            <a:r>
              <a:rPr lang="en-US" dirty="0" smtClean="0">
                <a:latin typeface="Arial"/>
                <a:cs typeface="Arial"/>
                <a:sym typeface="Wingdings"/>
              </a:rPr>
              <a:t>Demo 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431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BÀI TẬP THỰC HÀNH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Xây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dựng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màn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hình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đăng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kiện</a:t>
            </a:r>
            <a:r>
              <a:rPr lang="en-US" dirty="0" smtClean="0">
                <a:latin typeface="Arial"/>
                <a:cs typeface="Arial"/>
              </a:rPr>
              <a:t> (60 </a:t>
            </a:r>
            <a:r>
              <a:rPr lang="en-US" dirty="0" err="1" smtClean="0">
                <a:latin typeface="Arial"/>
                <a:cs typeface="Arial"/>
              </a:rPr>
              <a:t>phút</a:t>
            </a:r>
            <a:r>
              <a:rPr lang="en-US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Hỗ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tiếng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Anh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tiếng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Việt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kế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màn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hình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di </a:t>
            </a:r>
            <a:r>
              <a:rPr lang="en-US" dirty="0" err="1" smtClean="0">
                <a:latin typeface="Arial"/>
                <a:cs typeface="Arial"/>
              </a:rPr>
              <a:t>động</a:t>
            </a:r>
            <a:r>
              <a:rPr lang="en-US" dirty="0" smtClean="0">
                <a:latin typeface="Arial"/>
                <a:cs typeface="Arial"/>
              </a:rPr>
              <a:t>, Tablet</a:t>
            </a:r>
          </a:p>
          <a:p>
            <a:pPr lvl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173112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2997</TotalTime>
  <Words>202</Words>
  <Application>Microsoft Macintosh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 Pop</vt:lpstr>
      <vt:lpstr>THIẾT KẾ GIAO DIỆN (P2)</vt:lpstr>
      <vt:lpstr>NỘI DUNG</vt:lpstr>
      <vt:lpstr>NỘI DUNG</vt:lpstr>
      <vt:lpstr>CHUYỂN ĐỔI NGÔN NGỮ PHÙ HỢP </vt:lpstr>
      <vt:lpstr>Tài nguyên mặc định – tài nguyên thay thế</vt:lpstr>
      <vt:lpstr>NỘI DUNG</vt:lpstr>
      <vt:lpstr>TẠO TÀI NGUYÊN CHO NHIỀU THIẾT BỊ</vt:lpstr>
      <vt:lpstr>BÀI TẬP THỰC HÀNH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ANDROID</dc:title>
  <dc:creator>Mac OS</dc:creator>
  <cp:lastModifiedBy>Mac OS</cp:lastModifiedBy>
  <cp:revision>87</cp:revision>
  <dcterms:created xsi:type="dcterms:W3CDTF">2016-02-22T14:08:42Z</dcterms:created>
  <dcterms:modified xsi:type="dcterms:W3CDTF">2016-02-29T18:06:43Z</dcterms:modified>
</cp:coreProperties>
</file>