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67" autoAdjust="0"/>
  </p:normalViewPr>
  <p:slideViewPr>
    <p:cSldViewPr snapToGrid="0" snapToObjects="1"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0741E-7B9B-224B-8449-1DA6F5EF758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C49C9-DC32-D247-BB1F-2C7700EC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1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www.tutorialspoint.com</a:t>
            </a:r>
            <a:r>
              <a:rPr lang="en-US" dirty="0" smtClean="0"/>
              <a:t>/android/</a:t>
            </a:r>
            <a:r>
              <a:rPr lang="en-US" dirty="0" err="1" smtClean="0"/>
              <a:t>android_grid_view.htm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www.tutorialspoint.com</a:t>
            </a:r>
            <a:r>
              <a:rPr lang="en-US" dirty="0" smtClean="0"/>
              <a:t>/android/</a:t>
            </a:r>
            <a:r>
              <a:rPr lang="en-US" dirty="0" err="1" smtClean="0"/>
              <a:t>android_list_view.htm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www.raywenderlich.com</a:t>
            </a:r>
            <a:r>
              <a:rPr lang="en-US" dirty="0" smtClean="0"/>
              <a:t>/124438/android-</a:t>
            </a:r>
            <a:r>
              <a:rPr lang="en-US" dirty="0" err="1" smtClean="0"/>
              <a:t>listview</a:t>
            </a:r>
            <a:r>
              <a:rPr lang="en-US" dirty="0" smtClean="0"/>
              <a:t>-tutorial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C49C9-DC32-D247-BB1F-2C7700EC33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7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May 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May 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May 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May 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May 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May 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May 5,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May 5,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May 5,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May 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May 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May 5, 2021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1676400"/>
            <a:ext cx="7861300" cy="1524000"/>
          </a:xfrm>
        </p:spPr>
        <p:txBody>
          <a:bodyPr>
            <a:noAutofit/>
          </a:bodyPr>
          <a:lstStyle/>
          <a:p>
            <a:pPr algn="r"/>
            <a:r>
              <a:rPr lang="en-US" sz="4400" b="1" dirty="0" smtClean="0">
                <a:latin typeface="Arial"/>
                <a:cs typeface="Arial"/>
              </a:rPr>
              <a:t>SQLITE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0800" y="3429000"/>
            <a:ext cx="4508500" cy="1625599"/>
          </a:xfrm>
        </p:spPr>
        <p:txBody>
          <a:bodyPr/>
          <a:lstStyle/>
          <a:p>
            <a:r>
              <a:rPr lang="en-US" dirty="0" err="1" smtClean="0">
                <a:latin typeface="Arial"/>
                <a:cs typeface="Arial"/>
              </a:rPr>
              <a:t>Giảng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viên</a:t>
            </a:r>
            <a:r>
              <a:rPr lang="en-US" dirty="0" smtClean="0">
                <a:latin typeface="Arial"/>
                <a:cs typeface="Arial"/>
              </a:rPr>
              <a:t>: </a:t>
            </a:r>
            <a:r>
              <a:rPr lang="en-US" dirty="0" err="1" smtClean="0">
                <a:latin typeface="Arial"/>
                <a:cs typeface="Arial"/>
              </a:rPr>
              <a:t>Trương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Thị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Ngọc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Phượng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730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content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What is SQLite?</a:t>
            </a:r>
          </a:p>
          <a:p>
            <a:r>
              <a:rPr lang="en-US" dirty="0" smtClean="0">
                <a:latin typeface="Arial"/>
                <a:cs typeface="Arial"/>
              </a:rPr>
              <a:t>Database Creation</a:t>
            </a:r>
          </a:p>
          <a:p>
            <a:r>
              <a:rPr lang="en-US" dirty="0" smtClean="0">
                <a:latin typeface="Arial"/>
                <a:cs typeface="Arial"/>
              </a:rPr>
              <a:t>Database Insertion </a:t>
            </a:r>
          </a:p>
          <a:p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Database Fetching </a:t>
            </a:r>
          </a:p>
          <a:p>
            <a:r>
              <a:rPr lang="en-US" dirty="0" smtClean="0">
                <a:latin typeface="Arial"/>
                <a:cs typeface="Arial"/>
              </a:rPr>
              <a:t>Database </a:t>
            </a:r>
            <a:r>
              <a:rPr lang="en-US" dirty="0" err="1" smtClean="0">
                <a:latin typeface="Arial"/>
                <a:cs typeface="Arial"/>
              </a:rPr>
              <a:t>HelperClass</a:t>
            </a:r>
            <a:r>
              <a:rPr lang="en-US" dirty="0" smtClean="0">
                <a:latin typeface="Arial"/>
                <a:cs typeface="Arial"/>
              </a:rPr>
              <a:t> </a:t>
            </a:r>
          </a:p>
          <a:p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194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DATABASE fetching 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We can retrieve anything from database using an object of the Cursor class. </a:t>
            </a:r>
          </a:p>
          <a:p>
            <a:r>
              <a:rPr lang="en-US" dirty="0" smtClean="0">
                <a:latin typeface="Arial"/>
                <a:cs typeface="Arial"/>
              </a:rPr>
              <a:t>Call method </a:t>
            </a:r>
            <a:r>
              <a:rPr lang="en-US" dirty="0" err="1" smtClean="0">
                <a:latin typeface="Arial"/>
                <a:cs typeface="Arial"/>
              </a:rPr>
              <a:t>rawQuery</a:t>
            </a:r>
            <a:r>
              <a:rPr lang="en-US" dirty="0" smtClean="0">
                <a:latin typeface="Arial"/>
                <a:cs typeface="Arial"/>
              </a:rPr>
              <a:t>() </a:t>
            </a:r>
            <a:r>
              <a:rPr lang="en-US" dirty="0" smtClean="0">
                <a:latin typeface="Arial"/>
                <a:cs typeface="Arial"/>
                <a:sym typeface="Wingdings"/>
              </a:rPr>
              <a:t> return a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resultset</a:t>
            </a:r>
            <a:r>
              <a:rPr lang="en-US" dirty="0" smtClean="0">
                <a:latin typeface="Arial"/>
                <a:cs typeface="Arial"/>
                <a:sym typeface="Wingdings"/>
              </a:rPr>
              <a:t> with the cursor pointing to the table. </a:t>
            </a:r>
          </a:p>
          <a:p>
            <a:r>
              <a:rPr lang="en-US" dirty="0" smtClean="0">
                <a:latin typeface="Arial"/>
                <a:cs typeface="Arial"/>
              </a:rPr>
              <a:t>We can move the cursor forward to retrieve data. </a:t>
            </a:r>
          </a:p>
          <a:p>
            <a:endParaRPr lang="en-US" dirty="0" smtClean="0">
              <a:latin typeface="Arial"/>
              <a:cs typeface="Arial"/>
            </a:endParaRPr>
          </a:p>
          <a:p>
            <a:pPr marL="68580" indent="0">
              <a:buNone/>
            </a:pPr>
            <a:r>
              <a:rPr lang="en-US" sz="1600" i="1" dirty="0" smtClean="0">
                <a:latin typeface="Arial"/>
                <a:cs typeface="Arial"/>
              </a:rPr>
              <a:t>Cursor </a:t>
            </a:r>
            <a:r>
              <a:rPr lang="en-US" sz="1600" i="1" dirty="0" err="1" smtClean="0">
                <a:latin typeface="Arial"/>
                <a:cs typeface="Arial"/>
              </a:rPr>
              <a:t>resultSet</a:t>
            </a:r>
            <a:r>
              <a:rPr lang="en-US" sz="1600" i="1" dirty="0" smtClean="0">
                <a:latin typeface="Arial"/>
                <a:cs typeface="Arial"/>
              </a:rPr>
              <a:t> = </a:t>
            </a:r>
            <a:r>
              <a:rPr lang="en-US" sz="1600" i="1" dirty="0" err="1" smtClean="0">
                <a:latin typeface="Arial"/>
                <a:cs typeface="Arial"/>
              </a:rPr>
              <a:t>mydatabase.rawQuery</a:t>
            </a:r>
            <a:r>
              <a:rPr lang="en-US" sz="1600" i="1" dirty="0" smtClean="0">
                <a:latin typeface="Arial"/>
                <a:cs typeface="Arial"/>
              </a:rPr>
              <a:t>(”Select * from </a:t>
            </a:r>
            <a:r>
              <a:rPr lang="en-US" sz="1600" i="1" dirty="0" err="1" smtClean="0">
                <a:latin typeface="Arial"/>
                <a:cs typeface="Arial"/>
              </a:rPr>
              <a:t>TutorialsPoint</a:t>
            </a:r>
            <a:r>
              <a:rPr lang="en-US" sz="1600" i="1" dirty="0" smtClean="0">
                <a:latin typeface="Arial"/>
                <a:cs typeface="Arial"/>
              </a:rPr>
              <a:t>", null);</a:t>
            </a:r>
          </a:p>
          <a:p>
            <a:pPr marL="68580" indent="0">
              <a:buNone/>
            </a:pPr>
            <a:r>
              <a:rPr lang="en-US" sz="1600" i="1" dirty="0" err="1" smtClean="0">
                <a:latin typeface="Arial"/>
                <a:cs typeface="Arial"/>
              </a:rPr>
              <a:t>resultSet.moveToFirst</a:t>
            </a:r>
            <a:r>
              <a:rPr lang="en-US" sz="1600" i="1" dirty="0" smtClean="0">
                <a:latin typeface="Arial"/>
                <a:cs typeface="Arial"/>
              </a:rPr>
              <a:t>();</a:t>
            </a:r>
          </a:p>
          <a:p>
            <a:pPr marL="68580" indent="0">
              <a:buNone/>
            </a:pPr>
            <a:r>
              <a:rPr lang="en-US" sz="1600" i="1" dirty="0" smtClean="0">
                <a:latin typeface="Arial"/>
                <a:cs typeface="Arial"/>
              </a:rPr>
              <a:t>String username = </a:t>
            </a:r>
            <a:r>
              <a:rPr lang="en-US" sz="1600" i="1" dirty="0" err="1" smtClean="0">
                <a:latin typeface="Arial"/>
                <a:cs typeface="Arial"/>
              </a:rPr>
              <a:t>resultSet.getString</a:t>
            </a:r>
            <a:r>
              <a:rPr lang="en-US" sz="1600" i="1" dirty="0" smtClean="0">
                <a:latin typeface="Arial"/>
                <a:cs typeface="Arial"/>
              </a:rPr>
              <a:t>(0);</a:t>
            </a:r>
          </a:p>
          <a:p>
            <a:pPr marL="68580" indent="0">
              <a:buNone/>
            </a:pPr>
            <a:r>
              <a:rPr lang="en-US" sz="1600" i="1" dirty="0" smtClean="0">
                <a:latin typeface="Arial"/>
                <a:cs typeface="Arial"/>
              </a:rPr>
              <a:t>String password = </a:t>
            </a:r>
            <a:r>
              <a:rPr lang="en-US" sz="1600" i="1" dirty="0" err="1" smtClean="0">
                <a:latin typeface="Arial"/>
                <a:cs typeface="Arial"/>
              </a:rPr>
              <a:t>resultSet.getString</a:t>
            </a:r>
            <a:r>
              <a:rPr lang="en-US" sz="1600" i="1" dirty="0" smtClean="0">
                <a:latin typeface="Arial"/>
                <a:cs typeface="Arial"/>
              </a:rPr>
              <a:t>(1); </a:t>
            </a:r>
          </a:p>
          <a:p>
            <a:pPr marL="68580" indent="0">
              <a:buNone/>
            </a:pPr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104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DATABASE fetching </a:t>
            </a:r>
            <a:endParaRPr lang="en-US" sz="4800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0"/>
            <a:ext cx="55224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3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content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What is SQLite?</a:t>
            </a:r>
          </a:p>
          <a:p>
            <a:r>
              <a:rPr lang="en-US" dirty="0" smtClean="0">
                <a:latin typeface="Arial"/>
                <a:cs typeface="Arial"/>
              </a:rPr>
              <a:t>Database Creation</a:t>
            </a:r>
          </a:p>
          <a:p>
            <a:r>
              <a:rPr lang="en-US" dirty="0" smtClean="0">
                <a:latin typeface="Arial"/>
                <a:cs typeface="Arial"/>
              </a:rPr>
              <a:t>Database Insertion </a:t>
            </a:r>
          </a:p>
          <a:p>
            <a:r>
              <a:rPr lang="en-US" dirty="0" smtClean="0">
                <a:latin typeface="Arial"/>
                <a:cs typeface="Arial"/>
              </a:rPr>
              <a:t>Database Fetching </a:t>
            </a:r>
          </a:p>
          <a:p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Database </a:t>
            </a:r>
            <a:r>
              <a:rPr lang="en-US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HelperClass</a:t>
            </a:r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</a:p>
          <a:p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443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DATABASE HELPERCLASS 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5739"/>
            <a:ext cx="7772400" cy="3733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rial"/>
                <a:cs typeface="Arial"/>
                <a:sym typeface="Wingdings"/>
              </a:rPr>
              <a:t>For managing all the operations related to the database, an helper class has been given and is called </a:t>
            </a:r>
            <a:r>
              <a:rPr lang="en-US" i="1" dirty="0" err="1" smtClean="0">
                <a:latin typeface="Arial"/>
                <a:cs typeface="Arial"/>
                <a:sym typeface="Wingdings"/>
              </a:rPr>
              <a:t>SQLiteOpenHelper</a:t>
            </a:r>
            <a:r>
              <a:rPr lang="en-US" dirty="0">
                <a:latin typeface="Arial"/>
                <a:cs typeface="Arial"/>
                <a:sym typeface="Wingdings"/>
              </a:rPr>
              <a:t> </a:t>
            </a:r>
            <a:r>
              <a:rPr lang="en-US" dirty="0" smtClean="0">
                <a:latin typeface="Arial"/>
                <a:cs typeface="Arial"/>
                <a:sym typeface="Wingdings"/>
              </a:rPr>
              <a:t> automatically manages the creation and update of the database. </a:t>
            </a:r>
          </a:p>
          <a:p>
            <a:endParaRPr lang="en-US" dirty="0" smtClean="0">
              <a:latin typeface="Arial"/>
              <a:cs typeface="Arial"/>
              <a:sym typeface="Wingdings"/>
            </a:endParaRPr>
          </a:p>
          <a:p>
            <a:r>
              <a:rPr lang="en-US" dirty="0" smtClean="0">
                <a:latin typeface="Arial"/>
                <a:cs typeface="Arial"/>
              </a:rPr>
              <a:t>Syntax below: </a:t>
            </a:r>
          </a:p>
          <a:p>
            <a:endParaRPr lang="en-US" dirty="0" smtClean="0">
              <a:latin typeface="Arial"/>
              <a:cs typeface="Arial"/>
            </a:endParaRPr>
          </a:p>
          <a:p>
            <a:pPr marL="68580" indent="0">
              <a:buNone/>
            </a:pPr>
            <a:r>
              <a:rPr lang="en-US" sz="1600" i="1" dirty="0" smtClean="0">
                <a:latin typeface="Arial"/>
                <a:cs typeface="Arial"/>
              </a:rPr>
              <a:t>public class </a:t>
            </a:r>
            <a:r>
              <a:rPr lang="en-US" sz="1600" i="1" dirty="0" err="1" smtClean="0">
                <a:latin typeface="Arial"/>
                <a:cs typeface="Arial"/>
              </a:rPr>
              <a:t>DBHelper</a:t>
            </a:r>
            <a:r>
              <a:rPr lang="en-US" sz="1600" i="1" dirty="0" smtClean="0">
                <a:latin typeface="Arial"/>
                <a:cs typeface="Arial"/>
              </a:rPr>
              <a:t> extends </a:t>
            </a:r>
            <a:r>
              <a:rPr lang="en-US" sz="1600" i="1" dirty="0" err="1" smtClean="0">
                <a:latin typeface="Arial"/>
                <a:cs typeface="Arial"/>
              </a:rPr>
              <a:t>SQLiteOpenHelper</a:t>
            </a:r>
            <a:r>
              <a:rPr lang="en-US" sz="1600" i="1" dirty="0" smtClean="0">
                <a:latin typeface="Arial"/>
                <a:cs typeface="Arial"/>
              </a:rPr>
              <a:t>{</a:t>
            </a:r>
          </a:p>
          <a:p>
            <a:pPr marL="68580" indent="0">
              <a:buNone/>
            </a:pPr>
            <a:r>
              <a:rPr lang="en-US" sz="1600" i="1" dirty="0">
                <a:latin typeface="Arial"/>
                <a:cs typeface="Arial"/>
              </a:rPr>
              <a:t>	</a:t>
            </a:r>
            <a:r>
              <a:rPr lang="en-US" sz="1600" i="1" dirty="0" smtClean="0">
                <a:latin typeface="Arial"/>
                <a:cs typeface="Arial"/>
              </a:rPr>
              <a:t>public </a:t>
            </a:r>
            <a:r>
              <a:rPr lang="en-US" sz="1600" i="1" dirty="0" err="1" smtClean="0">
                <a:latin typeface="Arial"/>
                <a:cs typeface="Arial"/>
              </a:rPr>
              <a:t>DBHelper</a:t>
            </a:r>
            <a:r>
              <a:rPr lang="en-US" sz="1600" i="1" dirty="0" smtClean="0">
                <a:latin typeface="Arial"/>
                <a:cs typeface="Arial"/>
              </a:rPr>
              <a:t>(){</a:t>
            </a:r>
          </a:p>
          <a:p>
            <a:pPr marL="68580" indent="0">
              <a:buNone/>
            </a:pPr>
            <a:r>
              <a:rPr lang="en-US" sz="1600" i="1" dirty="0">
                <a:latin typeface="Arial"/>
                <a:cs typeface="Arial"/>
              </a:rPr>
              <a:t>	</a:t>
            </a:r>
            <a:r>
              <a:rPr lang="en-US" sz="1600" i="1" dirty="0" smtClean="0">
                <a:latin typeface="Arial"/>
                <a:cs typeface="Arial"/>
              </a:rPr>
              <a:t>	super(context, DATABASE_NAME, null,1);</a:t>
            </a:r>
          </a:p>
          <a:p>
            <a:pPr marL="68580" indent="0">
              <a:buNone/>
            </a:pPr>
            <a:r>
              <a:rPr lang="en-US" sz="1600" i="1" dirty="0">
                <a:latin typeface="Arial"/>
                <a:cs typeface="Arial"/>
              </a:rPr>
              <a:t>	</a:t>
            </a:r>
            <a:r>
              <a:rPr lang="en-US" sz="1600" i="1" dirty="0" smtClean="0">
                <a:latin typeface="Arial"/>
                <a:cs typeface="Arial"/>
              </a:rPr>
              <a:t>}</a:t>
            </a:r>
          </a:p>
          <a:p>
            <a:pPr marL="68580" indent="0">
              <a:buNone/>
            </a:pPr>
            <a:r>
              <a:rPr lang="en-US" sz="1600" i="1" dirty="0">
                <a:latin typeface="Arial"/>
                <a:cs typeface="Arial"/>
              </a:rPr>
              <a:t>	</a:t>
            </a:r>
            <a:r>
              <a:rPr lang="en-US" sz="1600" i="1" dirty="0" smtClean="0">
                <a:latin typeface="Arial"/>
                <a:cs typeface="Arial"/>
              </a:rPr>
              <a:t>public void </a:t>
            </a:r>
            <a:r>
              <a:rPr lang="en-US" sz="1600" i="1" dirty="0" err="1" smtClean="0">
                <a:latin typeface="Arial"/>
                <a:cs typeface="Arial"/>
              </a:rPr>
              <a:t>onCreate</a:t>
            </a:r>
            <a:r>
              <a:rPr lang="en-US" sz="1600" i="1" dirty="0" smtClean="0">
                <a:latin typeface="Arial"/>
                <a:cs typeface="Arial"/>
              </a:rPr>
              <a:t>(</a:t>
            </a:r>
            <a:r>
              <a:rPr lang="en-US" sz="1600" i="1" dirty="0" err="1" smtClean="0">
                <a:latin typeface="Arial"/>
                <a:cs typeface="Arial"/>
              </a:rPr>
              <a:t>SQLiteDatabase</a:t>
            </a:r>
            <a:r>
              <a:rPr lang="en-US" sz="1600" i="1" dirty="0" smtClean="0">
                <a:latin typeface="Arial"/>
                <a:cs typeface="Arial"/>
              </a:rPr>
              <a:t> </a:t>
            </a:r>
            <a:r>
              <a:rPr lang="en-US" sz="1600" i="1" dirty="0" err="1" smtClean="0">
                <a:latin typeface="Arial"/>
                <a:cs typeface="Arial"/>
              </a:rPr>
              <a:t>db</a:t>
            </a:r>
            <a:r>
              <a:rPr lang="en-US" sz="1600" i="1" dirty="0" smtClean="0">
                <a:latin typeface="Arial"/>
                <a:cs typeface="Arial"/>
              </a:rPr>
              <a:t>){}</a:t>
            </a:r>
          </a:p>
          <a:p>
            <a:pPr marL="68580" indent="0">
              <a:buNone/>
            </a:pPr>
            <a:endParaRPr lang="en-US" sz="1600" i="1" dirty="0" smtClean="0">
              <a:latin typeface="Arial"/>
              <a:cs typeface="Arial"/>
            </a:endParaRPr>
          </a:p>
          <a:p>
            <a:pPr marL="68580" indent="0">
              <a:buNone/>
            </a:pPr>
            <a:r>
              <a:rPr lang="en-US" sz="1600" i="1" dirty="0">
                <a:latin typeface="Arial"/>
                <a:cs typeface="Arial"/>
              </a:rPr>
              <a:t>	</a:t>
            </a:r>
            <a:r>
              <a:rPr lang="en-US" sz="1600" i="1" dirty="0" smtClean="0">
                <a:latin typeface="Arial"/>
                <a:cs typeface="Arial"/>
              </a:rPr>
              <a:t>public void </a:t>
            </a:r>
            <a:r>
              <a:rPr lang="en-US" sz="1600" i="1" dirty="0" err="1" smtClean="0">
                <a:latin typeface="Arial"/>
                <a:cs typeface="Arial"/>
              </a:rPr>
              <a:t>onUpgrade</a:t>
            </a:r>
            <a:r>
              <a:rPr lang="en-US" sz="1600" i="1" dirty="0" smtClean="0">
                <a:latin typeface="Arial"/>
                <a:cs typeface="Arial"/>
              </a:rPr>
              <a:t>(</a:t>
            </a:r>
            <a:r>
              <a:rPr lang="en-US" sz="1600" i="1" dirty="0" err="1" smtClean="0">
                <a:latin typeface="Arial"/>
                <a:cs typeface="Arial"/>
              </a:rPr>
              <a:t>SQLiteDatabase</a:t>
            </a:r>
            <a:r>
              <a:rPr lang="en-US" sz="1600" i="1" dirty="0" smtClean="0">
                <a:latin typeface="Arial"/>
                <a:cs typeface="Arial"/>
              </a:rPr>
              <a:t> database, </a:t>
            </a:r>
            <a:r>
              <a:rPr lang="en-US" sz="1600" i="1" dirty="0" err="1" smtClean="0">
                <a:latin typeface="Arial"/>
                <a:cs typeface="Arial"/>
              </a:rPr>
              <a:t>int</a:t>
            </a:r>
            <a:r>
              <a:rPr lang="en-US" sz="1600" i="1" dirty="0" smtClean="0">
                <a:latin typeface="Arial"/>
                <a:cs typeface="Arial"/>
              </a:rPr>
              <a:t> </a:t>
            </a:r>
            <a:r>
              <a:rPr lang="en-US" sz="1600" i="1" dirty="0" err="1" smtClean="0">
                <a:latin typeface="Arial"/>
                <a:cs typeface="Arial"/>
              </a:rPr>
              <a:t>oldVersion</a:t>
            </a:r>
            <a:r>
              <a:rPr lang="en-US" sz="1600" i="1" dirty="0" smtClean="0">
                <a:latin typeface="Arial"/>
                <a:cs typeface="Arial"/>
              </a:rPr>
              <a:t>, </a:t>
            </a:r>
            <a:r>
              <a:rPr lang="en-US" sz="1600" i="1" dirty="0" err="1" smtClean="0">
                <a:latin typeface="Arial"/>
                <a:cs typeface="Arial"/>
              </a:rPr>
              <a:t>int</a:t>
            </a:r>
            <a:r>
              <a:rPr lang="en-US" sz="1600" i="1" dirty="0" smtClean="0">
                <a:latin typeface="Arial"/>
                <a:cs typeface="Arial"/>
              </a:rPr>
              <a:t> </a:t>
            </a:r>
            <a:r>
              <a:rPr lang="en-US" sz="1600" i="1" dirty="0" err="1" smtClean="0">
                <a:latin typeface="Arial"/>
                <a:cs typeface="Arial"/>
              </a:rPr>
              <a:t>newVersion</a:t>
            </a:r>
            <a:r>
              <a:rPr lang="en-US" sz="1600" i="1" dirty="0" smtClean="0">
                <a:latin typeface="Arial"/>
                <a:cs typeface="Arial"/>
              </a:rPr>
              <a:t>)P{}</a:t>
            </a:r>
          </a:p>
          <a:p>
            <a:pPr marL="68580" indent="0">
              <a:buNone/>
            </a:pPr>
            <a:r>
              <a:rPr lang="en-US" sz="1600" i="1" dirty="0" smtClean="0">
                <a:latin typeface="Arial"/>
                <a:cs typeface="Arial"/>
              </a:rPr>
              <a:t>}</a:t>
            </a:r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001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content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What is SQLite?</a:t>
            </a:r>
          </a:p>
          <a:p>
            <a:r>
              <a:rPr lang="en-US" dirty="0" smtClean="0">
                <a:latin typeface="Arial"/>
                <a:cs typeface="Arial"/>
              </a:rPr>
              <a:t>Database Creation</a:t>
            </a:r>
          </a:p>
          <a:p>
            <a:r>
              <a:rPr lang="en-US" dirty="0" smtClean="0">
                <a:latin typeface="Arial"/>
                <a:cs typeface="Arial"/>
              </a:rPr>
              <a:t>Database Insertion </a:t>
            </a:r>
          </a:p>
          <a:p>
            <a:r>
              <a:rPr lang="en-US" dirty="0" smtClean="0">
                <a:latin typeface="Arial"/>
                <a:cs typeface="Arial"/>
              </a:rPr>
              <a:t>Database Fetching </a:t>
            </a:r>
          </a:p>
          <a:p>
            <a:r>
              <a:rPr lang="en-US" dirty="0" smtClean="0">
                <a:latin typeface="Arial"/>
                <a:cs typeface="Arial"/>
              </a:rPr>
              <a:t>Database </a:t>
            </a:r>
            <a:r>
              <a:rPr lang="en-US" dirty="0" err="1" smtClean="0">
                <a:latin typeface="Arial"/>
                <a:cs typeface="Arial"/>
              </a:rPr>
              <a:t>HelperClass</a:t>
            </a:r>
            <a:r>
              <a:rPr lang="en-US" dirty="0" smtClean="0">
                <a:latin typeface="Arial"/>
                <a:cs typeface="Arial"/>
              </a:rPr>
              <a:t> </a:t>
            </a:r>
          </a:p>
          <a:p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38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content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What is SQLite?</a:t>
            </a:r>
          </a:p>
          <a:p>
            <a:r>
              <a:rPr lang="en-US" dirty="0" smtClean="0">
                <a:latin typeface="Arial"/>
                <a:cs typeface="Arial"/>
              </a:rPr>
              <a:t>Database Creation</a:t>
            </a:r>
          </a:p>
          <a:p>
            <a:r>
              <a:rPr lang="en-US" dirty="0" smtClean="0">
                <a:latin typeface="Arial"/>
                <a:cs typeface="Arial"/>
              </a:rPr>
              <a:t>Database Insertion </a:t>
            </a:r>
          </a:p>
          <a:p>
            <a:r>
              <a:rPr lang="en-US" dirty="0" smtClean="0">
                <a:latin typeface="Arial"/>
                <a:cs typeface="Arial"/>
              </a:rPr>
              <a:t>Database Fetching </a:t>
            </a:r>
          </a:p>
          <a:p>
            <a:r>
              <a:rPr lang="en-US" dirty="0" smtClean="0">
                <a:latin typeface="Arial"/>
                <a:cs typeface="Arial"/>
              </a:rPr>
              <a:t>Database </a:t>
            </a:r>
            <a:r>
              <a:rPr lang="en-US" dirty="0" err="1" smtClean="0">
                <a:latin typeface="Arial"/>
                <a:cs typeface="Arial"/>
              </a:rPr>
              <a:t>HelperClass</a:t>
            </a:r>
            <a:r>
              <a:rPr lang="en-US" dirty="0" smtClean="0">
                <a:latin typeface="Arial"/>
                <a:cs typeface="Arial"/>
              </a:rPr>
              <a:t> </a:t>
            </a:r>
          </a:p>
          <a:p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360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What is </a:t>
            </a:r>
            <a:r>
              <a:rPr lang="en-US" sz="4800" dirty="0" err="1" smtClean="0">
                <a:latin typeface="Arial"/>
                <a:cs typeface="Arial"/>
              </a:rPr>
              <a:t>sqlite</a:t>
            </a:r>
            <a:r>
              <a:rPr lang="en-US" sz="4800" dirty="0" smtClean="0">
                <a:latin typeface="Arial"/>
                <a:cs typeface="Arial"/>
              </a:rPr>
              <a:t>?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/>
                <a:cs typeface="Arial"/>
              </a:rPr>
              <a:t>SQLite is an </a:t>
            </a:r>
            <a:r>
              <a:rPr lang="en-US" dirty="0" err="1" smtClean="0">
                <a:latin typeface="Arial"/>
                <a:cs typeface="Arial"/>
              </a:rPr>
              <a:t>opensource</a:t>
            </a:r>
            <a:r>
              <a:rPr lang="en-US" dirty="0" smtClean="0">
                <a:latin typeface="Arial"/>
                <a:cs typeface="Arial"/>
              </a:rPr>
              <a:t> SQL database that store data to a text file on device.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Android comes in with built in SQLite database implementation.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SQLite supports all the relational database features.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In order to access this database, you don’t need to establish any kind of connections for it. </a:t>
            </a:r>
          </a:p>
          <a:p>
            <a:pPr marL="68580" indent="0">
              <a:buNone/>
            </a:pP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The main package is </a:t>
            </a:r>
            <a:r>
              <a:rPr lang="en-US" dirty="0" err="1" smtClean="0">
                <a:latin typeface="Arial"/>
                <a:cs typeface="Arial"/>
              </a:rPr>
              <a:t>android.database.sqlite</a:t>
            </a:r>
            <a:r>
              <a:rPr lang="en-US" dirty="0" smtClean="0">
                <a:latin typeface="Arial"/>
                <a:cs typeface="Arial"/>
              </a:rPr>
              <a:t>. </a:t>
            </a:r>
          </a:p>
          <a:p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068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content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What is SQLite?</a:t>
            </a:r>
          </a:p>
          <a:p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Database Creation</a:t>
            </a:r>
          </a:p>
          <a:p>
            <a:r>
              <a:rPr lang="en-US" dirty="0" smtClean="0">
                <a:latin typeface="Arial"/>
                <a:cs typeface="Arial"/>
              </a:rPr>
              <a:t>Database Insertion </a:t>
            </a:r>
          </a:p>
          <a:p>
            <a:r>
              <a:rPr lang="en-US" dirty="0" smtClean="0">
                <a:latin typeface="Arial"/>
                <a:cs typeface="Arial"/>
              </a:rPr>
              <a:t>Database Fetching </a:t>
            </a:r>
          </a:p>
          <a:p>
            <a:r>
              <a:rPr lang="en-US" dirty="0" smtClean="0">
                <a:latin typeface="Arial"/>
                <a:cs typeface="Arial"/>
              </a:rPr>
              <a:t>Database </a:t>
            </a:r>
            <a:r>
              <a:rPr lang="en-US" dirty="0" err="1" smtClean="0">
                <a:latin typeface="Arial"/>
                <a:cs typeface="Arial"/>
              </a:rPr>
              <a:t>HelperClass</a:t>
            </a:r>
            <a:r>
              <a:rPr lang="en-US" dirty="0" smtClean="0">
                <a:latin typeface="Arial"/>
                <a:cs typeface="Arial"/>
              </a:rPr>
              <a:t> </a:t>
            </a:r>
          </a:p>
          <a:p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00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mtClean="0">
                <a:latin typeface="Arial"/>
                <a:cs typeface="Arial"/>
              </a:rPr>
              <a:t>DATABASE CREATION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SQLite is an </a:t>
            </a:r>
            <a:r>
              <a:rPr lang="en-US" dirty="0" err="1" smtClean="0">
                <a:latin typeface="Arial"/>
                <a:cs typeface="Arial"/>
              </a:rPr>
              <a:t>opensource</a:t>
            </a:r>
            <a:r>
              <a:rPr lang="en-US" dirty="0" smtClean="0">
                <a:latin typeface="Arial"/>
                <a:cs typeface="Arial"/>
              </a:rPr>
              <a:t> SQL database that store data to a text file on device.</a:t>
            </a:r>
          </a:p>
          <a:p>
            <a:endParaRPr lang="en-US" dirty="0">
              <a:latin typeface="Arial"/>
              <a:cs typeface="Arial"/>
            </a:endParaRPr>
          </a:p>
          <a:p>
            <a:pPr marL="68580" indent="0">
              <a:buNone/>
            </a:pPr>
            <a:r>
              <a:rPr lang="en-US" i="1" dirty="0" err="1" smtClean="0">
                <a:latin typeface="Arial"/>
                <a:cs typeface="Arial"/>
              </a:rPr>
              <a:t>SQLiteDatabase</a:t>
            </a:r>
            <a:r>
              <a:rPr lang="en-US" i="1" dirty="0" smtClean="0">
                <a:latin typeface="Arial"/>
                <a:cs typeface="Arial"/>
              </a:rPr>
              <a:t> </a:t>
            </a:r>
            <a:r>
              <a:rPr lang="en-US" i="1" dirty="0" err="1" smtClean="0">
                <a:latin typeface="Arial"/>
                <a:cs typeface="Arial"/>
              </a:rPr>
              <a:t>mydatabase</a:t>
            </a:r>
            <a:r>
              <a:rPr lang="en-US" i="1" dirty="0" smtClean="0">
                <a:latin typeface="Arial"/>
                <a:cs typeface="Arial"/>
              </a:rPr>
              <a:t> = </a:t>
            </a:r>
            <a:r>
              <a:rPr lang="en-US" i="1" dirty="0" err="1" smtClean="0">
                <a:latin typeface="Arial"/>
                <a:cs typeface="Arial"/>
              </a:rPr>
              <a:t>openOrCreateDatabase</a:t>
            </a:r>
            <a:r>
              <a:rPr lang="en-US" i="1" dirty="0" smtClean="0">
                <a:latin typeface="Arial"/>
                <a:cs typeface="Arial"/>
              </a:rPr>
              <a:t>(”</a:t>
            </a:r>
            <a:r>
              <a:rPr lang="en-US" i="1" dirty="0" err="1" smtClean="0">
                <a:latin typeface="Arial"/>
                <a:cs typeface="Arial"/>
              </a:rPr>
              <a:t>database_name</a:t>
            </a:r>
            <a:r>
              <a:rPr lang="en-US" i="1" dirty="0" smtClean="0">
                <a:latin typeface="Arial"/>
                <a:cs typeface="Arial"/>
              </a:rPr>
              <a:t>”, MODE_PRIVATE, null);</a:t>
            </a:r>
          </a:p>
          <a:p>
            <a:pPr marL="68580" indent="0">
              <a:buNone/>
            </a:pPr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12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mtClean="0">
                <a:latin typeface="Arial"/>
                <a:cs typeface="Arial"/>
              </a:rPr>
              <a:t>DATABASE CREATION</a:t>
            </a:r>
            <a:endParaRPr lang="en-US" sz="4800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1377068"/>
            <a:ext cx="5105335" cy="548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2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content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What is SQLite?</a:t>
            </a:r>
          </a:p>
          <a:p>
            <a:r>
              <a:rPr lang="en-US" dirty="0" smtClean="0">
                <a:latin typeface="Arial"/>
                <a:cs typeface="Arial"/>
              </a:rPr>
              <a:t>Database Creation</a:t>
            </a:r>
          </a:p>
          <a:p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Database Insertion </a:t>
            </a:r>
          </a:p>
          <a:p>
            <a:r>
              <a:rPr lang="en-US" dirty="0" smtClean="0">
                <a:latin typeface="Arial"/>
                <a:cs typeface="Arial"/>
              </a:rPr>
              <a:t>Database Fetching </a:t>
            </a:r>
          </a:p>
          <a:p>
            <a:r>
              <a:rPr lang="en-US" dirty="0" smtClean="0">
                <a:latin typeface="Arial"/>
                <a:cs typeface="Arial"/>
              </a:rPr>
              <a:t>Database </a:t>
            </a:r>
            <a:r>
              <a:rPr lang="en-US" dirty="0" err="1" smtClean="0">
                <a:latin typeface="Arial"/>
                <a:cs typeface="Arial"/>
              </a:rPr>
              <a:t>HelperClass</a:t>
            </a:r>
            <a:r>
              <a:rPr lang="en-US" dirty="0" smtClean="0">
                <a:latin typeface="Arial"/>
                <a:cs typeface="Arial"/>
              </a:rPr>
              <a:t> </a:t>
            </a:r>
          </a:p>
          <a:p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877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DATABASE INSERTION 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Create Table or Insert data into table using </a:t>
            </a:r>
            <a:r>
              <a:rPr lang="en-US" dirty="0" err="1" smtClean="0">
                <a:latin typeface="Arial"/>
                <a:cs typeface="Arial"/>
              </a:rPr>
              <a:t>execSQL</a:t>
            </a:r>
            <a:r>
              <a:rPr lang="en-US" dirty="0" smtClean="0">
                <a:latin typeface="Arial"/>
                <a:cs typeface="Arial"/>
              </a:rPr>
              <a:t>() method. Its syntax is given below: </a:t>
            </a:r>
          </a:p>
          <a:p>
            <a:endParaRPr lang="en-US" dirty="0" smtClean="0">
              <a:latin typeface="Arial"/>
              <a:cs typeface="Arial"/>
            </a:endParaRPr>
          </a:p>
          <a:p>
            <a:pPr marL="68580" indent="0">
              <a:buNone/>
            </a:pPr>
            <a:r>
              <a:rPr lang="en-US" sz="1600" i="1" dirty="0" err="1" smtClean="0">
                <a:latin typeface="Arial"/>
                <a:cs typeface="Arial"/>
              </a:rPr>
              <a:t>mydatabase.execSQL</a:t>
            </a:r>
            <a:r>
              <a:rPr lang="en-US" sz="1600" i="1" dirty="0" smtClean="0">
                <a:latin typeface="Arial"/>
                <a:cs typeface="Arial"/>
              </a:rPr>
              <a:t>(”CREATE TABLE IF NOT EXISTS </a:t>
            </a:r>
            <a:r>
              <a:rPr lang="en-US" sz="1600" i="1" dirty="0" err="1" smtClean="0">
                <a:latin typeface="Arial"/>
                <a:cs typeface="Arial"/>
              </a:rPr>
              <a:t>TutorialsPoint</a:t>
            </a:r>
            <a:r>
              <a:rPr lang="en-US" sz="1600" i="1" dirty="0" smtClean="0">
                <a:latin typeface="Arial"/>
                <a:cs typeface="Arial"/>
              </a:rPr>
              <a:t>(Username VARCHAR, Password VARCHAR);”);</a:t>
            </a:r>
          </a:p>
          <a:p>
            <a:pPr marL="68580" indent="0">
              <a:buNone/>
            </a:pPr>
            <a:r>
              <a:rPr lang="en-US" sz="1600" i="1" dirty="0" err="1" smtClean="0">
                <a:latin typeface="Arial"/>
                <a:cs typeface="Arial"/>
              </a:rPr>
              <a:t>mydatabase.execSQL</a:t>
            </a:r>
            <a:r>
              <a:rPr lang="en-US" sz="1600" i="1" dirty="0" smtClean="0">
                <a:latin typeface="Arial"/>
                <a:cs typeface="Arial"/>
              </a:rPr>
              <a:t>(”INSERT INTO </a:t>
            </a:r>
            <a:r>
              <a:rPr lang="en-US" sz="1600" i="1" dirty="0" err="1" smtClean="0">
                <a:latin typeface="Arial"/>
                <a:cs typeface="Arial"/>
              </a:rPr>
              <a:t>TutorialsPoint</a:t>
            </a:r>
            <a:r>
              <a:rPr lang="en-US" sz="1600" i="1" dirty="0" smtClean="0">
                <a:latin typeface="Arial"/>
                <a:cs typeface="Arial"/>
              </a:rPr>
              <a:t> VALUES(’admin’, ‘admin’);”);</a:t>
            </a:r>
            <a:endParaRPr lang="en-US" sz="1600" i="1" dirty="0">
              <a:latin typeface="Arial"/>
              <a:cs typeface="Arial"/>
            </a:endParaRPr>
          </a:p>
          <a:p>
            <a:pPr marL="68580" indent="0">
              <a:buNone/>
            </a:pPr>
            <a:endParaRPr lang="en-US" dirty="0" smtClean="0">
              <a:latin typeface="Arial"/>
              <a:cs typeface="Arial"/>
            </a:endParaRPr>
          </a:p>
          <a:p>
            <a:pPr marL="68580" indent="0">
              <a:buNone/>
            </a:pPr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3873500"/>
            <a:ext cx="6972658" cy="184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8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5462</TotalTime>
  <Words>345</Words>
  <Application>Microsoft Office PowerPoint</Application>
  <PresentationFormat>On-screen Show (4:3)</PresentationFormat>
  <Paragraphs>89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Urban Pop</vt:lpstr>
      <vt:lpstr>SQLITE</vt:lpstr>
      <vt:lpstr>content</vt:lpstr>
      <vt:lpstr>content</vt:lpstr>
      <vt:lpstr>What is sqlite?</vt:lpstr>
      <vt:lpstr>content</vt:lpstr>
      <vt:lpstr>DATABASE CREATION</vt:lpstr>
      <vt:lpstr>DATABASE CREATION</vt:lpstr>
      <vt:lpstr>content</vt:lpstr>
      <vt:lpstr>DATABASE INSERTION </vt:lpstr>
      <vt:lpstr>content</vt:lpstr>
      <vt:lpstr>DATABASE fetching </vt:lpstr>
      <vt:lpstr>DATABASE fetching </vt:lpstr>
      <vt:lpstr>content</vt:lpstr>
      <vt:lpstr>DATABASE HELPERCLASS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TỔNG QUAN VỀ ANDROID</dc:title>
  <dc:creator>Mac OS</dc:creator>
  <cp:lastModifiedBy>hp</cp:lastModifiedBy>
  <cp:revision>185</cp:revision>
  <dcterms:created xsi:type="dcterms:W3CDTF">2016-02-22T14:08:42Z</dcterms:created>
  <dcterms:modified xsi:type="dcterms:W3CDTF">2021-05-05T15:19:45Z</dcterms:modified>
</cp:coreProperties>
</file>