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April 12, 2016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avatpoint.com/android-service-tutorial" TargetMode="External"/><Relationship Id="rId3" Type="http://schemas.openxmlformats.org/officeDocument/2006/relationships/hyperlink" Target="https://blog.denevell.org/android-service-handler-tutorial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101apps.co.za/index.php/articles/using-an-intentservice-to-do-background-work.html" TargetMode="External"/><Relationship Id="rId3" Type="http://schemas.openxmlformats.org/officeDocument/2006/relationships/hyperlink" Target="https://github.com/codepath/android_guides/wiki/Starting-Background-Servic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otopia.com/index.php/Android_Local_Bound_Services_%E2%80%93_A_Worked_Example" TargetMode="External"/><Relationship Id="rId4" Type="http://schemas.openxmlformats.org/officeDocument/2006/relationships/hyperlink" Target="http://www.tutorialsbuzz.com/2015/01/unbound-bound-intent-service-differenc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harmendra4android.blogspot.com/2012/05/bind-service-using-ibinder-clas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1676400"/>
            <a:ext cx="7861300" cy="1524000"/>
          </a:xfrm>
        </p:spPr>
        <p:txBody>
          <a:bodyPr>
            <a:noAutofit/>
          </a:bodyPr>
          <a:lstStyle/>
          <a:p>
            <a:pPr algn="r"/>
            <a:r>
              <a:rPr lang="en-US" sz="4400" b="1" dirty="0" smtClean="0">
                <a:latin typeface="Arial"/>
                <a:cs typeface="Arial"/>
              </a:rPr>
              <a:t>SERVICES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0800" y="3429000"/>
            <a:ext cx="4508500" cy="1625599"/>
          </a:xfrm>
        </p:spPr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Giảng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viên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dirty="0" err="1" smtClean="0">
                <a:latin typeface="Arial"/>
                <a:cs typeface="Arial"/>
              </a:rPr>
              <a:t>Trương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Ngọc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Phượng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73004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DEMO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11699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Tạo</a:t>
            </a:r>
            <a:r>
              <a:rPr lang="en-US" dirty="0" smtClean="0">
                <a:latin typeface="Arial"/>
                <a:cs typeface="Arial"/>
              </a:rPr>
              <a:t> start Service </a:t>
            </a:r>
            <a:r>
              <a:rPr lang="en-US" dirty="0" err="1" smtClean="0">
                <a:latin typeface="Arial"/>
                <a:cs typeface="Arial"/>
              </a:rPr>
              <a:t>kế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thừa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từ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lớp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cơ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sở</a:t>
            </a:r>
            <a:r>
              <a:rPr lang="en-US" dirty="0" smtClean="0">
                <a:latin typeface="Arial"/>
                <a:cs typeface="Arial"/>
              </a:rPr>
              <a:t> Service</a:t>
            </a:r>
          </a:p>
          <a:p>
            <a:pPr marL="68580" indent="0">
              <a:buNone/>
            </a:pPr>
            <a:r>
              <a:rPr lang="en-US" dirty="0">
                <a:latin typeface="Arial"/>
                <a:cs typeface="Arial"/>
                <a:hlinkClick r:id="rId2"/>
              </a:rPr>
              <a:t>http://www.javatpoint.com/android-service-</a:t>
            </a:r>
            <a:r>
              <a:rPr lang="en-US" dirty="0" smtClean="0">
                <a:latin typeface="Arial"/>
                <a:cs typeface="Arial"/>
                <a:hlinkClick r:id="rId2"/>
              </a:rPr>
              <a:t>tutorial</a:t>
            </a:r>
          </a:p>
          <a:p>
            <a:r>
              <a:rPr lang="en-US" dirty="0" err="1" smtClean="0">
                <a:latin typeface="Arial"/>
                <a:cs typeface="Arial"/>
              </a:rPr>
              <a:t>Có</a:t>
            </a:r>
            <a:r>
              <a:rPr lang="en-US" dirty="0" smtClean="0">
                <a:latin typeface="Arial"/>
                <a:cs typeface="Arial"/>
              </a:rPr>
              <a:t> 3 </a:t>
            </a:r>
            <a:r>
              <a:rPr lang="en-US" dirty="0" err="1" smtClean="0">
                <a:latin typeface="Arial"/>
                <a:cs typeface="Arial"/>
              </a:rPr>
              <a:t>tuỳ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chọn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giá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trả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về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trong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onStartCommand</a:t>
            </a:r>
            <a:r>
              <a:rPr lang="en-US" dirty="0" smtClean="0">
                <a:latin typeface="Arial"/>
                <a:cs typeface="Arial"/>
              </a:rPr>
              <a:t>() </a:t>
            </a:r>
            <a:r>
              <a:rPr lang="en-US" dirty="0" err="1" smtClean="0">
                <a:latin typeface="Arial"/>
                <a:cs typeface="Arial"/>
              </a:rPr>
              <a:t>như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sau</a:t>
            </a:r>
            <a:r>
              <a:rPr lang="en-US" dirty="0" smtClean="0">
                <a:latin typeface="Arial"/>
                <a:cs typeface="Arial"/>
              </a:rPr>
              <a:t>: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START_STICKY: </a:t>
            </a:r>
            <a:r>
              <a:rPr lang="en-US" dirty="0" err="1" smtClean="0">
                <a:latin typeface="Arial"/>
                <a:cs typeface="Arial"/>
              </a:rPr>
              <a:t>hệ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điều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hàng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sẽ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huỷ</a:t>
            </a:r>
            <a:r>
              <a:rPr lang="en-US" dirty="0" smtClean="0">
                <a:latin typeface="Arial"/>
                <a:cs typeface="Arial"/>
              </a:rPr>
              <a:t> Service </a:t>
            </a:r>
            <a:r>
              <a:rPr lang="en-US" dirty="0" err="1" smtClean="0">
                <a:latin typeface="Arial"/>
                <a:cs typeface="Arial"/>
              </a:rPr>
              <a:t>và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tạo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lại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khi</a:t>
            </a:r>
            <a:r>
              <a:rPr lang="en-US" dirty="0" smtClean="0">
                <a:latin typeface="Arial"/>
                <a:cs typeface="Arial"/>
              </a:rPr>
              <a:t> Service </a:t>
            </a:r>
            <a:r>
              <a:rPr lang="en-US" dirty="0" err="1" smtClean="0">
                <a:latin typeface="Arial"/>
                <a:cs typeface="Arial"/>
              </a:rPr>
              <a:t>được</a:t>
            </a:r>
            <a:r>
              <a:rPr lang="en-US" dirty="0" smtClean="0">
                <a:latin typeface="Arial"/>
                <a:cs typeface="Arial"/>
              </a:rPr>
              <a:t> restart(), </a:t>
            </a:r>
            <a:r>
              <a:rPr lang="en-US" dirty="0" err="1" smtClean="0">
                <a:latin typeface="Arial"/>
                <a:cs typeface="Arial"/>
              </a:rPr>
              <a:t>nhưng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dữ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liệu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trong</a:t>
            </a:r>
            <a:r>
              <a:rPr lang="en-US" dirty="0" smtClean="0">
                <a:latin typeface="Arial"/>
                <a:cs typeface="Arial"/>
              </a:rPr>
              <a:t> Intent </a:t>
            </a:r>
            <a:r>
              <a:rPr lang="en-US" dirty="0" err="1" smtClean="0">
                <a:latin typeface="Arial"/>
                <a:cs typeface="Arial"/>
              </a:rPr>
              <a:t>sẽ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không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được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truyền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lại</a:t>
            </a:r>
            <a:r>
              <a:rPr lang="en-US" dirty="0" smtClean="0">
                <a:latin typeface="Arial"/>
                <a:cs typeface="Arial"/>
              </a:rPr>
              <a:t>. 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START_NOT_STICKY: </a:t>
            </a:r>
            <a:r>
              <a:rPr lang="en-US" dirty="0" err="1" smtClean="0">
                <a:latin typeface="Arial"/>
                <a:cs typeface="Arial"/>
              </a:rPr>
              <a:t>nếu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hệ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điều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hành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huỷ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nó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thì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sẽ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không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tự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động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khởi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động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lại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đến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người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dùng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gọi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thực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lại</a:t>
            </a:r>
            <a:r>
              <a:rPr lang="en-US" dirty="0" smtClean="0">
                <a:latin typeface="Arial"/>
                <a:cs typeface="Arial"/>
              </a:rPr>
              <a:t>. 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START_REDELIVER_INTENT: </a:t>
            </a:r>
            <a:r>
              <a:rPr lang="en-US" dirty="0" err="1" smtClean="0">
                <a:latin typeface="Arial"/>
                <a:cs typeface="Arial"/>
              </a:rPr>
              <a:t>cũng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tương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tự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như</a:t>
            </a:r>
            <a:r>
              <a:rPr lang="en-US" dirty="0" smtClean="0">
                <a:latin typeface="Arial"/>
                <a:cs typeface="Arial"/>
              </a:rPr>
              <a:t> START_STICKY </a:t>
            </a:r>
            <a:r>
              <a:rPr lang="en-US" dirty="0" err="1" smtClean="0">
                <a:latin typeface="Arial"/>
                <a:cs typeface="Arial"/>
              </a:rPr>
              <a:t>nhưng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trong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trường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hợp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này</a:t>
            </a:r>
            <a:r>
              <a:rPr lang="en-US" dirty="0" smtClean="0">
                <a:latin typeface="Arial"/>
                <a:cs typeface="Arial"/>
              </a:rPr>
              <a:t> Intent </a:t>
            </a:r>
            <a:r>
              <a:rPr lang="en-US" dirty="0" err="1" smtClean="0">
                <a:latin typeface="Arial"/>
                <a:cs typeface="Arial"/>
              </a:rPr>
              <a:t>sẽ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được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truyền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lại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r>
              <a:rPr lang="en-US" dirty="0" err="1" smtClean="0">
                <a:latin typeface="Arial"/>
                <a:cs typeface="Arial"/>
              </a:rPr>
              <a:t>Lưu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ý</a:t>
            </a:r>
            <a:r>
              <a:rPr lang="en-US" dirty="0" smtClean="0">
                <a:latin typeface="Arial"/>
                <a:cs typeface="Arial"/>
              </a:rPr>
              <a:t>: Service </a:t>
            </a:r>
            <a:r>
              <a:rPr lang="en-US" dirty="0" err="1" smtClean="0">
                <a:latin typeface="Arial"/>
                <a:cs typeface="Arial"/>
              </a:rPr>
              <a:t>được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tạo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ra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trong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Main Thread </a:t>
            </a:r>
            <a:r>
              <a:rPr lang="en-US" dirty="0" err="1" smtClean="0">
                <a:latin typeface="Arial"/>
                <a:cs typeface="Arial"/>
              </a:rPr>
              <a:t>để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thực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hiện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vụ</a:t>
            </a:r>
            <a:r>
              <a:rPr lang="en-US" dirty="0" smtClean="0">
                <a:latin typeface="Arial"/>
                <a:cs typeface="Arial"/>
              </a:rPr>
              <a:t>. </a:t>
            </a:r>
            <a:r>
              <a:rPr lang="en-US" dirty="0" err="1" smtClean="0">
                <a:latin typeface="Arial"/>
                <a:cs typeface="Arial"/>
              </a:rPr>
              <a:t>Trong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trường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hợp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vụ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xử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lâu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có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thể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ảnh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hưởng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đến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tốc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độ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xử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của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endParaRPr lang="en-US" dirty="0" smtClean="0">
              <a:latin typeface="Arial"/>
              <a:cs typeface="Arial"/>
            </a:endParaRPr>
          </a:p>
          <a:p>
            <a:pPr>
              <a:buFont typeface="Wingdings" charset="0"/>
              <a:buChar char="à"/>
            </a:pPr>
            <a:r>
              <a:rPr lang="en-US" dirty="0" err="1" smtClean="0">
                <a:latin typeface="Arial"/>
                <a:cs typeface="Arial"/>
                <a:sym typeface="Wingdings"/>
              </a:rPr>
              <a:t>Giải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pháp</a:t>
            </a:r>
            <a:r>
              <a:rPr lang="en-US" dirty="0" smtClean="0">
                <a:latin typeface="Arial"/>
                <a:cs typeface="Arial"/>
                <a:sym typeface="Wingdings"/>
              </a:rPr>
              <a:t>: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tạo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ra</a:t>
            </a:r>
            <a:r>
              <a:rPr lang="en-US" dirty="0" smtClean="0">
                <a:latin typeface="Arial"/>
                <a:cs typeface="Arial"/>
                <a:sym typeface="Wingdings"/>
              </a:rPr>
              <a:t> Handler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mới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để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thực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thi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tác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vụ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bên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trong</a:t>
            </a:r>
            <a:endParaRPr lang="en-US" dirty="0" smtClean="0">
              <a:latin typeface="Arial"/>
              <a:cs typeface="Arial"/>
              <a:sym typeface="Wingdings"/>
            </a:endParaRPr>
          </a:p>
          <a:p>
            <a:pPr marL="68580" indent="0">
              <a:buNone/>
            </a:pPr>
            <a:r>
              <a:rPr lang="en-US" dirty="0">
                <a:latin typeface="Arial"/>
                <a:cs typeface="Arial"/>
                <a:sym typeface="Wingdings"/>
                <a:hlinkClick r:id="rId3"/>
              </a:rPr>
              <a:t>https://blog.denevell.org/android-service-handler-</a:t>
            </a:r>
            <a:r>
              <a:rPr lang="en-US" dirty="0" smtClean="0">
                <a:latin typeface="Arial"/>
                <a:cs typeface="Arial"/>
                <a:sym typeface="Wingdings"/>
                <a:hlinkClick r:id="rId3"/>
              </a:rPr>
              <a:t>tutorial.html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</a:p>
          <a:p>
            <a:pPr marL="68580" indent="0">
              <a:buNone/>
            </a:pP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475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DEMO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11699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Tạo</a:t>
            </a:r>
            <a:r>
              <a:rPr lang="en-US" dirty="0" smtClean="0">
                <a:latin typeface="Arial"/>
                <a:cs typeface="Arial"/>
              </a:rPr>
              <a:t> Service </a:t>
            </a:r>
            <a:r>
              <a:rPr lang="en-US" dirty="0" err="1" smtClean="0">
                <a:latin typeface="Arial"/>
                <a:cs typeface="Arial"/>
              </a:rPr>
              <a:t>từ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IntentService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r>
              <a:rPr lang="en-US" dirty="0">
                <a:latin typeface="Arial"/>
                <a:cs typeface="Arial"/>
                <a:hlinkClick r:id="rId2"/>
              </a:rPr>
              <a:t>http://www.101apps.co.za/index.php/articles/using-an-intentservice-to-do-background-</a:t>
            </a:r>
            <a:r>
              <a:rPr lang="en-US" dirty="0" smtClean="0">
                <a:latin typeface="Arial"/>
                <a:cs typeface="Arial"/>
                <a:hlinkClick r:id="rId2"/>
              </a:rPr>
              <a:t>work.html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Một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giới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hạn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của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IntentService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err="1" smtClean="0">
                <a:latin typeface="Arial"/>
                <a:cs typeface="Arial"/>
              </a:rPr>
              <a:t>Không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thể</a:t>
            </a:r>
            <a:r>
              <a:rPr lang="en-US" dirty="0" smtClean="0">
                <a:latin typeface="Arial"/>
                <a:cs typeface="Arial"/>
              </a:rPr>
              <a:t> update </a:t>
            </a:r>
            <a:r>
              <a:rPr lang="en-US" dirty="0" err="1" smtClean="0">
                <a:latin typeface="Arial"/>
                <a:cs typeface="Arial"/>
              </a:rPr>
              <a:t>giao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diện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trực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tiếp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từ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trong</a:t>
            </a:r>
            <a:r>
              <a:rPr lang="en-US" dirty="0" smtClean="0">
                <a:latin typeface="Arial"/>
                <a:cs typeface="Arial"/>
              </a:rPr>
              <a:t> Service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Những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yêu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cầu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được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xử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trong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một</a:t>
            </a:r>
            <a:r>
              <a:rPr lang="en-US" dirty="0" smtClean="0">
                <a:latin typeface="Arial"/>
                <a:cs typeface="Arial"/>
              </a:rPr>
              <a:t> Worker Thread </a:t>
            </a:r>
            <a:r>
              <a:rPr lang="en-US" dirty="0" err="1" smtClean="0">
                <a:latin typeface="Arial"/>
                <a:cs typeface="Arial"/>
              </a:rPr>
              <a:t>và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chỉ</a:t>
            </a:r>
            <a:r>
              <a:rPr lang="en-US" dirty="0" smtClean="0">
                <a:latin typeface="Arial"/>
                <a:cs typeface="Arial"/>
              </a:rPr>
              <a:t> 1 </a:t>
            </a:r>
            <a:r>
              <a:rPr lang="en-US" dirty="0" err="1" smtClean="0">
                <a:latin typeface="Arial"/>
                <a:cs typeface="Arial"/>
              </a:rPr>
              <a:t>yêu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cầu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tại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một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thời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điểm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Không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dễ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dàng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huỷ</a:t>
            </a:r>
            <a:r>
              <a:rPr lang="en-US" dirty="0" smtClean="0">
                <a:latin typeface="Arial"/>
                <a:cs typeface="Arial"/>
              </a:rPr>
              <a:t> Service </a:t>
            </a:r>
            <a:r>
              <a:rPr lang="en-US" dirty="0" err="1" smtClean="0">
                <a:latin typeface="Arial"/>
                <a:cs typeface="Arial"/>
              </a:rPr>
              <a:t>một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đã</a:t>
            </a:r>
            <a:r>
              <a:rPr lang="en-US" dirty="0" smtClean="0">
                <a:latin typeface="Arial"/>
                <a:cs typeface="Arial"/>
              </a:rPr>
              <a:t> start </a:t>
            </a:r>
            <a:r>
              <a:rPr lang="en-US" dirty="0" err="1" smtClean="0">
                <a:latin typeface="Arial"/>
                <a:cs typeface="Arial"/>
              </a:rPr>
              <a:t>nó</a:t>
            </a:r>
            <a:endParaRPr lang="en-US" dirty="0" smtClean="0">
              <a:latin typeface="Arial"/>
              <a:cs typeface="Arial"/>
            </a:endParaRPr>
          </a:p>
          <a:p>
            <a:pPr marL="68580" indent="0">
              <a:buNone/>
            </a:pPr>
            <a:r>
              <a:rPr lang="en-US" dirty="0">
                <a:latin typeface="Arial"/>
                <a:cs typeface="Arial"/>
                <a:hlinkClick r:id="rId3"/>
              </a:rPr>
              <a:t>https://github.com/codepath/android_guides/wiki/Starting-Background-</a:t>
            </a:r>
            <a:r>
              <a:rPr lang="en-US" dirty="0" smtClean="0">
                <a:latin typeface="Arial"/>
                <a:cs typeface="Arial"/>
                <a:hlinkClick r:id="rId3"/>
              </a:rPr>
              <a:t>Services</a:t>
            </a:r>
            <a:endParaRPr lang="en-US" dirty="0" smtClean="0">
              <a:latin typeface="Arial"/>
              <a:cs typeface="Arial"/>
            </a:endParaRPr>
          </a:p>
          <a:p>
            <a:pPr marL="68580" indent="0">
              <a:buNone/>
            </a:pP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28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DEMO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11699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Tạo</a:t>
            </a:r>
            <a:r>
              <a:rPr lang="en-US" dirty="0" smtClean="0">
                <a:latin typeface="Arial"/>
                <a:cs typeface="Arial"/>
              </a:rPr>
              <a:t> Service </a:t>
            </a:r>
            <a:r>
              <a:rPr lang="en-US" dirty="0" err="1" smtClean="0">
                <a:latin typeface="Arial"/>
                <a:cs typeface="Arial"/>
              </a:rPr>
              <a:t>và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bindService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  <a:hlinkClick r:id="rId2"/>
              </a:rPr>
              <a:t>http://dharmendra4android.blogspot.com/2012/05/bind-service-using-ibinder-</a:t>
            </a:r>
            <a:r>
              <a:rPr lang="en-US" dirty="0" smtClean="0">
                <a:latin typeface="Arial"/>
                <a:cs typeface="Arial"/>
                <a:hlinkClick r:id="rId2"/>
              </a:rPr>
              <a:t>class.html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r>
              <a:rPr lang="en-US" dirty="0">
                <a:latin typeface="Arial"/>
                <a:cs typeface="Arial"/>
                <a:hlinkClick r:id="rId3"/>
              </a:rPr>
              <a:t>http://www.techotopia.com/index.php/Android_Local_Bound_Services_%E2%80</a:t>
            </a:r>
            <a:r>
              <a:rPr lang="en-US">
                <a:latin typeface="Arial"/>
                <a:cs typeface="Arial"/>
                <a:hlinkClick r:id="rId3"/>
              </a:rPr>
              <a:t>%</a:t>
            </a:r>
            <a:r>
              <a:rPr lang="en-US" smtClean="0">
                <a:latin typeface="Arial"/>
                <a:cs typeface="Arial"/>
                <a:hlinkClick r:id="rId3"/>
              </a:rPr>
              <a:t>93_A_Worked_Example</a:t>
            </a:r>
            <a:endParaRPr lang="en-US">
              <a:latin typeface="Arial"/>
              <a:cs typeface="Arial"/>
            </a:endParaRPr>
          </a:p>
          <a:p>
            <a:r>
              <a:rPr lang="en-US" smtClean="0">
                <a:latin typeface="Arial"/>
                <a:cs typeface="Arial"/>
                <a:hlinkClick r:id="rId4"/>
              </a:rPr>
              <a:t>http</a:t>
            </a:r>
            <a:r>
              <a:rPr lang="en-US" dirty="0">
                <a:latin typeface="Arial"/>
                <a:cs typeface="Arial"/>
                <a:hlinkClick r:id="rId4"/>
              </a:rPr>
              <a:t>://www.tutorialsbuzz.com/2015/01/unbound-bound-intent-service-</a:t>
            </a:r>
            <a:r>
              <a:rPr lang="en-US" dirty="0" smtClean="0">
                <a:latin typeface="Arial"/>
                <a:cs typeface="Arial"/>
                <a:hlinkClick r:id="rId4"/>
              </a:rPr>
              <a:t>difference.html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030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NỘI DUNG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Định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nghĩa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Trạng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thái</a:t>
            </a:r>
            <a:r>
              <a:rPr lang="en-US" dirty="0" smtClean="0">
                <a:latin typeface="Arial"/>
                <a:cs typeface="Arial"/>
              </a:rPr>
              <a:t> Service</a:t>
            </a:r>
          </a:p>
          <a:p>
            <a:r>
              <a:rPr lang="en-US" dirty="0" smtClean="0">
                <a:latin typeface="Arial"/>
                <a:cs typeface="Arial"/>
              </a:rPr>
              <a:t>Chu </a:t>
            </a:r>
            <a:r>
              <a:rPr lang="en-US" dirty="0" err="1" smtClean="0">
                <a:latin typeface="Arial"/>
                <a:cs typeface="Arial"/>
              </a:rPr>
              <a:t>kì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sống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r>
              <a:rPr lang="en-US" dirty="0" smtClean="0">
                <a:latin typeface="Arial"/>
                <a:cs typeface="Arial"/>
              </a:rPr>
              <a:t>Demo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8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NỘI DUNG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Định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nghĩa</a:t>
            </a:r>
            <a:endParaRPr lang="en-US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Trạng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thái</a:t>
            </a:r>
            <a:r>
              <a:rPr lang="en-US" dirty="0" smtClean="0">
                <a:latin typeface="Arial"/>
                <a:cs typeface="Arial"/>
              </a:rPr>
              <a:t> Service</a:t>
            </a:r>
          </a:p>
          <a:p>
            <a:r>
              <a:rPr lang="en-US" dirty="0" smtClean="0">
                <a:latin typeface="Arial"/>
                <a:cs typeface="Arial"/>
              </a:rPr>
              <a:t>Chu </a:t>
            </a:r>
            <a:r>
              <a:rPr lang="en-US" dirty="0" err="1" smtClean="0">
                <a:latin typeface="Arial"/>
                <a:cs typeface="Arial"/>
              </a:rPr>
              <a:t>kì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sống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Demo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403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ĐỊNH NGHĨA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Là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một</a:t>
            </a:r>
            <a:r>
              <a:rPr lang="en-US" dirty="0" smtClean="0">
                <a:latin typeface="Arial"/>
                <a:cs typeface="Arial"/>
              </a:rPr>
              <a:t> Application Component </a:t>
            </a:r>
            <a:r>
              <a:rPr lang="en-US" dirty="0" err="1" smtClean="0">
                <a:latin typeface="Arial"/>
                <a:cs typeface="Arial"/>
              </a:rPr>
              <a:t>chạy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nền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thực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hiện</a:t>
            </a:r>
            <a:r>
              <a:rPr lang="en-US" dirty="0" smtClean="0">
                <a:latin typeface="Arial"/>
                <a:cs typeface="Arial"/>
              </a:rPr>
              <a:t> 1 </a:t>
            </a:r>
            <a:r>
              <a:rPr lang="en-US" dirty="0" err="1" smtClean="0">
                <a:latin typeface="Arial"/>
                <a:cs typeface="Arial"/>
              </a:rPr>
              <a:t>tác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vụ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đòi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hỏi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nhiều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thời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gian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không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cần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sự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tương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của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người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dùng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  <a:p>
            <a:pPr marL="68580"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Service </a:t>
            </a:r>
            <a:r>
              <a:rPr lang="en-US" dirty="0" err="1" smtClean="0">
                <a:latin typeface="Arial"/>
                <a:cs typeface="Arial"/>
              </a:rPr>
              <a:t>vẫn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hoạt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động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ngay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cả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gọi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thực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đã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huỷ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50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NỘI DUNG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Định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nghĩa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Trạng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thái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Service</a:t>
            </a:r>
          </a:p>
          <a:p>
            <a:r>
              <a:rPr lang="en-US" dirty="0" smtClean="0">
                <a:latin typeface="Arial"/>
                <a:cs typeface="Arial"/>
              </a:rPr>
              <a:t>Chu </a:t>
            </a:r>
            <a:r>
              <a:rPr lang="en-US" dirty="0" err="1" smtClean="0">
                <a:latin typeface="Arial"/>
                <a:cs typeface="Arial"/>
              </a:rPr>
              <a:t>kì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sống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Demo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356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TRẠNG THÁI SERVICE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Có</a:t>
            </a:r>
            <a:r>
              <a:rPr lang="en-US" dirty="0" smtClean="0">
                <a:latin typeface="Arial"/>
                <a:cs typeface="Arial"/>
              </a:rPr>
              <a:t> 2 </a:t>
            </a:r>
            <a:r>
              <a:rPr lang="en-US" dirty="0" err="1" smtClean="0">
                <a:latin typeface="Arial"/>
                <a:cs typeface="Arial"/>
              </a:rPr>
              <a:t>trạng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thái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cho</a:t>
            </a:r>
            <a:r>
              <a:rPr lang="en-US" dirty="0" smtClean="0">
                <a:latin typeface="Arial"/>
                <a:cs typeface="Arial"/>
              </a:rPr>
              <a:t> 1 Service:</a:t>
            </a:r>
            <a:endParaRPr lang="en-US" dirty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Started: Service </a:t>
            </a:r>
            <a:r>
              <a:rPr lang="en-US" dirty="0" err="1" smtClean="0">
                <a:latin typeface="Arial"/>
                <a:cs typeface="Arial"/>
              </a:rPr>
              <a:t>có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trạng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thái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này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khi</a:t>
            </a:r>
            <a:r>
              <a:rPr lang="en-US" dirty="0" smtClean="0">
                <a:latin typeface="Arial"/>
                <a:cs typeface="Arial"/>
              </a:rPr>
              <a:t> Application Component </a:t>
            </a:r>
            <a:r>
              <a:rPr lang="en-US" dirty="0" err="1" smtClean="0">
                <a:latin typeface="Arial"/>
                <a:cs typeface="Arial"/>
              </a:rPr>
              <a:t>gọi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nó</a:t>
            </a:r>
            <a:r>
              <a:rPr lang="en-US" dirty="0" smtClean="0">
                <a:latin typeface="Arial"/>
                <a:cs typeface="Arial"/>
              </a:rPr>
              <a:t> (</a:t>
            </a:r>
            <a:r>
              <a:rPr lang="en-US" dirty="0" err="1" smtClean="0">
                <a:latin typeface="Arial"/>
                <a:cs typeface="Arial"/>
              </a:rPr>
              <a:t>chẳng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hạn</a:t>
            </a:r>
            <a:r>
              <a:rPr lang="en-US" dirty="0" smtClean="0">
                <a:latin typeface="Arial"/>
                <a:cs typeface="Arial"/>
              </a:rPr>
              <a:t> Activity) </a:t>
            </a:r>
            <a:r>
              <a:rPr lang="en-US" dirty="0" err="1" smtClean="0">
                <a:latin typeface="Arial"/>
                <a:cs typeface="Arial"/>
              </a:rPr>
              <a:t>bằng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phương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thức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startService</a:t>
            </a:r>
            <a:r>
              <a:rPr lang="en-US" dirty="0" smtClean="0">
                <a:latin typeface="Arial"/>
                <a:cs typeface="Arial"/>
              </a:rPr>
              <a:t>(). </a:t>
            </a:r>
            <a:r>
              <a:rPr lang="en-US" dirty="0" err="1" smtClean="0">
                <a:latin typeface="Arial"/>
                <a:cs typeface="Arial"/>
              </a:rPr>
              <a:t>Loại</a:t>
            </a:r>
            <a:r>
              <a:rPr lang="en-US" dirty="0" smtClean="0">
                <a:latin typeface="Arial"/>
                <a:cs typeface="Arial"/>
              </a:rPr>
              <a:t> service </a:t>
            </a:r>
            <a:r>
              <a:rPr lang="en-US" dirty="0" err="1" smtClean="0">
                <a:latin typeface="Arial"/>
                <a:cs typeface="Arial"/>
              </a:rPr>
              <a:t>này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thể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chạy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nền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không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xác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định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thời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gian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đến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xong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vụ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ngay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cả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khi</a:t>
            </a:r>
            <a:r>
              <a:rPr lang="en-US" dirty="0" smtClean="0">
                <a:latin typeface="Arial"/>
                <a:cs typeface="Arial"/>
              </a:rPr>
              <a:t> Application Component </a:t>
            </a:r>
            <a:r>
              <a:rPr lang="en-US" dirty="0" err="1" smtClean="0">
                <a:latin typeface="Arial"/>
                <a:cs typeface="Arial"/>
              </a:rPr>
              <a:t>gọi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đã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huỷ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Bound: Service </a:t>
            </a:r>
            <a:r>
              <a:rPr lang="en-US" dirty="0" err="1" smtClean="0">
                <a:latin typeface="Arial"/>
                <a:cs typeface="Arial"/>
              </a:rPr>
              <a:t>có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trạng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thái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này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một</a:t>
            </a:r>
            <a:r>
              <a:rPr lang="en-US" dirty="0" smtClean="0">
                <a:latin typeface="Arial"/>
                <a:cs typeface="Arial"/>
              </a:rPr>
              <a:t> Application Component “</a:t>
            </a:r>
            <a:r>
              <a:rPr lang="en-US" dirty="0" err="1" smtClean="0">
                <a:latin typeface="Arial"/>
                <a:cs typeface="Arial"/>
              </a:rPr>
              <a:t>trói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buộc</a:t>
            </a:r>
            <a:r>
              <a:rPr lang="en-US" dirty="0" smtClean="0">
                <a:latin typeface="Arial"/>
                <a:cs typeface="Arial"/>
              </a:rPr>
              <a:t>” </a:t>
            </a:r>
            <a:r>
              <a:rPr lang="en-US" dirty="0" err="1" smtClean="0">
                <a:latin typeface="Arial"/>
                <a:cs typeface="Arial"/>
              </a:rPr>
              <a:t>vào</a:t>
            </a:r>
            <a:r>
              <a:rPr lang="en-US" dirty="0" smtClean="0">
                <a:latin typeface="Arial"/>
                <a:cs typeface="Arial"/>
              </a:rPr>
              <a:t> Service </a:t>
            </a:r>
            <a:r>
              <a:rPr lang="en-US" dirty="0" err="1" smtClean="0">
                <a:latin typeface="Arial"/>
                <a:cs typeface="Arial"/>
              </a:rPr>
              <a:t>bằng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phương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thức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bindService</a:t>
            </a:r>
            <a:r>
              <a:rPr lang="en-US" dirty="0" smtClean="0">
                <a:latin typeface="Arial"/>
                <a:cs typeface="Arial"/>
              </a:rPr>
              <a:t>(). </a:t>
            </a:r>
            <a:r>
              <a:rPr lang="en-US" dirty="0" err="1" smtClean="0">
                <a:latin typeface="Arial"/>
                <a:cs typeface="Arial"/>
              </a:rPr>
              <a:t>Loại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mô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hình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này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cung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cấp</a:t>
            </a:r>
            <a:r>
              <a:rPr lang="en-US" dirty="0" smtClean="0">
                <a:latin typeface="Arial"/>
                <a:cs typeface="Arial"/>
              </a:rPr>
              <a:t> client – server interface </a:t>
            </a:r>
            <a:r>
              <a:rPr lang="en-US" dirty="0" err="1" smtClean="0">
                <a:latin typeface="Arial"/>
                <a:cs typeface="Arial"/>
              </a:rPr>
              <a:t>cho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phép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tương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đến</a:t>
            </a:r>
            <a:r>
              <a:rPr lang="en-US" dirty="0" smtClean="0">
                <a:latin typeface="Arial"/>
                <a:cs typeface="Arial"/>
              </a:rPr>
              <a:t> Service </a:t>
            </a:r>
            <a:r>
              <a:rPr lang="en-US" dirty="0" err="1" smtClean="0">
                <a:latin typeface="Arial"/>
                <a:cs typeface="Arial"/>
              </a:rPr>
              <a:t>trong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quá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trình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hoạt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động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  <a:p>
            <a:pPr lvl="1"/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876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NỘI DUNG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Định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nghĩa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Trạng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thái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Service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Chu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kì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sống</a:t>
            </a:r>
            <a:endParaRPr lang="en-US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Demo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486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Chu </a:t>
            </a:r>
            <a:r>
              <a:rPr lang="en-US" sz="4800" dirty="0" err="1" smtClean="0">
                <a:latin typeface="Arial"/>
                <a:cs typeface="Arial"/>
              </a:rPr>
              <a:t>kì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sống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endParaRPr lang="en-US" sz="4800" dirty="0">
              <a:latin typeface="Arial"/>
              <a:cs typeface="Arial"/>
            </a:endParaRPr>
          </a:p>
        </p:txBody>
      </p:sp>
      <p:pic>
        <p:nvPicPr>
          <p:cNvPr id="5" name="Picture 4" descr="servic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1417638"/>
            <a:ext cx="5027832" cy="504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NỘI DUNG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Định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nghĩa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Trạng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thái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Service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Chu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kì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sống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Demo</a:t>
            </a:r>
            <a:endParaRPr lang="en-US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39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4251</TotalTime>
  <Words>559</Words>
  <Application>Microsoft Macintosh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 Pop</vt:lpstr>
      <vt:lpstr>SERVICES</vt:lpstr>
      <vt:lpstr>NỘI DUNG</vt:lpstr>
      <vt:lpstr>NỘI DUNG</vt:lpstr>
      <vt:lpstr>ĐỊNH NGHĨA</vt:lpstr>
      <vt:lpstr>NỘI DUNG</vt:lpstr>
      <vt:lpstr>TRẠNG THÁI SERVICE</vt:lpstr>
      <vt:lpstr>NỘI DUNG</vt:lpstr>
      <vt:lpstr>Chu kì sống </vt:lpstr>
      <vt:lpstr>NỘI DUNG</vt:lpstr>
      <vt:lpstr>DEMO</vt:lpstr>
      <vt:lpstr>DEMO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VỀ ANDROID</dc:title>
  <dc:creator>Mac OS</dc:creator>
  <cp:lastModifiedBy>Mac OS</cp:lastModifiedBy>
  <cp:revision>136</cp:revision>
  <dcterms:created xsi:type="dcterms:W3CDTF">2016-02-22T14:08:42Z</dcterms:created>
  <dcterms:modified xsi:type="dcterms:W3CDTF">2016-04-11T22:07:43Z</dcterms:modified>
</cp:coreProperties>
</file>