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60" autoAdjust="0"/>
  </p:normalViewPr>
  <p:slideViewPr>
    <p:cSldViewPr snapToGrid="0" snapToObjects="1">
      <p:cViewPr>
        <p:scale>
          <a:sx n="100" d="100"/>
          <a:sy n="100" d="100"/>
        </p:scale>
        <p:origin x="-516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0741E-7B9B-224B-8449-1DA6F5EF758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49C9-DC32-D247-BB1F-2C7700E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www.tutorialspoint.com</a:t>
            </a:r>
            <a:r>
              <a:rPr lang="en-US" dirty="0" smtClean="0"/>
              <a:t>/android/</a:t>
            </a:r>
            <a:r>
              <a:rPr lang="en-US" dirty="0" err="1" smtClean="0"/>
              <a:t>android_grid_view.htm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www.tutorialspoint.com</a:t>
            </a:r>
            <a:r>
              <a:rPr lang="en-US" dirty="0" smtClean="0"/>
              <a:t>/android/</a:t>
            </a:r>
            <a:r>
              <a:rPr lang="en-US" dirty="0" err="1" smtClean="0"/>
              <a:t>android_list_view.htm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www.raywenderlich.com</a:t>
            </a:r>
            <a:r>
              <a:rPr lang="en-US" dirty="0" smtClean="0"/>
              <a:t>/124438/android-</a:t>
            </a:r>
            <a:r>
              <a:rPr lang="en-US" dirty="0" err="1" smtClean="0"/>
              <a:t>listview</a:t>
            </a:r>
            <a:r>
              <a:rPr lang="en-US" dirty="0" smtClean="0"/>
              <a:t>-tutorial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49C9-DC32-D247-BB1F-2C7700EC33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49C9-DC32-D247-BB1F-2C7700EC33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49C9-DC32-D247-BB1F-2C7700EC33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49C9-DC32-D247-BB1F-2C7700EC33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May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May 19,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May 19,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May 19,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May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May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May 19, 2021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676400"/>
            <a:ext cx="7861300" cy="1524000"/>
          </a:xfrm>
        </p:spPr>
        <p:txBody>
          <a:bodyPr>
            <a:noAutofit/>
          </a:bodyPr>
          <a:lstStyle/>
          <a:p>
            <a:pPr algn="r"/>
            <a:r>
              <a:rPr lang="en-US" sz="4400" b="1" dirty="0" smtClean="0">
                <a:latin typeface="Arial"/>
                <a:cs typeface="Arial"/>
              </a:rPr>
              <a:t>SHAREDPREFERENCES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800" y="3429000"/>
            <a:ext cx="4508500" cy="1625599"/>
          </a:xfrm>
        </p:spPr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Giảng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viên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Trương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Ngọc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Phượng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3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</a:t>
            </a:r>
            <a:r>
              <a:rPr lang="en-US" dirty="0" err="1" smtClean="0">
                <a:latin typeface="Arial"/>
                <a:cs typeface="Arial"/>
              </a:rPr>
              <a:t>SharedPreferences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smtClean="0">
                <a:latin typeface="Arial"/>
                <a:cs typeface="Arial"/>
              </a:rPr>
              <a:t>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0623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EF4CF"/>
                </a:solidFill>
                <a:latin typeface="Arial"/>
                <a:cs typeface="Arial"/>
              </a:rPr>
              <a:t>What is </a:t>
            </a:r>
            <a:r>
              <a:rPr lang="en-US" b="1" dirty="0" err="1" smtClean="0">
                <a:solidFill>
                  <a:srgbClr val="FEF4CF"/>
                </a:solidFill>
                <a:latin typeface="Arial"/>
                <a:cs typeface="Arial"/>
              </a:rPr>
              <a:t>SharedPreferences</a:t>
            </a:r>
            <a:r>
              <a:rPr lang="en-US" b="1" dirty="0" smtClean="0">
                <a:solidFill>
                  <a:srgbClr val="FEF4CF"/>
                </a:solidFill>
                <a:latin typeface="Arial"/>
                <a:cs typeface="Arial"/>
              </a:rPr>
              <a:t>?</a:t>
            </a:r>
          </a:p>
          <a:p>
            <a:r>
              <a:rPr lang="en-US" dirty="0" smtClean="0">
                <a:latin typeface="Arial"/>
                <a:cs typeface="Arial"/>
              </a:rPr>
              <a:t>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419210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What is </a:t>
            </a:r>
            <a:r>
              <a:rPr lang="en-US" sz="3200" b="1" dirty="0" err="1" smtClean="0">
                <a:latin typeface="Arial"/>
                <a:cs typeface="Arial"/>
              </a:rPr>
              <a:t>sharedpreferences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SharedPreferences</a:t>
            </a:r>
            <a:r>
              <a:rPr lang="en-US" dirty="0" smtClean="0">
                <a:latin typeface="Arial"/>
                <a:cs typeface="Arial"/>
              </a:rPr>
              <a:t> allows you to save and retrieve data in the form of key, value pair. </a:t>
            </a:r>
          </a:p>
          <a:p>
            <a:r>
              <a:rPr lang="en-US" dirty="0" smtClean="0">
                <a:latin typeface="Arial"/>
                <a:cs typeface="Arial"/>
              </a:rPr>
              <a:t>In order to use Shared Preferences </a:t>
            </a:r>
            <a:r>
              <a:rPr lang="en-US" dirty="0" smtClean="0">
                <a:latin typeface="Arial"/>
                <a:cs typeface="Arial"/>
                <a:sym typeface="Wingdings"/>
              </a:rPr>
              <a:t> call method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getSharedPreferences</a:t>
            </a:r>
            <a:r>
              <a:rPr lang="en-US" dirty="0" smtClean="0">
                <a:latin typeface="Arial"/>
                <a:cs typeface="Arial"/>
                <a:sym typeface="Wingdings"/>
              </a:rPr>
              <a:t>()  return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SharedPreference</a:t>
            </a:r>
            <a:r>
              <a:rPr lang="en-US" dirty="0" smtClean="0">
                <a:latin typeface="Arial"/>
                <a:cs typeface="Arial"/>
                <a:sym typeface="Wingdings"/>
              </a:rPr>
              <a:t> instance.</a:t>
            </a:r>
          </a:p>
          <a:p>
            <a:pPr marL="68580" indent="0">
              <a:buNone/>
            </a:pPr>
            <a:endParaRPr lang="en-US" dirty="0" smtClean="0">
              <a:latin typeface="Arial"/>
              <a:cs typeface="Arial"/>
              <a:sym typeface="Wingdings"/>
            </a:endParaRPr>
          </a:p>
          <a:p>
            <a:pPr marL="68580" indent="0">
              <a:buNone/>
            </a:pPr>
            <a:r>
              <a:rPr lang="en-US" dirty="0" err="1" smtClean="0">
                <a:latin typeface="Arial"/>
                <a:cs typeface="Arial"/>
                <a:sym typeface="Wingdings"/>
              </a:rPr>
              <a:t>SharedPreferenceManager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endParaRPr lang="en-US" dirty="0">
              <a:latin typeface="Arial"/>
              <a:cs typeface="Arial"/>
              <a:sym typeface="Wingdings"/>
            </a:endParaRPr>
          </a:p>
          <a:p>
            <a:pPr marL="68580" indent="0">
              <a:buNone/>
            </a:pPr>
            <a:r>
              <a:rPr lang="en-US" sz="1600" i="1" dirty="0" err="1" smtClean="0">
                <a:latin typeface="Arial"/>
                <a:cs typeface="Arial"/>
                <a:sym typeface="Wingdings"/>
              </a:rPr>
              <a:t>SharedPreferences</a:t>
            </a:r>
            <a:r>
              <a:rPr lang="en-US" sz="1600" i="1" dirty="0" smtClean="0">
                <a:latin typeface="Arial"/>
                <a:cs typeface="Arial"/>
                <a:sym typeface="Wingdings"/>
              </a:rPr>
              <a:t> </a:t>
            </a:r>
            <a:r>
              <a:rPr lang="en-US" sz="1600" i="1" dirty="0" err="1" smtClean="0">
                <a:latin typeface="Arial"/>
                <a:cs typeface="Arial"/>
                <a:sym typeface="Wingdings"/>
              </a:rPr>
              <a:t>sharedpreferences</a:t>
            </a:r>
            <a:r>
              <a:rPr lang="en-US" sz="1600" i="1" dirty="0" smtClean="0">
                <a:latin typeface="Arial"/>
                <a:cs typeface="Arial"/>
                <a:sym typeface="Wingdings"/>
              </a:rPr>
              <a:t> = </a:t>
            </a:r>
            <a:r>
              <a:rPr lang="en-US" sz="1600" i="1" dirty="0" err="1" smtClean="0">
                <a:latin typeface="Arial"/>
                <a:cs typeface="Arial"/>
                <a:sym typeface="Wingdings"/>
              </a:rPr>
              <a:t>getSharedPreferences</a:t>
            </a:r>
            <a:r>
              <a:rPr lang="en-US" sz="1600" i="1" dirty="0" smtClean="0">
                <a:latin typeface="Arial"/>
                <a:cs typeface="Arial"/>
                <a:sym typeface="Wingdings"/>
              </a:rPr>
              <a:t>(</a:t>
            </a:r>
            <a:r>
              <a:rPr lang="en-US" sz="1600" i="1" dirty="0" err="1" smtClean="0">
                <a:latin typeface="Arial"/>
                <a:cs typeface="Arial"/>
                <a:sym typeface="Wingdings"/>
              </a:rPr>
              <a:t>MyPREFERENCES</a:t>
            </a:r>
            <a:r>
              <a:rPr lang="en-US" sz="1600" i="1" dirty="0" smtClean="0">
                <a:latin typeface="Arial"/>
                <a:cs typeface="Arial"/>
                <a:sym typeface="Wingdings"/>
              </a:rPr>
              <a:t>, </a:t>
            </a:r>
            <a:r>
              <a:rPr lang="en-US" sz="1600" i="1" dirty="0" err="1" smtClean="0">
                <a:latin typeface="Arial"/>
                <a:cs typeface="Arial"/>
                <a:sym typeface="Wingdings"/>
              </a:rPr>
              <a:t>Context.MODE_PRIVATE</a:t>
            </a:r>
            <a:r>
              <a:rPr lang="en-US" sz="1600" i="1" dirty="0" smtClean="0">
                <a:latin typeface="Arial"/>
                <a:cs typeface="Arial"/>
                <a:sym typeface="Wingdings"/>
              </a:rPr>
              <a:t>); </a:t>
            </a:r>
            <a:endParaRPr lang="en-US" sz="1600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5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What is </a:t>
            </a:r>
            <a:r>
              <a:rPr lang="en-US" sz="3200" b="1" dirty="0" err="1" smtClean="0">
                <a:latin typeface="Arial"/>
                <a:cs typeface="Arial"/>
              </a:rPr>
              <a:t>sharedpreferences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You can save something in the </a:t>
            </a:r>
            <a:r>
              <a:rPr lang="en-US" dirty="0" err="1" smtClean="0">
                <a:latin typeface="Arial"/>
                <a:cs typeface="Arial"/>
              </a:rPr>
              <a:t>SharedPreferences</a:t>
            </a:r>
            <a:r>
              <a:rPr lang="en-US" dirty="0" smtClean="0">
                <a:latin typeface="Arial"/>
                <a:cs typeface="Arial"/>
              </a:rPr>
              <a:t> by using </a:t>
            </a:r>
            <a:r>
              <a:rPr lang="en-US" dirty="0" err="1" smtClean="0">
                <a:latin typeface="Arial"/>
                <a:cs typeface="Arial"/>
              </a:rPr>
              <a:t>SharedPreferences.Editor</a:t>
            </a:r>
            <a:r>
              <a:rPr lang="en-US" dirty="0" smtClean="0">
                <a:latin typeface="Arial"/>
                <a:cs typeface="Arial"/>
              </a:rPr>
              <a:t>. </a:t>
            </a:r>
          </a:p>
          <a:p>
            <a:pPr marL="68580" indent="0">
              <a:buNone/>
            </a:pPr>
            <a:endParaRPr lang="en-US" sz="1600" i="1" dirty="0" smtClean="0">
              <a:latin typeface="Arial"/>
              <a:cs typeface="Arial"/>
              <a:sym typeface="Wingdings"/>
            </a:endParaRPr>
          </a:p>
          <a:p>
            <a:pPr marL="68580" indent="0">
              <a:buNone/>
            </a:pPr>
            <a:r>
              <a:rPr lang="en-US" sz="1600" i="1" dirty="0" smtClean="0">
                <a:latin typeface="Arial"/>
                <a:cs typeface="Arial"/>
                <a:sym typeface="Wingdings"/>
              </a:rPr>
              <a:t>Editor editor = </a:t>
            </a:r>
            <a:r>
              <a:rPr lang="en-US" sz="1600" i="1" dirty="0" err="1" smtClean="0">
                <a:latin typeface="Arial"/>
                <a:cs typeface="Arial"/>
                <a:sym typeface="Wingdings"/>
              </a:rPr>
              <a:t>sharedpreferences.edit</a:t>
            </a:r>
            <a:r>
              <a:rPr lang="en-US" sz="1600" i="1" dirty="0" smtClean="0">
                <a:latin typeface="Arial"/>
                <a:cs typeface="Arial"/>
                <a:sym typeface="Wingdings"/>
              </a:rPr>
              <a:t>();</a:t>
            </a:r>
          </a:p>
          <a:p>
            <a:pPr marL="68580" indent="0">
              <a:buNone/>
            </a:pPr>
            <a:r>
              <a:rPr lang="en-US" sz="1600" i="1" dirty="0" err="1" smtClean="0">
                <a:latin typeface="Arial"/>
                <a:cs typeface="Arial"/>
                <a:sym typeface="Wingdings"/>
              </a:rPr>
              <a:t>editor.putString</a:t>
            </a:r>
            <a:r>
              <a:rPr lang="en-US" sz="1600" i="1" dirty="0" smtClean="0">
                <a:latin typeface="Arial"/>
                <a:cs typeface="Arial"/>
                <a:sym typeface="Wingdings"/>
              </a:rPr>
              <a:t>(”key”, “value");</a:t>
            </a:r>
          </a:p>
          <a:p>
            <a:pPr marL="68580" indent="0">
              <a:buNone/>
            </a:pPr>
            <a:r>
              <a:rPr lang="en-US" sz="1600" i="1" dirty="0" err="1" smtClean="0">
                <a:latin typeface="Arial"/>
                <a:cs typeface="Arial"/>
                <a:sym typeface="Wingdings"/>
              </a:rPr>
              <a:t>editor.commit</a:t>
            </a:r>
            <a:r>
              <a:rPr lang="en-US" sz="1600" i="1" dirty="0" smtClean="0">
                <a:latin typeface="Arial"/>
                <a:cs typeface="Arial"/>
                <a:sym typeface="Wingding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6023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</a:t>
            </a:r>
            <a:r>
              <a:rPr lang="en-US" dirty="0" err="1" smtClean="0">
                <a:latin typeface="Arial"/>
                <a:cs typeface="Arial"/>
              </a:rPr>
              <a:t>SharedPreferences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83293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session </a:t>
            </a:r>
            <a:r>
              <a:rPr lang="en-US" sz="3200" b="1" dirty="0" err="1" smtClean="0">
                <a:latin typeface="Arial"/>
                <a:cs typeface="Arial"/>
              </a:rPr>
              <a:t>manageMENT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To perform session management </a:t>
            </a:r>
            <a:r>
              <a:rPr lang="en-US" dirty="0" smtClean="0">
                <a:latin typeface="Arial"/>
                <a:cs typeface="Arial"/>
                <a:sym typeface="Wingdings"/>
              </a:rPr>
              <a:t> check the value stored in shared preferences in the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onResume</a:t>
            </a:r>
            <a:r>
              <a:rPr lang="en-US" dirty="0" smtClean="0">
                <a:latin typeface="Arial"/>
                <a:cs typeface="Arial"/>
                <a:sym typeface="Wingdings"/>
              </a:rPr>
              <a:t>() method</a:t>
            </a:r>
            <a:r>
              <a:rPr lang="en-US" dirty="0" smtClean="0">
                <a:latin typeface="Arial"/>
                <a:cs typeface="Arial"/>
              </a:rPr>
              <a:t>. </a:t>
            </a:r>
          </a:p>
          <a:p>
            <a:r>
              <a:rPr lang="en-US" dirty="0" smtClean="0">
                <a:latin typeface="Arial"/>
                <a:cs typeface="Arial"/>
              </a:rPr>
              <a:t>If we don’t have data, we will start the application from the beginning as it is </a:t>
            </a:r>
            <a:r>
              <a:rPr lang="en-US" smtClean="0">
                <a:latin typeface="Arial"/>
                <a:cs typeface="Arial"/>
              </a:rPr>
              <a:t>newly </a:t>
            </a:r>
            <a:r>
              <a:rPr lang="en-US" smtClean="0">
                <a:latin typeface="Arial"/>
                <a:cs typeface="Arial"/>
              </a:rPr>
              <a:t>installed.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If we got the data, we will start from the where the user left. </a:t>
            </a:r>
          </a:p>
          <a:p>
            <a:pPr marL="68580" indent="0">
              <a:buNone/>
            </a:pPr>
            <a:endParaRPr lang="en-US" sz="1600" i="1" dirty="0" smtClean="0">
              <a:latin typeface="Arial"/>
              <a:cs typeface="Arial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306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5293</TotalTime>
  <Words>170</Words>
  <Application>Microsoft Office PowerPoint</Application>
  <PresentationFormat>On-screen Show (4:3)</PresentationFormat>
  <Paragraphs>34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 Pop</vt:lpstr>
      <vt:lpstr>SHAREDPREFERENCES</vt:lpstr>
      <vt:lpstr>content</vt:lpstr>
      <vt:lpstr>content</vt:lpstr>
      <vt:lpstr>What is sharedpreferences</vt:lpstr>
      <vt:lpstr>What is sharedpreferences</vt:lpstr>
      <vt:lpstr>content</vt:lpstr>
      <vt:lpstr>session manageMENT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ANDROID</dc:title>
  <dc:creator>Mac OS</dc:creator>
  <cp:lastModifiedBy>hp</cp:lastModifiedBy>
  <cp:revision>173</cp:revision>
  <dcterms:created xsi:type="dcterms:W3CDTF">2016-02-22T14:08:42Z</dcterms:created>
  <dcterms:modified xsi:type="dcterms:W3CDTF">2021-05-19T07:38:18Z</dcterms:modified>
</cp:coreProperties>
</file>