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60" autoAdjust="0"/>
  </p:normalViewPr>
  <p:slideViewPr>
    <p:cSldViewPr snapToGrid="0" snapToObjects="1">
      <p:cViewPr>
        <p:scale>
          <a:sx n="100" d="100"/>
          <a:sy n="100" d="100"/>
        </p:scale>
        <p:origin x="-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741E-7B9B-224B-8449-1DA6F5EF758A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49C9-DC32-D247-BB1F-2C7700E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www.tutorialspoint.com</a:t>
            </a:r>
            <a:r>
              <a:rPr lang="en-US" dirty="0" smtClean="0"/>
              <a:t>/android/</a:t>
            </a:r>
            <a:r>
              <a:rPr lang="en-US" dirty="0" err="1" smtClean="0"/>
              <a:t>android_grid_view.htm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www.tutorialspoint.com</a:t>
            </a:r>
            <a:r>
              <a:rPr lang="en-US" dirty="0" smtClean="0"/>
              <a:t>/android/</a:t>
            </a:r>
            <a:r>
              <a:rPr lang="en-US" dirty="0" err="1" smtClean="0"/>
              <a:t>android_list_view.htm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www.raywenderlich.com</a:t>
            </a:r>
            <a:r>
              <a:rPr lang="en-US" dirty="0" smtClean="0"/>
              <a:t>/124438/android-</a:t>
            </a:r>
            <a:r>
              <a:rPr lang="en-US" dirty="0" err="1" smtClean="0"/>
              <a:t>listview</a:t>
            </a:r>
            <a:r>
              <a:rPr lang="en-US" dirty="0" smtClean="0"/>
              <a:t>-tutorial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49C9-DC32-D247-BB1F-2C7700EC33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March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March 1,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676400"/>
            <a:ext cx="7861300" cy="1524000"/>
          </a:xfrm>
        </p:spPr>
        <p:txBody>
          <a:bodyPr>
            <a:noAutofit/>
          </a:bodyPr>
          <a:lstStyle/>
          <a:p>
            <a:pPr algn="r"/>
            <a:r>
              <a:rPr lang="en-US" sz="4400" b="1" dirty="0" smtClean="0">
                <a:latin typeface="Arial"/>
                <a:cs typeface="Arial"/>
              </a:rPr>
              <a:t>LISTVIEW &amp; GRIDVIEW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0" y="3429000"/>
            <a:ext cx="4508500" cy="1625599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Giảng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viên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Trương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Phượng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300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3662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GRIDVIEW ATTRIBUTES 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grid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838850"/>
            <a:ext cx="5923354" cy="60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3662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GRIDVIEW ATTRIBUTES 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4" name="Picture 3" descr="gridmod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901700"/>
            <a:ext cx="7048862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</a:t>
            </a:r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&amp; </a:t>
            </a:r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? </a:t>
            </a:r>
          </a:p>
          <a:p>
            <a:r>
              <a:rPr lang="en-US" dirty="0" smtClean="0">
                <a:latin typeface="Arial"/>
                <a:cs typeface="Arial"/>
              </a:rPr>
              <a:t>What is Adapter?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Attributes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Attributes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ArrayAdapter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SimpleCursorAdapter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2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ARRAYADAPTER 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You can use </a:t>
            </a:r>
            <a:r>
              <a:rPr lang="en-US" dirty="0" err="1" smtClean="0">
                <a:latin typeface="Arial"/>
                <a:cs typeface="Arial"/>
              </a:rPr>
              <a:t>arrayadapter</a:t>
            </a:r>
            <a:r>
              <a:rPr lang="en-US" dirty="0" smtClean="0">
                <a:latin typeface="Arial"/>
                <a:cs typeface="Arial"/>
              </a:rPr>
              <a:t> when your data source is an array. 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For ex: you have an array of strings and you want to display in a </a:t>
            </a:r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Initialize a new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ArrayAdapter</a:t>
            </a:r>
            <a:r>
              <a:rPr lang="en-US" dirty="0" smtClean="0">
                <a:latin typeface="Arial"/>
                <a:cs typeface="Arial"/>
                <a:sym typeface="Wingdings"/>
              </a:rPr>
              <a:t> as follow:</a:t>
            </a:r>
          </a:p>
          <a:p>
            <a:endParaRPr lang="en-US" dirty="0">
              <a:latin typeface="Arial"/>
              <a:cs typeface="Arial"/>
              <a:sym typeface="Wingdings"/>
            </a:endParaRPr>
          </a:p>
          <a:p>
            <a:pPr marL="68580" indent="0">
              <a:buNone/>
            </a:pP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ArrayAdapter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 adapter = new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ArrayAdapter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&lt;String&gt;(this,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R.layout.ListView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,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StringArray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); </a:t>
            </a:r>
          </a:p>
          <a:p>
            <a:pPr marL="68580" indent="0">
              <a:buNone/>
            </a:pPr>
            <a:endParaRPr lang="en-US" sz="1600" dirty="0" smtClean="0">
              <a:solidFill>
                <a:schemeClr val="accent3"/>
              </a:solidFill>
              <a:latin typeface="Courier New"/>
              <a:cs typeface="Courier New"/>
              <a:sym typeface="Wingdings"/>
            </a:endParaRPr>
          </a:p>
          <a:p>
            <a:r>
              <a:rPr lang="en-US" dirty="0" smtClean="0">
                <a:latin typeface="Arial"/>
                <a:cs typeface="Arial"/>
              </a:rPr>
              <a:t>Arguments for this constructor:</a:t>
            </a:r>
          </a:p>
          <a:p>
            <a:pPr lvl="1"/>
            <a:r>
              <a:rPr lang="en-US" dirty="0">
                <a:latin typeface="Arial"/>
                <a:cs typeface="Arial"/>
              </a:rPr>
              <a:t>First argument: this </a:t>
            </a:r>
            <a:r>
              <a:rPr lang="en-US" dirty="0">
                <a:latin typeface="Arial"/>
                <a:cs typeface="Arial"/>
                <a:sym typeface="Wingdings"/>
              </a:rPr>
              <a:t> application context</a:t>
            </a:r>
          </a:p>
          <a:p>
            <a:pPr lvl="1"/>
            <a:r>
              <a:rPr lang="en-US" dirty="0">
                <a:latin typeface="Arial"/>
                <a:cs typeface="Arial"/>
                <a:sym typeface="Wingdings"/>
              </a:rPr>
              <a:t>Second argument: layout defined in XML file and having </a:t>
            </a:r>
            <a:r>
              <a:rPr lang="en-US" dirty="0" err="1">
                <a:latin typeface="Arial"/>
                <a:cs typeface="Arial"/>
                <a:sym typeface="Wingdings"/>
              </a:rPr>
              <a:t>TextView</a:t>
            </a:r>
            <a:r>
              <a:rPr lang="en-US" dirty="0">
                <a:latin typeface="Arial"/>
                <a:cs typeface="Arial"/>
                <a:sym typeface="Wingdings"/>
              </a:rPr>
              <a:t> for each string in array to display </a:t>
            </a:r>
          </a:p>
          <a:p>
            <a:pPr lvl="1"/>
            <a:r>
              <a:rPr lang="en-US" dirty="0">
                <a:latin typeface="Arial"/>
                <a:cs typeface="Arial"/>
                <a:sym typeface="Wingdings"/>
              </a:rPr>
              <a:t>Final argument: String Array which will be populated in the </a:t>
            </a:r>
            <a:r>
              <a:rPr lang="en-US" dirty="0" err="1">
                <a:latin typeface="Arial"/>
                <a:cs typeface="Arial"/>
                <a:sym typeface="Wingdings"/>
              </a:rPr>
              <a:t>TextView</a:t>
            </a:r>
            <a:r>
              <a:rPr lang="en-US" dirty="0">
                <a:latin typeface="Arial"/>
                <a:cs typeface="Arial"/>
                <a:sym typeface="Wingdings"/>
              </a:rPr>
              <a:t>. 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Once you have array adapter created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call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setAdapter</a:t>
            </a:r>
            <a:r>
              <a:rPr lang="en-US" dirty="0" smtClean="0">
                <a:latin typeface="Arial"/>
                <a:cs typeface="Arial"/>
                <a:sym typeface="Wingdings"/>
              </a:rPr>
              <a:t>() on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ListView</a:t>
            </a:r>
            <a:r>
              <a:rPr lang="en-US" dirty="0" smtClean="0">
                <a:latin typeface="Arial"/>
                <a:cs typeface="Arial"/>
                <a:sym typeface="Wingdings"/>
              </a:rPr>
              <a:t> object as follow:</a:t>
            </a:r>
          </a:p>
          <a:p>
            <a:endParaRPr lang="en-US" dirty="0">
              <a:latin typeface="Arial"/>
              <a:cs typeface="Arial"/>
              <a:sym typeface="Wingdings"/>
            </a:endParaRPr>
          </a:p>
          <a:p>
            <a:pPr marL="68580" indent="0">
              <a:buNone/>
            </a:pPr>
            <a:r>
              <a:rPr lang="en-US" dirty="0" err="1" smtClean="0">
                <a:solidFill>
                  <a:srgbClr val="FAC810"/>
                </a:solidFill>
                <a:latin typeface="Courier"/>
                <a:cs typeface="Courier"/>
              </a:rPr>
              <a:t>ListView</a:t>
            </a:r>
            <a:r>
              <a:rPr lang="en-US" dirty="0" smtClean="0">
                <a:solidFill>
                  <a:srgbClr val="FAC81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AC810"/>
                </a:solidFill>
                <a:latin typeface="Courier"/>
                <a:cs typeface="Courier"/>
              </a:rPr>
              <a:t>listview</a:t>
            </a:r>
            <a:r>
              <a:rPr lang="en-US" dirty="0" smtClean="0">
                <a:solidFill>
                  <a:srgbClr val="FAC810"/>
                </a:solidFill>
                <a:latin typeface="Courier"/>
                <a:cs typeface="Courier"/>
              </a:rPr>
              <a:t> = (</a:t>
            </a:r>
            <a:r>
              <a:rPr lang="en-US" dirty="0" err="1" smtClean="0">
                <a:solidFill>
                  <a:srgbClr val="FAC810"/>
                </a:solidFill>
                <a:latin typeface="Courier"/>
                <a:cs typeface="Courier"/>
              </a:rPr>
              <a:t>ListView</a:t>
            </a:r>
            <a:r>
              <a:rPr lang="en-US" dirty="0" smtClean="0">
                <a:solidFill>
                  <a:srgbClr val="FAC810"/>
                </a:solidFill>
                <a:latin typeface="Courier"/>
                <a:cs typeface="Courier"/>
              </a:rPr>
              <a:t>) </a:t>
            </a:r>
            <a:r>
              <a:rPr lang="en-US" dirty="0" err="1" smtClean="0">
                <a:solidFill>
                  <a:srgbClr val="FAC810"/>
                </a:solidFill>
                <a:latin typeface="Courier"/>
                <a:cs typeface="Courier"/>
              </a:rPr>
              <a:t>findViewById</a:t>
            </a:r>
            <a:r>
              <a:rPr lang="en-US" dirty="0" smtClean="0">
                <a:solidFill>
                  <a:srgbClr val="FAC810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FAC810"/>
                </a:solidFill>
                <a:latin typeface="Courier"/>
                <a:cs typeface="Courier"/>
              </a:rPr>
              <a:t>R.id.listview</a:t>
            </a:r>
            <a:r>
              <a:rPr lang="en-US" dirty="0" smtClean="0">
                <a:solidFill>
                  <a:srgbClr val="FAC810"/>
                </a:solidFill>
                <a:latin typeface="Courier"/>
                <a:cs typeface="Courier"/>
              </a:rPr>
              <a:t>);</a:t>
            </a:r>
          </a:p>
          <a:p>
            <a:pPr marL="68580" indent="0">
              <a:buNone/>
            </a:pPr>
            <a:r>
              <a:rPr lang="en-US" dirty="0" err="1" smtClean="0">
                <a:solidFill>
                  <a:srgbClr val="FAC810"/>
                </a:solidFill>
                <a:latin typeface="Courier"/>
                <a:cs typeface="Courier"/>
              </a:rPr>
              <a:t>listview.setAdapter</a:t>
            </a:r>
            <a:r>
              <a:rPr lang="en-US" dirty="0" smtClean="0">
                <a:solidFill>
                  <a:srgbClr val="FAC810"/>
                </a:solidFill>
                <a:latin typeface="Courier"/>
                <a:cs typeface="Courier"/>
              </a:rPr>
              <a:t>(adapter); 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81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</a:t>
            </a:r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&amp; </a:t>
            </a:r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? </a:t>
            </a:r>
          </a:p>
          <a:p>
            <a:r>
              <a:rPr lang="en-US" dirty="0" smtClean="0">
                <a:latin typeface="Arial"/>
                <a:cs typeface="Arial"/>
              </a:rPr>
              <a:t>What is Adapter?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Attributes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Attributes </a:t>
            </a:r>
          </a:p>
          <a:p>
            <a:r>
              <a:rPr lang="en-US" dirty="0" err="1" smtClean="0">
                <a:latin typeface="Arial"/>
                <a:cs typeface="Arial"/>
              </a:rPr>
              <a:t>ArrayAdapter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SimpleCursorAdapter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4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SIMPLECURSORADAPTER 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You can use </a:t>
            </a:r>
            <a:r>
              <a:rPr lang="en-US" dirty="0" err="1" smtClean="0">
                <a:latin typeface="Arial"/>
                <a:cs typeface="Arial"/>
              </a:rPr>
              <a:t>simplecursoradapter</a:t>
            </a:r>
            <a:r>
              <a:rPr lang="en-US" dirty="0" smtClean="0">
                <a:latin typeface="Arial"/>
                <a:cs typeface="Arial"/>
              </a:rPr>
              <a:t> when your data source is a database Cursor. 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  <a:sym typeface="Wingdings"/>
              </a:rPr>
              <a:t>You must specify a layout to use for each row in the Cursor and which columns in the Cursor </a:t>
            </a:r>
            <a:r>
              <a:rPr lang="en-US" dirty="0" smtClean="0">
                <a:latin typeface="Arial"/>
                <a:cs typeface="Arial"/>
                <a:sym typeface="Wingdings"/>
              </a:rPr>
              <a:t>s</a:t>
            </a:r>
            <a:r>
              <a:rPr lang="en-US" dirty="0" smtClean="0">
                <a:latin typeface="Arial"/>
                <a:cs typeface="Arial"/>
                <a:sym typeface="Wingdings"/>
              </a:rPr>
              <a:t>hould </a:t>
            </a:r>
            <a:r>
              <a:rPr lang="en-US" dirty="0" smtClean="0">
                <a:latin typeface="Arial"/>
                <a:cs typeface="Arial"/>
                <a:sym typeface="Wingdings"/>
              </a:rPr>
              <a:t>be inserted into which views of the layout</a:t>
            </a:r>
          </a:p>
          <a:p>
            <a:endParaRPr lang="en-US" dirty="0">
              <a:latin typeface="Arial"/>
              <a:cs typeface="Arial"/>
              <a:sym typeface="Wingdings"/>
            </a:endParaRPr>
          </a:p>
          <a:p>
            <a:pPr marL="6858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String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[]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fromColumns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 = {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ContactsContract.Data.DISPLAY_NAME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,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ContactsContract.CommonDataKinds.Phone.NUMBER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};</a:t>
            </a:r>
          </a:p>
          <a:p>
            <a:pPr marL="68580" indent="0">
              <a:buNone/>
            </a:pPr>
            <a:endParaRPr lang="en-US" sz="1600" dirty="0" smtClean="0">
              <a:solidFill>
                <a:schemeClr val="accent3"/>
              </a:solidFill>
              <a:latin typeface="Courier New"/>
              <a:cs typeface="Courier New"/>
              <a:sym typeface="Wingdings"/>
            </a:endParaRPr>
          </a:p>
          <a:p>
            <a:pPr marL="68580" indent="0">
              <a:buNone/>
            </a:pP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int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[]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toViews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 = {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R.id.display_name,R.id.phone_number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};</a:t>
            </a:r>
          </a:p>
          <a:p>
            <a:pPr marL="68580" indent="0">
              <a:buNone/>
            </a:pPr>
            <a:endParaRPr lang="en-US" sz="1600" dirty="0" smtClean="0">
              <a:solidFill>
                <a:schemeClr val="accent3"/>
              </a:solidFill>
              <a:latin typeface="Courier New"/>
              <a:cs typeface="Courier New"/>
              <a:sym typeface="Wingdings"/>
            </a:endParaRPr>
          </a:p>
          <a:p>
            <a:pPr marL="68580" indent="0">
              <a:buNone/>
            </a:pP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SimpleCursorAdapter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 adapter = new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SimpleCursorAdapter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(this,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R.layout.person_name_and_number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, cursor,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fromColumns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,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toView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, 0);</a:t>
            </a:r>
          </a:p>
          <a:p>
            <a:pPr marL="68580" indent="0">
              <a:buNone/>
            </a:pPr>
            <a:endParaRPr lang="en-US" sz="1600" dirty="0" smtClean="0">
              <a:solidFill>
                <a:schemeClr val="accent3"/>
              </a:solidFill>
              <a:latin typeface="Courier New"/>
              <a:cs typeface="Courier New"/>
              <a:sym typeface="Wingdings"/>
            </a:endParaRPr>
          </a:p>
          <a:p>
            <a:pPr marL="68580" indent="0">
              <a:buNone/>
            </a:pP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ListView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listView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 = </a:t>
            </a: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getListView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();</a:t>
            </a:r>
          </a:p>
          <a:p>
            <a:pPr marL="68580" indent="0">
              <a:buNone/>
            </a:pPr>
            <a:r>
              <a:rPr lang="en-US" sz="1600" dirty="0" err="1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listView.setAdapter</a:t>
            </a:r>
            <a:r>
              <a:rPr lang="en-US" sz="1600" dirty="0" smtClean="0">
                <a:solidFill>
                  <a:schemeClr val="accent3"/>
                </a:solidFill>
                <a:latin typeface="Courier New"/>
                <a:cs typeface="Courier New"/>
                <a:sym typeface="Wingdings"/>
              </a:rPr>
              <a:t>(adapter);</a:t>
            </a:r>
          </a:p>
          <a:p>
            <a:pPr marL="68580" indent="0">
              <a:buNone/>
            </a:pPr>
            <a:endParaRPr lang="en-US" sz="1600" dirty="0" smtClean="0">
              <a:solidFill>
                <a:schemeClr val="accent3"/>
              </a:solidFill>
              <a:latin typeface="Courier New"/>
              <a:cs typeface="Courier New"/>
              <a:sym typeface="Wingdings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75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</a:t>
            </a:r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&amp; </a:t>
            </a:r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? </a:t>
            </a:r>
          </a:p>
          <a:p>
            <a:r>
              <a:rPr lang="en-US" dirty="0" smtClean="0">
                <a:latin typeface="Arial"/>
                <a:cs typeface="Arial"/>
              </a:rPr>
              <a:t>What is Adapter?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Attributes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Attributes </a:t>
            </a:r>
          </a:p>
          <a:p>
            <a:r>
              <a:rPr lang="en-US" dirty="0" err="1" smtClean="0">
                <a:latin typeface="Arial"/>
                <a:cs typeface="Arial"/>
              </a:rPr>
              <a:t>ArrayAdapter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SimpleCursorAdapter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What is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ListView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GridView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? </a:t>
            </a:r>
          </a:p>
          <a:p>
            <a:r>
              <a:rPr lang="en-US" dirty="0" smtClean="0">
                <a:latin typeface="Arial"/>
                <a:cs typeface="Arial"/>
              </a:rPr>
              <a:t>What is Adapter?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Attributes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Attributes </a:t>
            </a:r>
          </a:p>
          <a:p>
            <a:r>
              <a:rPr lang="en-US" dirty="0" err="1" smtClean="0">
                <a:latin typeface="Arial"/>
                <a:cs typeface="Arial"/>
              </a:rPr>
              <a:t>ArrayAdapter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SimpleCursorAdapter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3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WHAT IS LISTVIEW &amp; GRIDVIEW?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is a view which groups several items and display them in vertical scrollable list. 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shows items in two - dimensional scrolling grid.</a:t>
            </a:r>
          </a:p>
        </p:txBody>
      </p:sp>
      <p:pic>
        <p:nvPicPr>
          <p:cNvPr id="4" name="Picture 3" descr="l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84476"/>
            <a:ext cx="2044699" cy="2994023"/>
          </a:xfrm>
          <a:prstGeom prst="rect">
            <a:avLst/>
          </a:prstGeom>
        </p:spPr>
      </p:pic>
      <p:pic>
        <p:nvPicPr>
          <p:cNvPr id="5" name="Picture 4" descr="gr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47" y="2806699"/>
            <a:ext cx="189905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</a:t>
            </a:r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&amp; </a:t>
            </a:r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? 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What is Adapter?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Attributes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Attributes </a:t>
            </a:r>
          </a:p>
          <a:p>
            <a:r>
              <a:rPr lang="en-US" dirty="0" err="1" smtClean="0">
                <a:latin typeface="Arial"/>
                <a:cs typeface="Arial"/>
              </a:rPr>
              <a:t>ArrayAdapter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SimpleCursorAdapter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0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WHAT IS ADAPTER?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&amp; </a:t>
            </a:r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are subclasses of </a:t>
            </a:r>
            <a:r>
              <a:rPr lang="en-US" dirty="0" err="1" smtClean="0">
                <a:latin typeface="Arial"/>
                <a:cs typeface="Arial"/>
              </a:rPr>
              <a:t>AdapterView</a:t>
            </a:r>
            <a:r>
              <a:rPr lang="en-US" dirty="0" smtClean="0">
                <a:latin typeface="Arial"/>
                <a:cs typeface="Arial"/>
              </a:rPr>
              <a:t> and they can be populated by binding them to an Adapter. 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An adapter bridges between UI components and the data source that fill data into UI component.  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Android provides several subclasses of Adapter: </a:t>
            </a:r>
            <a:r>
              <a:rPr lang="en-US" dirty="0" err="1" smtClean="0">
                <a:latin typeface="Arial"/>
                <a:cs typeface="Arial"/>
              </a:rPr>
              <a:t>ArrayAdapter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BaseSimpleCursorAdapter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SpinnerAdapter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WrapListAdapter</a:t>
            </a:r>
            <a:r>
              <a:rPr lang="en-US" dirty="0" smtClean="0">
                <a:latin typeface="Arial"/>
                <a:cs typeface="Arial"/>
              </a:rPr>
              <a:t>, etc.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1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</a:t>
            </a:r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&amp; </a:t>
            </a:r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? </a:t>
            </a:r>
          </a:p>
          <a:p>
            <a:r>
              <a:rPr lang="en-US" dirty="0" smtClean="0">
                <a:latin typeface="Arial"/>
                <a:cs typeface="Arial"/>
              </a:rPr>
              <a:t>What is Adapter?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Listview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Attributes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Attributes </a:t>
            </a:r>
          </a:p>
          <a:p>
            <a:r>
              <a:rPr lang="en-US" dirty="0" err="1" smtClean="0">
                <a:latin typeface="Arial"/>
                <a:cs typeface="Arial"/>
              </a:rPr>
              <a:t>ArrayAdapter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SimpleCursorAdapter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2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3662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LISTVIEW ATTRIBUTES 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863599"/>
            <a:ext cx="5029200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</a:t>
            </a:r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&amp; </a:t>
            </a:r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? </a:t>
            </a:r>
          </a:p>
          <a:p>
            <a:r>
              <a:rPr lang="en-US" dirty="0" smtClean="0">
                <a:latin typeface="Arial"/>
                <a:cs typeface="Arial"/>
              </a:rPr>
              <a:t>What is Adapter?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Attributes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GridView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Attributes </a:t>
            </a:r>
          </a:p>
          <a:p>
            <a:r>
              <a:rPr lang="en-US" dirty="0" err="1" smtClean="0">
                <a:latin typeface="Arial"/>
                <a:cs typeface="Arial"/>
              </a:rPr>
              <a:t>ArrayAdapter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SimpleCursorAdapter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ListView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r>
              <a:rPr lang="en-US" dirty="0" err="1" smtClean="0">
                <a:latin typeface="Arial"/>
                <a:cs typeface="Arial"/>
              </a:rPr>
              <a:t>GridView</a:t>
            </a:r>
            <a:r>
              <a:rPr lang="en-US" dirty="0" smtClean="0">
                <a:latin typeface="Arial"/>
                <a:cs typeface="Arial"/>
              </a:rPr>
              <a:t> events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69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5263</TotalTime>
  <Words>509</Words>
  <Application>Microsoft Macintosh PowerPoint</Application>
  <PresentationFormat>On-screen Show (4:3)</PresentationFormat>
  <Paragraphs>111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 Pop</vt:lpstr>
      <vt:lpstr>LISTVIEW &amp; GRIDVIEW</vt:lpstr>
      <vt:lpstr>content</vt:lpstr>
      <vt:lpstr>content</vt:lpstr>
      <vt:lpstr>WHAT IS LISTVIEW &amp; GRIDVIEW?</vt:lpstr>
      <vt:lpstr>content</vt:lpstr>
      <vt:lpstr>WHAT IS ADAPTER?</vt:lpstr>
      <vt:lpstr>content</vt:lpstr>
      <vt:lpstr>LISTVIEW ATTRIBUTES </vt:lpstr>
      <vt:lpstr>content</vt:lpstr>
      <vt:lpstr>GRIDVIEW ATTRIBUTES </vt:lpstr>
      <vt:lpstr>GRIDVIEW ATTRIBUTES </vt:lpstr>
      <vt:lpstr>content</vt:lpstr>
      <vt:lpstr>ARRAYADAPTER </vt:lpstr>
      <vt:lpstr>content</vt:lpstr>
      <vt:lpstr>SIMPLECURSORADAPTER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ANDROID</dc:title>
  <dc:creator>Mac OS</dc:creator>
  <cp:lastModifiedBy>Phuong Truong</cp:lastModifiedBy>
  <cp:revision>161</cp:revision>
  <dcterms:created xsi:type="dcterms:W3CDTF">2016-02-22T14:08:42Z</dcterms:created>
  <dcterms:modified xsi:type="dcterms:W3CDTF">2017-03-01T02:12:02Z</dcterms:modified>
</cp:coreProperties>
</file>