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58" r:id="rId17"/>
    <p:sldId id="259" r:id="rId18"/>
    <p:sldId id="260" r:id="rId19"/>
    <p:sldId id="276" r:id="rId20"/>
    <p:sldId id="272" r:id="rId21"/>
    <p:sldId id="273" r:id="rId22"/>
    <p:sldId id="25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3055B5-187E-44DF-80F3-E168EDEAAF79}">
          <p14:sldIdLst>
            <p14:sldId id="256"/>
            <p14:sldId id="274"/>
          </p14:sldIdLst>
        </p14:section>
        <p14:section name="Intro" id="{54642C8E-1386-4AC5-A273-E9CC4FC9D0C1}">
          <p14:sldIdLst>
            <p14:sldId id="275"/>
          </p14:sldIdLst>
        </p14:section>
        <p14:section name="Structure" id="{330D0A88-AED3-477B-8A97-82CD8AB85AFC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sage" id="{6D500B09-3180-41C0-A70B-2B279400542C}">
          <p14:sldIdLst>
            <p14:sldId id="268"/>
            <p14:sldId id="269"/>
            <p14:sldId id="270"/>
            <p14:sldId id="271"/>
          </p14:sldIdLst>
        </p14:section>
        <p14:section name="Sample" id="{10C46E3A-5A23-4D4C-877A-C09226ED92ED}">
          <p14:sldIdLst>
            <p14:sldId id="277"/>
            <p14:sldId id="258"/>
            <p14:sldId id="259"/>
            <p14:sldId id="260"/>
          </p14:sldIdLst>
        </p14:section>
        <p14:section name="Compare" id="{CFC97679-70C9-4400-A1F3-E2180FD13087}">
          <p14:sldIdLst>
            <p14:sldId id="276"/>
          </p14:sldIdLst>
        </p14:section>
        <p14:section name="End" id="{946D2669-6E06-4094-AFEA-477525D1D5CD}">
          <p14:sldIdLst>
            <p14:sldId id="272"/>
            <p14:sldId id="273"/>
            <p14:sldId id="25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096"/>
    <a:srgbClr val="E0B07C"/>
    <a:srgbClr val="3B4345"/>
    <a:srgbClr val="E8D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9.xml"/><Relationship Id="rId5" Type="http://schemas.openxmlformats.org/officeDocument/2006/relationships/slide" Target="slide4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iblo.asia/p/design-patterns-prototype-gGJ59XqxlX2" TargetMode="External"/><Relationship Id="rId3" Type="http://schemas.openxmlformats.org/officeDocument/2006/relationships/hyperlink" Target="https://www.google.com/search?q=John+Vlissides&amp;stick=H4sIAAAAAAAAAOPgE-LQz9U3SDIyLFDiBLEszMvKjLRkspOt9JPy87P1y4syS0pS8-LL84uyrRJLSzLyixax8nnlZ-QphOVkFhdnpqQW72BlBADER19QSQAAAA&amp;sa=X&amp;ved=2ahUKEwjzpJ-o6dTwAhWz63MBHTvzCGgQmxMoAjAqegQIFRAE" TargetMode="External"/><Relationship Id="rId7" Type="http://schemas.openxmlformats.org/officeDocument/2006/relationships/hyperlink" Target="https://www.stdio.vn/software-architecture/design-pattern-prototype-pattern-Fhru1" TargetMode="External"/><Relationship Id="rId2" Type="http://schemas.openxmlformats.org/officeDocument/2006/relationships/hyperlink" Target="https://www.google.com/search?q=Erich+Gamma&amp;stick=H4sIAAAAAAAAAOPgE-LQz9U3SDIyLFDiBLGMi5PScrVkspOt9JPy87P1y4syS0pS8-LL84uyrRJLSzLyixaxcrsWZSZnKLgn5uYm7mBlBAA0GB2cRgAAAA&amp;sa=X&amp;ved=2ahUKEwjzpJ-o6dTwAhWz63MBHTvzCGgQmxMoATAqegQIFRA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pdev.vn/blog/prototype-pattern-mot-trong-nhung-pattern-pho-bien-nhat/" TargetMode="External"/><Relationship Id="rId5" Type="http://schemas.openxmlformats.org/officeDocument/2006/relationships/hyperlink" Target="https://www.google.com/search?q=ralph+johnson&amp;stick=H4sIAAAAAAAAAOPgE-LQz9U3SDIyLFDiBLEsjNPLU7RkspOt9JPy87P1y4syS0pS8-LL84uyrRJLSzLyixax8hYl5hRkKGTlZ-QV5-ftYGUEABh69h9IAAAA&amp;sa=X&amp;ved=2ahUKEwjzpJ-o6dTwAhWz63MBHTvzCGgQmxMoBDAqegQIFRAG" TargetMode="External"/><Relationship Id="rId4" Type="http://schemas.openxmlformats.org/officeDocument/2006/relationships/hyperlink" Target="https://www.google.com/search?q=design+patterns+richard+helm&amp;stick=H4sIAAAAAAAAAOPgE-LQz9U3SDIyLFDiBLHMknNzcrVkspOt9JPy87P1y4syS0pS8-LL84uyrRJLSzLyixaxyqSkFmem5ykUJALlivKKFYoykzMSi1IUMlJzcnewMgIAC9G6X1cAAAA&amp;sa=X&amp;ved=2ahUKEwjzpJ-o6dTwAhWz63MBHTvzCGgQmxMoAzAqegQIFRA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B84-147D-469B-AE58-AD7C7761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29548"/>
            <a:ext cx="10668000" cy="2286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</a:rPr>
              <a:t>PROTOTYPE PATTERN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72078-F621-4948-85FA-0CBF12AF3C13}"/>
              </a:ext>
            </a:extLst>
          </p:cNvPr>
          <p:cNvSpPr>
            <a:spLocks noChangeAspect="1"/>
          </p:cNvSpPr>
          <p:nvPr/>
        </p:nvSpPr>
        <p:spPr>
          <a:xfrm>
            <a:off x="1858717" y="382428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6AAF3-70F7-41A4-9B0C-423621A48DDB}"/>
              </a:ext>
            </a:extLst>
          </p:cNvPr>
          <p:cNvSpPr>
            <a:spLocks noChangeAspect="1"/>
          </p:cNvSpPr>
          <p:nvPr/>
        </p:nvSpPr>
        <p:spPr>
          <a:xfrm>
            <a:off x="516664" y="4383833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Nguyễn Huỳnh Minh Tiến – 18110377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8ABC6-BC5B-4AC1-97FD-FCDF0757489A}"/>
              </a:ext>
            </a:extLst>
          </p:cNvPr>
          <p:cNvSpPr>
            <a:spLocks noChangeAspect="1"/>
          </p:cNvSpPr>
          <p:nvPr/>
        </p:nvSpPr>
        <p:spPr>
          <a:xfrm>
            <a:off x="516664" y="4969535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👧 Nguyễn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Thị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Hoàng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– 18110285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DA4D4-003E-4B1A-A334-A980C05F9831}"/>
              </a:ext>
            </a:extLst>
          </p:cNvPr>
          <p:cNvSpPr>
            <a:spLocks noChangeAspect="1"/>
          </p:cNvSpPr>
          <p:nvPr/>
        </p:nvSpPr>
        <p:spPr>
          <a:xfrm>
            <a:off x="516664" y="5555237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ABC – 18110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BB1034-B100-49AA-A6BB-3AAA7601D412}"/>
              </a:ext>
            </a:extLst>
          </p:cNvPr>
          <p:cNvSpPr>
            <a:spLocks noChangeAspect="1"/>
          </p:cNvSpPr>
          <p:nvPr/>
        </p:nvSpPr>
        <p:spPr>
          <a:xfrm>
            <a:off x="516664" y="6140939"/>
            <a:ext cx="521544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👦 ABC – 18110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2B1F5-95C8-4967-925E-0320839B4681}"/>
              </a:ext>
            </a:extLst>
          </p:cNvPr>
          <p:cNvSpPr>
            <a:spLocks noChangeAspect="1"/>
          </p:cNvSpPr>
          <p:nvPr/>
        </p:nvSpPr>
        <p:spPr>
          <a:xfrm>
            <a:off x="8085347" y="3823362"/>
            <a:ext cx="2531337" cy="393156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GVHD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93C82-EDDD-4E72-8890-874FC0D8A01E}"/>
              </a:ext>
            </a:extLst>
          </p:cNvPr>
          <p:cNvSpPr>
            <a:spLocks noChangeAspect="1"/>
          </p:cNvSpPr>
          <p:nvPr/>
        </p:nvSpPr>
        <p:spPr>
          <a:xfrm>
            <a:off x="7816129" y="4383833"/>
            <a:ext cx="3069772" cy="393156"/>
          </a:xfrm>
          <a:prstGeom prst="rect">
            <a:avLst/>
          </a:prstGeom>
          <a:solidFill>
            <a:srgbClr val="C5B096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👨‍🎓 TS. Lê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Văn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Vinh</a:t>
            </a:r>
          </a:p>
        </p:txBody>
      </p:sp>
    </p:spTree>
    <p:extLst>
      <p:ext uri="{BB962C8B-B14F-4D97-AF65-F5344CB8AC3E}">
        <p14:creationId xmlns:p14="http://schemas.microsoft.com/office/powerpoint/2010/main" val="181969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54FCA-B828-41B2-970F-897FA5039760}"/>
              </a:ext>
            </a:extLst>
          </p:cNvPr>
          <p:cNvSpPr>
            <a:spLocks noChangeAspect="1"/>
          </p:cNvSpPr>
          <p:nvPr/>
        </p:nvSpPr>
        <p:spPr>
          <a:xfrm>
            <a:off x="812754" y="7010400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ra.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27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0417 -0.2768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8256" y="1693868"/>
            <a:ext cx="7715488" cy="43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</p:spTree>
    <p:extLst>
      <p:ext uri="{BB962C8B-B14F-4D97-AF65-F5344CB8AC3E}">
        <p14:creationId xmlns:p14="http://schemas.microsoft.com/office/powerpoint/2010/main" val="59629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ConcretePrototype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phụ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thuộc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đảm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sao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chép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thông qua phương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thức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34" y="2590799"/>
            <a:ext cx="5393204" cy="30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hàm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lý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thay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gốc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ảnh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hưởng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dữ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liệu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thì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ta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thể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truyền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clone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8" b="16024"/>
          <a:stretch/>
        </p:blipFill>
        <p:spPr>
          <a:xfrm>
            <a:off x="588437" y="2938638"/>
            <a:ext cx="6498163" cy="2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7683313" y="2590798"/>
            <a:ext cx="3742893" cy="3019723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 rIns="360000" bIns="72000" rtlCol="0" anchor="ctr"/>
          <a:lstStyle/>
          <a:p>
            <a:pPr algn="just"/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Khi chi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đối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tượng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(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cách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dụng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toán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tử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)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quá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9206918" y="224295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AA1C5-9D6A-462E-8FBE-FB42557786AD}"/>
              </a:ext>
            </a:extLst>
          </p:cNvPr>
          <p:cNvSpPr>
            <a:spLocks noChangeAspect="1"/>
          </p:cNvSpPr>
          <p:nvPr/>
        </p:nvSpPr>
        <p:spPr>
          <a:xfrm>
            <a:off x="995634" y="409276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NHỮNG TRƯỜNG HỢP SỬ DỤNG MẪU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EB169-6232-49C8-9A44-8DC602B2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5" t="-2331" r="625" b="3323"/>
          <a:stretch/>
        </p:blipFill>
        <p:spPr>
          <a:xfrm>
            <a:off x="588437" y="2407920"/>
            <a:ext cx="6498163" cy="32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8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VÍ DỤ MINH HỌA</a:t>
            </a:r>
          </a:p>
        </p:txBody>
      </p:sp>
    </p:spTree>
    <p:extLst>
      <p:ext uri="{BB962C8B-B14F-4D97-AF65-F5344CB8AC3E}">
        <p14:creationId xmlns:p14="http://schemas.microsoft.com/office/powerpoint/2010/main" val="151527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955CF9-85BD-4C3D-B7D0-B2EAB95E0D86}"/>
              </a:ext>
            </a:extLst>
          </p:cNvPr>
          <p:cNvSpPr txBox="1"/>
          <p:nvPr/>
        </p:nvSpPr>
        <p:spPr>
          <a:xfrm>
            <a:off x="0" y="0"/>
            <a:ext cx="12191999" cy="70173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(target !=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Shape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cũng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có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method abstract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riêng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nó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Shape))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(Shape) object2;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x &amp;&amp;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y &amp;&amp;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color);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03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9F1AD8-0265-4CF1-9F25-F0E3C0AA59B7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trả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về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một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mới</a:t>
            </a:r>
            <a:r>
              <a:rPr lang="vi-V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vi-V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vi-V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vi-V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!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(object2))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object2;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vi-V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vi-V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2740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67A851-52CB-40BC-B137-9CC7BD466339}"/>
              </a:ext>
            </a:extLst>
          </p:cNvPr>
          <p:cNvSpPr txBox="1"/>
          <p:nvPr/>
        </p:nvSpPr>
        <p:spPr>
          <a:xfrm>
            <a:off x="0" y="0"/>
            <a:ext cx="12192000" cy="70173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(target);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(target !=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(!(object2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Rectangle) || !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(object2))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(Rectangle) object2;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width &amp;&amp;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height;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93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SÁNH</a:t>
            </a:r>
          </a:p>
        </p:txBody>
      </p:sp>
    </p:spTree>
    <p:extLst>
      <p:ext uri="{BB962C8B-B14F-4D97-AF65-F5344CB8AC3E}">
        <p14:creationId xmlns:p14="http://schemas.microsoft.com/office/powerpoint/2010/main" val="302409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B6617EF8-5194-4336-9E78-DD28F67F0B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8787880"/>
                  </p:ext>
                </p:extLst>
              </p:nvPr>
            </p:nvGraphicFramePr>
            <p:xfrm>
              <a:off x="861525" y="16060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4642C8E-1386-4AC5-A273-E9CC4FC9D0C1}">
                    <psez:zmPr id="{B3E920AC-90F3-4CDC-89E4-F4155A0AF23F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617EF8-5194-4336-9E78-DD28F67F0B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525" y="16060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AF9077BB-3ADC-43EA-864D-B53CC9ADCF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698000"/>
                  </p:ext>
                </p:extLst>
              </p:nvPr>
            </p:nvGraphicFramePr>
            <p:xfrm>
              <a:off x="4571999" y="293564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30D0A88-AED3-477B-8A97-82CD8AB85AFC}">
                    <psez:zmPr id="{5447B175-678E-4BDD-8E28-F666F554CE1A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F9077BB-3ADC-43EA-864D-B53CC9ADCF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1999" y="293564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8CB6640B-4320-46F8-BBDA-B09F424A8A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081765"/>
                  </p:ext>
                </p:extLst>
              </p:nvPr>
            </p:nvGraphicFramePr>
            <p:xfrm>
              <a:off x="861525" y="42500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6D500B09-3180-41C0-A70B-2B279400542C}">
                    <psez:zmPr id="{9CF44105-FBCF-40E4-AE4D-DD595A19AD54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CB6640B-4320-46F8-BBDA-B09F424A8A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525" y="42500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AE1DFABA-72E0-4D86-AEF5-3987065A39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5153587"/>
                  </p:ext>
                </p:extLst>
              </p:nvPr>
            </p:nvGraphicFramePr>
            <p:xfrm>
              <a:off x="8301137" y="16060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0C46E3A-5A23-4D4C-877A-C09226ED92ED}">
                    <psez:zmPr id="{0ABBDC90-76CC-4877-A2B7-C34714D093B5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E1DFABA-72E0-4D86-AEF5-3987065A39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1137" y="160603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E757887F-04AE-4BDF-9F20-6B42FE31C2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980237"/>
                  </p:ext>
                </p:extLst>
              </p:nvPr>
            </p:nvGraphicFramePr>
            <p:xfrm>
              <a:off x="8301137" y="42500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FC97679-70C9-4400-A1F3-E2180FD13087}">
                    <psez:zmPr id="{3539B4CE-4566-45C5-BC6F-39CF70D61DAB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3" name="Section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757887F-04AE-4BDF-9F20-6B42FE31C2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1137" y="42500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1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6F0835-E34F-4929-8564-960C8F5843F9}"/>
              </a:ext>
            </a:extLst>
          </p:cNvPr>
          <p:cNvSpPr>
            <a:spLocks noChangeAspect="1"/>
          </p:cNvSpPr>
          <p:nvPr/>
        </p:nvSpPr>
        <p:spPr>
          <a:xfrm>
            <a:off x="995634" y="371953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TÀI LIỆU THAM KHẢO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15237-C8F8-4221-8ABD-FFBC91D907C6}"/>
              </a:ext>
            </a:extLst>
          </p:cNvPr>
          <p:cNvSpPr txBox="1"/>
          <p:nvPr/>
        </p:nvSpPr>
        <p:spPr>
          <a:xfrm>
            <a:off x="995634" y="1455576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Elements of Reusable Object-Oriented Software (1994)</a:t>
            </a:r>
          </a:p>
          <a:p>
            <a:r>
              <a:rPr lang="en-US" sz="2000" b="0" i="0" u="sng" dirty="0">
                <a:solidFill>
                  <a:srgbClr val="1A0DAB"/>
                </a:solidFill>
                <a:effectLst/>
                <a:latin typeface="Segoe UI "/>
                <a:hlinkClick r:id="rId2"/>
              </a:rPr>
              <a:t>Erich Gamma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3"/>
              </a:rPr>
              <a:t>John </a:t>
            </a:r>
            <a:r>
              <a:rPr lang="en-US" sz="2000" b="0" i="0" u="none" strike="noStrike" dirty="0" err="1">
                <a:solidFill>
                  <a:srgbClr val="1A0DAB"/>
                </a:solidFill>
                <a:effectLst/>
                <a:latin typeface="Segoe UI "/>
                <a:hlinkClick r:id="rId3"/>
              </a:rPr>
              <a:t>Vlissides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4"/>
              </a:rPr>
              <a:t>Richard Helm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Segoe UI "/>
              </a:rPr>
              <a:t>, </a:t>
            </a:r>
            <a:r>
              <a:rPr lang="en-US" sz="2000" b="0" i="0" u="none" strike="noStrike" dirty="0">
                <a:solidFill>
                  <a:srgbClr val="1A0DAB"/>
                </a:solidFill>
                <a:effectLst/>
                <a:latin typeface="Segoe UI "/>
                <a:hlinkClick r:id="rId5"/>
              </a:rPr>
              <a:t>Ralph Johnson</a:t>
            </a:r>
            <a:endParaRPr lang="en-US" sz="2000" dirty="0">
              <a:latin typeface="Segoe UI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E536C-45FE-46AB-B55B-6EBE8A7D5981}"/>
              </a:ext>
            </a:extLst>
          </p:cNvPr>
          <p:cNvSpPr txBox="1"/>
          <p:nvPr/>
        </p:nvSpPr>
        <p:spPr>
          <a:xfrm>
            <a:off x="995634" y="2727650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Prototype pattern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trong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những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pattern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phổ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biến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nhất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000" dirty="0">
                <a:latin typeface="Segoe UI "/>
                <a:ea typeface="Segoe UI Black" panose="020B0A02040204020203" pitchFamily="34" charset="0"/>
                <a:hlinkClick r:id="rId6"/>
              </a:rPr>
              <a:t>https://topdev.vn/blog/prototype-pattern-mot-trong-nhung-pattern-pho-bien-nhat/</a:t>
            </a:r>
            <a:r>
              <a:rPr lang="en-US" sz="2000" dirty="0">
                <a:latin typeface="Segoe UI 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3490B-7EB7-433F-AE08-589B3D55D00E}"/>
              </a:ext>
            </a:extLst>
          </p:cNvPr>
          <p:cNvSpPr txBox="1"/>
          <p:nvPr/>
        </p:nvSpPr>
        <p:spPr>
          <a:xfrm>
            <a:off x="995634" y="4092057"/>
            <a:ext cx="106693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Pattern: Prototype Pattern</a:t>
            </a:r>
          </a:p>
          <a:p>
            <a:r>
              <a:rPr lang="en-US" sz="2000" dirty="0">
                <a:latin typeface="Segoe UI "/>
                <a:ea typeface="Segoe UI Black" panose="020B0A02040204020203" pitchFamily="34" charset="0"/>
                <a:hlinkClick r:id="rId7"/>
              </a:rPr>
              <a:t>https://www.stdio.vn/software-architecture/design-pattern-prototype-pattern-Fhru1</a:t>
            </a:r>
            <a:r>
              <a:rPr lang="en-US" sz="2000" dirty="0">
                <a:latin typeface="Segoe UI 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9D253-756D-4F23-AC9D-749AF8086DED}"/>
              </a:ext>
            </a:extLst>
          </p:cNvPr>
          <p:cNvSpPr txBox="1"/>
          <p:nvPr/>
        </p:nvSpPr>
        <p:spPr>
          <a:xfrm>
            <a:off x="995634" y="5456464"/>
            <a:ext cx="1066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Design Patterns - Prototype</a:t>
            </a:r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Segoe UI 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https://viblo.asia/p/design-patterns-prototype-gGJ59XqxlX2</a:t>
            </a:r>
            <a:r>
              <a:rPr lang="en-US" sz="2000" dirty="0">
                <a:effectLst/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Segoe UI "/>
                <a:ea typeface="Segoe UI Black" panose="020B0A02040204020203" pitchFamily="34" charset="0"/>
              </a:rPr>
              <a:t>(19/5/2021)</a:t>
            </a:r>
          </a:p>
        </p:txBody>
      </p:sp>
    </p:spTree>
    <p:extLst>
      <p:ext uri="{BB962C8B-B14F-4D97-AF65-F5344CB8AC3E}">
        <p14:creationId xmlns:p14="http://schemas.microsoft.com/office/powerpoint/2010/main" val="330960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B84-147D-469B-AE58-AD7C7761C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Androgyne" panose="02040603050506020204" pitchFamily="18" charset="0"/>
                <a:ea typeface="Segoe UI Black" panose="020B0A02040204020203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7447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262ADDE-85E7-4A6F-BB94-01D80C6518D2}"/>
              </a:ext>
            </a:extLst>
          </p:cNvPr>
          <p:cNvGrpSpPr/>
          <p:nvPr/>
        </p:nvGrpSpPr>
        <p:grpSpPr>
          <a:xfrm>
            <a:off x="1163645" y="1489654"/>
            <a:ext cx="9864710" cy="3878692"/>
            <a:chOff x="1126815" y="1489654"/>
            <a:chExt cx="9864710" cy="387869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00F2BC5-7BF2-4828-8B2B-191692C14617}"/>
                </a:ext>
              </a:extLst>
            </p:cNvPr>
            <p:cNvGrpSpPr/>
            <p:nvPr/>
          </p:nvGrpSpPr>
          <p:grpSpPr>
            <a:xfrm>
              <a:off x="6793013" y="1510654"/>
              <a:ext cx="2519264" cy="738664"/>
              <a:chOff x="6030686" y="2446567"/>
              <a:chExt cx="2450841" cy="7386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F6A3DB-E0B5-4195-8AB6-916249864C11}"/>
                  </a:ext>
                </a:extLst>
              </p:cNvPr>
              <p:cNvSpPr txBox="1"/>
              <p:nvPr/>
            </p:nvSpPr>
            <p:spPr>
              <a:xfrm>
                <a:off x="6030686" y="2446567"/>
                <a:ext cx="2450841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Prototype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BE4BAA-1016-4E3C-8117-624A2913F8F0}"/>
                  </a:ext>
                </a:extLst>
              </p:cNvPr>
              <p:cNvSpPr txBox="1"/>
              <p:nvPr/>
            </p:nvSpPr>
            <p:spPr>
              <a:xfrm>
                <a:off x="6030686" y="2815899"/>
                <a:ext cx="2450841" cy="369332"/>
              </a:xfrm>
              <a:prstGeom prst="rect">
                <a:avLst/>
              </a:prstGeom>
              <a:solidFill>
                <a:srgbClr val="E8DFD5">
                  <a:alpha val="69804"/>
                </a:srgbClr>
              </a:solidFill>
              <a:ln w="1905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Clone()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1FB485E-3063-4951-92EE-8FDEF678242D}"/>
                </a:ext>
              </a:extLst>
            </p:cNvPr>
            <p:cNvGrpSpPr/>
            <p:nvPr/>
          </p:nvGrpSpPr>
          <p:grpSpPr>
            <a:xfrm>
              <a:off x="1126815" y="1510654"/>
              <a:ext cx="2519264" cy="1611386"/>
              <a:chOff x="933062" y="678806"/>
              <a:chExt cx="2519264" cy="161138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666E53C-12E5-45A3-8D01-EF788EFDF697}"/>
                  </a:ext>
                </a:extLst>
              </p:cNvPr>
              <p:cNvGrpSpPr/>
              <p:nvPr/>
            </p:nvGrpSpPr>
            <p:grpSpPr>
              <a:xfrm>
                <a:off x="933062" y="678806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4C81CA-81C9-492A-8852-F819201739C2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Client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B1B968-243A-42AB-8243-D082F7665357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Operation()</a:t>
                  </a:r>
                </a:p>
              </p:txBody>
            </p:sp>
          </p:grp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20EA2411-7185-4B1B-B75D-0A4137157E84}"/>
                  </a:ext>
                </a:extLst>
              </p:cNvPr>
              <p:cNvSpPr/>
              <p:nvPr/>
            </p:nvSpPr>
            <p:spPr>
              <a:xfrm>
                <a:off x="933062" y="1865649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 = prototype-&gt;Clone()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9C412DF-A8AA-469D-B4D7-2816C9833006}"/>
                  </a:ext>
                </a:extLst>
              </p:cNvPr>
              <p:cNvGrpSpPr/>
              <p:nvPr/>
            </p:nvGrpSpPr>
            <p:grpSpPr>
              <a:xfrm>
                <a:off x="3274630" y="1240199"/>
                <a:ext cx="169198" cy="613903"/>
                <a:chOff x="2136711" y="3088433"/>
                <a:chExt cx="0" cy="1848234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D8C1132-67E1-4928-8392-5586CB3D91EB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2CB04E7-6A52-46EF-A9C8-B03A68417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A1CF1F4-C9BC-4DB9-900D-DB9D4EED8C47}"/>
                </a:ext>
              </a:extLst>
            </p:cNvPr>
            <p:cNvGrpSpPr/>
            <p:nvPr/>
          </p:nvGrpSpPr>
          <p:grpSpPr>
            <a:xfrm>
              <a:off x="5315403" y="3739854"/>
              <a:ext cx="2519264" cy="1628492"/>
              <a:chOff x="5987146" y="3433665"/>
              <a:chExt cx="2519264" cy="162849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29F74B8-CE53-48C8-B722-89D0FA6A96F2}"/>
                  </a:ext>
                </a:extLst>
              </p:cNvPr>
              <p:cNvGrpSpPr/>
              <p:nvPr/>
            </p:nvGrpSpPr>
            <p:grpSpPr>
              <a:xfrm>
                <a:off x="5987146" y="3433665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BABEAC-5436-49E3-A064-AD8E216C5FDC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ConcretePrototype1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15BCBA6-E732-46C8-8BE7-553D8A8C26CB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7" name="Rectangle: Single Corner Snipped 25">
                <a:extLst>
                  <a:ext uri="{FF2B5EF4-FFF2-40B4-BE49-F238E27FC236}">
                    <a16:creationId xmlns:a16="http://schemas.microsoft.com/office/drawing/2014/main" id="{07BCE4FE-2A14-4DAF-AC72-BFF024B32610}"/>
                  </a:ext>
                </a:extLst>
              </p:cNvPr>
              <p:cNvSpPr/>
              <p:nvPr/>
            </p:nvSpPr>
            <p:spPr>
              <a:xfrm>
                <a:off x="5987146" y="4637614"/>
                <a:ext cx="2453949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0CD82B6-296F-4583-8067-066A031C560F}"/>
                  </a:ext>
                </a:extLst>
              </p:cNvPr>
              <p:cNvGrpSpPr/>
              <p:nvPr/>
            </p:nvGrpSpPr>
            <p:grpSpPr>
              <a:xfrm>
                <a:off x="826319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DAB8837-E4A6-4544-9934-474767B3247C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9C7E5CA-325D-4BB8-BC31-39457D253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CBC595-7518-403A-AB3E-522ED7521348}"/>
                </a:ext>
              </a:extLst>
            </p:cNvPr>
            <p:cNvGrpSpPr/>
            <p:nvPr/>
          </p:nvGrpSpPr>
          <p:grpSpPr>
            <a:xfrm>
              <a:off x="8472261" y="3735189"/>
              <a:ext cx="2519264" cy="1633157"/>
              <a:chOff x="9144004" y="3429000"/>
              <a:chExt cx="2519264" cy="163315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9D0375B-C5FA-427E-93CF-E6EC01B6D4AD}"/>
                  </a:ext>
                </a:extLst>
              </p:cNvPr>
              <p:cNvGrpSpPr/>
              <p:nvPr/>
            </p:nvGrpSpPr>
            <p:grpSpPr>
              <a:xfrm>
                <a:off x="9144004" y="3429000"/>
                <a:ext cx="2519264" cy="738664"/>
                <a:chOff x="6030686" y="2446567"/>
                <a:chExt cx="2450841" cy="738664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4A51A8-F68D-4E20-A40A-6B60A315ED45}"/>
                    </a:ext>
                  </a:extLst>
                </p:cNvPr>
                <p:cNvSpPr txBox="1"/>
                <p:nvPr/>
              </p:nvSpPr>
              <p:spPr>
                <a:xfrm>
                  <a:off x="6030686" y="2446567"/>
                  <a:ext cx="2450841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80000"/>
                  </a:scheme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ConcretePrototype2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62D0A4C-9F21-45AE-89C1-E271C45E81B1}"/>
                    </a:ext>
                  </a:extLst>
                </p:cNvPr>
                <p:cNvSpPr txBox="1"/>
                <p:nvPr/>
              </p:nvSpPr>
              <p:spPr>
                <a:xfrm>
                  <a:off x="6030686" y="2815899"/>
                  <a:ext cx="2450841" cy="369332"/>
                </a:xfrm>
                <a:prstGeom prst="rect">
                  <a:avLst/>
                </a:prstGeom>
                <a:solidFill>
                  <a:srgbClr val="E8DFD5">
                    <a:alpha val="69804"/>
                  </a:srgbClr>
                </a:solidFill>
                <a:ln w="1905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Segoe UI" panose="020B0502040204020203" pitchFamily="34" charset="0"/>
                      <a:ea typeface="Segoe UI Black" panose="020B0A02040204020203" pitchFamily="34" charset="0"/>
                      <a:cs typeface="Segoe UI" panose="020B0502040204020203" pitchFamily="34" charset="0"/>
                    </a:rPr>
                    <a:t>Clone()</a:t>
                  </a:r>
                </a:p>
              </p:txBody>
            </p:sp>
          </p:grpSp>
          <p:sp>
            <p:nvSpPr>
              <p:cNvPr id="28" name="Rectangle: Single Corner Snipped 25">
                <a:extLst>
                  <a:ext uri="{FF2B5EF4-FFF2-40B4-BE49-F238E27FC236}">
                    <a16:creationId xmlns:a16="http://schemas.microsoft.com/office/drawing/2014/main" id="{B4D76334-37FF-491F-8BC4-08F5A454AE3D}"/>
                  </a:ext>
                </a:extLst>
              </p:cNvPr>
              <p:cNvSpPr/>
              <p:nvPr/>
            </p:nvSpPr>
            <p:spPr>
              <a:xfrm>
                <a:off x="9144004" y="4637614"/>
                <a:ext cx="2519264" cy="424543"/>
              </a:xfrm>
              <a:custGeom>
                <a:avLst/>
                <a:gdLst>
                  <a:gd name="connsiteX0" fmla="*/ 0 w 2519264"/>
                  <a:gd name="connsiteY0" fmla="*/ 0 h 424543"/>
                  <a:gd name="connsiteX1" fmla="*/ 2448505 w 2519264"/>
                  <a:gd name="connsiteY1" fmla="*/ 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9264 w 2519264"/>
                  <a:gd name="connsiteY2" fmla="*/ 70759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  <a:gd name="connsiteX0" fmla="*/ 0 w 2519264"/>
                  <a:gd name="connsiteY0" fmla="*/ 0 h 424543"/>
                  <a:gd name="connsiteX1" fmla="*/ 2353255 w 2519264"/>
                  <a:gd name="connsiteY1" fmla="*/ 3810 h 424543"/>
                  <a:gd name="connsiteX2" fmla="*/ 2513549 w 2519264"/>
                  <a:gd name="connsiteY2" fmla="*/ 137434 h 424543"/>
                  <a:gd name="connsiteX3" fmla="*/ 2519264 w 2519264"/>
                  <a:gd name="connsiteY3" fmla="*/ 424543 h 424543"/>
                  <a:gd name="connsiteX4" fmla="*/ 0 w 2519264"/>
                  <a:gd name="connsiteY4" fmla="*/ 424543 h 424543"/>
                  <a:gd name="connsiteX5" fmla="*/ 0 w 2519264"/>
                  <a:gd name="connsiteY5" fmla="*/ 0 h 424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9264" h="424543">
                    <a:moveTo>
                      <a:pt x="0" y="0"/>
                    </a:moveTo>
                    <a:lnTo>
                      <a:pt x="2353255" y="3810"/>
                    </a:lnTo>
                    <a:lnTo>
                      <a:pt x="2513549" y="137434"/>
                    </a:lnTo>
                    <a:lnTo>
                      <a:pt x="2519264" y="424543"/>
                    </a:lnTo>
                    <a:lnTo>
                      <a:pt x="0" y="4245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69804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Return copy of self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F8E5C7A-E669-48C8-89B3-E7E08640CB51}"/>
                  </a:ext>
                </a:extLst>
              </p:cNvPr>
              <p:cNvGrpSpPr/>
              <p:nvPr/>
            </p:nvGrpSpPr>
            <p:grpSpPr>
              <a:xfrm>
                <a:off x="11494070" y="4039377"/>
                <a:ext cx="169198" cy="613903"/>
                <a:chOff x="2136711" y="3088433"/>
                <a:chExt cx="0" cy="184823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7971D5-FC91-43D7-9E52-B6E1DF27DED4}"/>
                    </a:ext>
                  </a:extLst>
                </p:cNvPr>
                <p:cNvCxnSpPr/>
                <p:nvPr/>
              </p:nvCxnSpPr>
              <p:spPr>
                <a:xfrm>
                  <a:off x="2136711" y="3088433"/>
                  <a:ext cx="0" cy="1848234"/>
                </a:xfrm>
                <a:prstGeom prst="line">
                  <a:avLst/>
                </a:prstGeom>
                <a:ln w="28575" cap="flat">
                  <a:solidFill>
                    <a:srgbClr val="002060"/>
                  </a:solidFill>
                  <a:prstDash val="sysDash"/>
                  <a:head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9C6973B-8EB2-4AD1-972F-5EE0F6373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11" y="3088433"/>
                  <a:ext cx="0" cy="0"/>
                </a:xfrm>
                <a:prstGeom prst="line">
                  <a:avLst/>
                </a:prstGeom>
                <a:ln w="28575" cap="flat">
                  <a:solidFill>
                    <a:schemeClr val="tx1"/>
                  </a:solidFill>
                  <a:prstDash val="sysDash"/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DFB647-1E83-4792-A758-E932C41DCEFF}"/>
                </a:ext>
              </a:extLst>
            </p:cNvPr>
            <p:cNvGrpSpPr/>
            <p:nvPr/>
          </p:nvGrpSpPr>
          <p:grpSpPr>
            <a:xfrm>
              <a:off x="6320305" y="2249318"/>
              <a:ext cx="3586480" cy="1483659"/>
              <a:chOff x="7051040" y="1564341"/>
              <a:chExt cx="3586480" cy="148365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946F97-964D-4BBD-A1E2-A115C0C4D7E2}"/>
                  </a:ext>
                </a:extLst>
              </p:cNvPr>
              <p:cNvGrpSpPr/>
              <p:nvPr/>
            </p:nvGrpSpPr>
            <p:grpSpPr>
              <a:xfrm>
                <a:off x="7051040" y="2445385"/>
                <a:ext cx="3586480" cy="602615"/>
                <a:chOff x="7051040" y="2445385"/>
                <a:chExt cx="3586480" cy="602615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A9EF780-163A-4AC0-AAFC-9163CB900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51040" y="2458720"/>
                  <a:ext cx="3586480" cy="0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350ECF1-6BA0-4888-9EA4-AFE52DC71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564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77C2D8B-FE0A-477F-99EC-AD34CB633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24185" y="2445385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4DB9C76-D409-45B6-BB78-47E208B2CEEF}"/>
                  </a:ext>
                </a:extLst>
              </p:cNvPr>
              <p:cNvGrpSpPr/>
              <p:nvPr/>
            </p:nvGrpSpPr>
            <p:grpSpPr>
              <a:xfrm>
                <a:off x="8635533" y="1564341"/>
                <a:ext cx="417494" cy="895386"/>
                <a:chOff x="8635533" y="1564341"/>
                <a:chExt cx="417494" cy="895386"/>
              </a:xfrm>
            </p:grpSpPr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971F97D4-9360-49FB-81EC-611EE1A895E5}"/>
                    </a:ext>
                  </a:extLst>
                </p:cNvPr>
                <p:cNvSpPr/>
                <p:nvPr/>
              </p:nvSpPr>
              <p:spPr>
                <a:xfrm>
                  <a:off x="8635533" y="2155670"/>
                  <a:ext cx="417494" cy="304057"/>
                </a:xfrm>
                <a:prstGeom prst="triangl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7B59C72-F048-47DB-9260-FC0AA3580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45448" y="1564341"/>
                  <a:ext cx="0" cy="602615"/>
                </a:xfrm>
                <a:prstGeom prst="line">
                  <a:avLst/>
                </a:prstGeom>
                <a:ln w="28575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F5F6DD9-C4B8-4FD3-80A8-ED25C7FED387}"/>
                </a:ext>
              </a:extLst>
            </p:cNvPr>
            <p:cNvGrpSpPr/>
            <p:nvPr/>
          </p:nvGrpSpPr>
          <p:grpSpPr>
            <a:xfrm>
              <a:off x="3638477" y="1489654"/>
              <a:ext cx="3154536" cy="390332"/>
              <a:chOff x="3452326" y="657806"/>
              <a:chExt cx="3869096" cy="390332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6158CC9-5D73-4EF5-8F0B-84AC11858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2326" y="1048138"/>
                <a:ext cx="3869096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2902B51-09E1-4B3C-938E-4D7B02B8B034}"/>
                  </a:ext>
                </a:extLst>
              </p:cNvPr>
              <p:cNvSpPr txBox="1"/>
              <p:nvPr/>
            </p:nvSpPr>
            <p:spPr>
              <a:xfrm>
                <a:off x="3487051" y="657806"/>
                <a:ext cx="2022055" cy="36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prototype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19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Folded Corner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699796" y="1242001"/>
            <a:ext cx="10926147" cy="4645616"/>
          </a:xfrm>
          <a:custGeom>
            <a:avLst/>
            <a:gdLst>
              <a:gd name="connsiteX0" fmla="*/ 0 w 10926147"/>
              <a:gd name="connsiteY0" fmla="*/ 0 h 4645616"/>
              <a:gd name="connsiteX1" fmla="*/ 10926147 w 10926147"/>
              <a:gd name="connsiteY1" fmla="*/ 0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4" fmla="*/ 0 w 10926147"/>
              <a:gd name="connsiteY4" fmla="*/ 4645616 h 4645616"/>
              <a:gd name="connsiteX5" fmla="*/ 0 w 10926147"/>
              <a:gd name="connsiteY5" fmla="*/ 0 h 4645616"/>
              <a:gd name="connsiteX0" fmla="*/ 10151862 w 10926147"/>
              <a:gd name="connsiteY0" fmla="*/ 4645616 h 4645616"/>
              <a:gd name="connsiteX1" fmla="*/ 10306719 w 10926147"/>
              <a:gd name="connsiteY1" fmla="*/ 4026188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0" fmla="*/ 10151862 w 10926147"/>
              <a:gd name="connsiteY0" fmla="*/ 4645616 h 4645616"/>
              <a:gd name="connsiteX1" fmla="*/ 10306719 w 10926147"/>
              <a:gd name="connsiteY1" fmla="*/ 4026188 h 4645616"/>
              <a:gd name="connsiteX2" fmla="*/ 10926147 w 10926147"/>
              <a:gd name="connsiteY2" fmla="*/ 3871331 h 4645616"/>
              <a:gd name="connsiteX3" fmla="*/ 10151862 w 10926147"/>
              <a:gd name="connsiteY3" fmla="*/ 4645616 h 4645616"/>
              <a:gd name="connsiteX4" fmla="*/ 0 w 10926147"/>
              <a:gd name="connsiteY4" fmla="*/ 4645616 h 4645616"/>
              <a:gd name="connsiteX5" fmla="*/ 0 w 10926147"/>
              <a:gd name="connsiteY5" fmla="*/ 0 h 4645616"/>
              <a:gd name="connsiteX6" fmla="*/ 10926147 w 10926147"/>
              <a:gd name="connsiteY6" fmla="*/ 0 h 4645616"/>
              <a:gd name="connsiteX7" fmla="*/ 10926147 w 10926147"/>
              <a:gd name="connsiteY7" fmla="*/ 3871331 h 464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26147" h="4645616" stroke="0" extrusionOk="0">
                <a:moveTo>
                  <a:pt x="0" y="0"/>
                </a:moveTo>
                <a:cubicBezTo>
                  <a:pt x="3743983" y="-81496"/>
                  <a:pt x="7510137" y="-129388"/>
                  <a:pt x="10926147" y="0"/>
                </a:cubicBezTo>
                <a:cubicBezTo>
                  <a:pt x="10779958" y="1310073"/>
                  <a:pt x="10790623" y="3194351"/>
                  <a:pt x="10926147" y="3871331"/>
                </a:cubicBezTo>
                <a:cubicBezTo>
                  <a:pt x="10573868" y="4147416"/>
                  <a:pt x="10351172" y="4338541"/>
                  <a:pt x="10151862" y="4645616"/>
                </a:cubicBezTo>
                <a:cubicBezTo>
                  <a:pt x="6139376" y="4737304"/>
                  <a:pt x="2788129" y="4735752"/>
                  <a:pt x="0" y="4645616"/>
                </a:cubicBezTo>
                <a:cubicBezTo>
                  <a:pt x="-102293" y="3921096"/>
                  <a:pt x="-40878" y="1025377"/>
                  <a:pt x="0" y="0"/>
                </a:cubicBezTo>
                <a:close/>
              </a:path>
              <a:path w="10926147" h="4645616" fill="darkenLess" stroke="0" extrusionOk="0">
                <a:moveTo>
                  <a:pt x="10151862" y="4645616"/>
                </a:moveTo>
                <a:cubicBezTo>
                  <a:pt x="10228680" y="4363669"/>
                  <a:pt x="10228042" y="4228848"/>
                  <a:pt x="10306719" y="4026188"/>
                </a:cubicBezTo>
                <a:cubicBezTo>
                  <a:pt x="10474368" y="3992684"/>
                  <a:pt x="10790256" y="3856967"/>
                  <a:pt x="10926147" y="3871331"/>
                </a:cubicBezTo>
                <a:cubicBezTo>
                  <a:pt x="10676900" y="4224745"/>
                  <a:pt x="10391682" y="4501606"/>
                  <a:pt x="10151862" y="4645616"/>
                </a:cubicBezTo>
                <a:close/>
              </a:path>
              <a:path w="10926147" h="4645616" fill="none" extrusionOk="0">
                <a:moveTo>
                  <a:pt x="10151862" y="4645616"/>
                </a:moveTo>
                <a:cubicBezTo>
                  <a:pt x="10212102" y="4512995"/>
                  <a:pt x="10285080" y="4327514"/>
                  <a:pt x="10306719" y="4026188"/>
                </a:cubicBezTo>
                <a:cubicBezTo>
                  <a:pt x="10431108" y="4010594"/>
                  <a:pt x="10649409" y="3965380"/>
                  <a:pt x="10926147" y="3871331"/>
                </a:cubicBezTo>
                <a:cubicBezTo>
                  <a:pt x="10648647" y="4227856"/>
                  <a:pt x="10390460" y="4421967"/>
                  <a:pt x="10151862" y="4645616"/>
                </a:cubicBezTo>
                <a:cubicBezTo>
                  <a:pt x="8366706" y="4581823"/>
                  <a:pt x="1415154" y="4556128"/>
                  <a:pt x="0" y="4645616"/>
                </a:cubicBezTo>
                <a:cubicBezTo>
                  <a:pt x="-92336" y="4174036"/>
                  <a:pt x="-87734" y="1054730"/>
                  <a:pt x="0" y="0"/>
                </a:cubicBezTo>
                <a:cubicBezTo>
                  <a:pt x="4962752" y="-61308"/>
                  <a:pt x="7634876" y="138064"/>
                  <a:pt x="10926147" y="0"/>
                </a:cubicBezTo>
                <a:cubicBezTo>
                  <a:pt x="10930618" y="1686661"/>
                  <a:pt x="10768163" y="3020573"/>
                  <a:pt x="10926147" y="3871331"/>
                </a:cubicBezTo>
              </a:path>
              <a:path w="10926147" h="4645616" fill="none" stroke="0" extrusionOk="0">
                <a:moveTo>
                  <a:pt x="10151862" y="4645616"/>
                </a:moveTo>
                <a:cubicBezTo>
                  <a:pt x="10202744" y="4470388"/>
                  <a:pt x="10215186" y="4188515"/>
                  <a:pt x="10306719" y="4026188"/>
                </a:cubicBezTo>
                <a:cubicBezTo>
                  <a:pt x="10527040" y="3949233"/>
                  <a:pt x="10845580" y="3940570"/>
                  <a:pt x="10926147" y="3871331"/>
                </a:cubicBezTo>
                <a:cubicBezTo>
                  <a:pt x="10858494" y="3959969"/>
                  <a:pt x="10274553" y="4412086"/>
                  <a:pt x="10151862" y="4645616"/>
                </a:cubicBezTo>
                <a:cubicBezTo>
                  <a:pt x="8299236" y="4536631"/>
                  <a:pt x="2512415" y="4557571"/>
                  <a:pt x="0" y="4645616"/>
                </a:cubicBezTo>
                <a:cubicBezTo>
                  <a:pt x="-66579" y="2842325"/>
                  <a:pt x="-99732" y="810344"/>
                  <a:pt x="0" y="0"/>
                </a:cubicBezTo>
                <a:cubicBezTo>
                  <a:pt x="4327410" y="-30419"/>
                  <a:pt x="6481978" y="3944"/>
                  <a:pt x="10926147" y="0"/>
                </a:cubicBezTo>
                <a:cubicBezTo>
                  <a:pt x="10942055" y="1275724"/>
                  <a:pt x="11027342" y="1986698"/>
                  <a:pt x="10926147" y="3871331"/>
                </a:cubicBezTo>
              </a:path>
            </a:pathLst>
          </a:custGeom>
          <a:solidFill>
            <a:srgbClr val="E0B07C">
              <a:alpha val="80000"/>
            </a:srgbClr>
          </a:solidFill>
          <a:ln w="76200">
            <a:solidFill>
              <a:srgbClr val="C5B096"/>
            </a:solidFill>
            <a:extLst>
              <a:ext uri="{C807C97D-BFC1-408E-A445-0C87EB9F89A2}">
                <ask:lineSketchStyleProps xmlns:ask="http://schemas.microsoft.com/office/drawing/2018/sketchyshapes" sd="2030629171">
                  <a:prstGeom prst="foldedCorne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96000" rtlCol="0" anchor="ctr"/>
          <a:lstStyle/>
          <a:p>
            <a:pPr algn="ctr"/>
            <a:r>
              <a:rPr lang="en-US" sz="10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TRƯỜNG HỢP SỬ DỤNG</a:t>
            </a:r>
          </a:p>
        </p:txBody>
      </p:sp>
    </p:spTree>
    <p:extLst>
      <p:ext uri="{BB962C8B-B14F-4D97-AF65-F5344CB8AC3E}">
        <p14:creationId xmlns:p14="http://schemas.microsoft.com/office/powerpoint/2010/main" val="22662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TỔNG QUAN</a:t>
            </a:r>
          </a:p>
        </p:txBody>
      </p:sp>
    </p:spTree>
    <p:extLst>
      <p:ext uri="{BB962C8B-B14F-4D97-AF65-F5344CB8AC3E}">
        <p14:creationId xmlns:p14="http://schemas.microsoft.com/office/powerpoint/2010/main" val="131984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-891011" y="1070299"/>
            <a:ext cx="779044" cy="779044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26" y="1849343"/>
            <a:ext cx="9925148" cy="3938357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674995D6-03D4-4054-8C2F-8493F8142C42}"/>
              </a:ext>
            </a:extLst>
          </p:cNvPr>
          <p:cNvSpPr>
            <a:spLocks noChangeAspect="1"/>
          </p:cNvSpPr>
          <p:nvPr/>
        </p:nvSpPr>
        <p:spPr>
          <a:xfrm>
            <a:off x="995634" y="371954"/>
            <a:ext cx="10669332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CẤU TRÚC CỦA MẪU PROTOTYPE</a:t>
            </a:r>
          </a:p>
        </p:txBody>
      </p:sp>
    </p:spTree>
    <p:extLst>
      <p:ext uri="{BB962C8B-B14F-4D97-AF65-F5344CB8AC3E}">
        <p14:creationId xmlns:p14="http://schemas.microsoft.com/office/powerpoint/2010/main" val="269728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99" b="79689"/>
          <a:stretch/>
        </p:blipFill>
        <p:spPr>
          <a:xfrm>
            <a:off x="4659811" y="2951475"/>
            <a:ext cx="2872377" cy="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9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00" t="-137" r="17193" b="79826"/>
          <a:stretch/>
        </p:blipFill>
        <p:spPr>
          <a:xfrm>
            <a:off x="4648200" y="2976876"/>
            <a:ext cx="2895600" cy="9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4295999" y="1628999"/>
            <a:ext cx="3600000" cy="360000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9" t="57601" r="32224" b="22887"/>
          <a:stretch/>
        </p:blipFill>
        <p:spPr>
          <a:xfrm>
            <a:off x="4648200" y="3012440"/>
            <a:ext cx="2895600" cy="86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D93501-8C24-47B0-971C-9E7003FF463F}"/>
              </a:ext>
            </a:extLst>
          </p:cNvPr>
          <p:cNvSpPr>
            <a:spLocks noChangeAspect="1"/>
          </p:cNvSpPr>
          <p:nvPr/>
        </p:nvSpPr>
        <p:spPr>
          <a:xfrm>
            <a:off x="12107120" y="-1338483"/>
            <a:ext cx="1458410" cy="1458410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sẽ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làm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mẫu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115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18FEE-06DB-46C2-BF05-1226874B2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62" t="-1485" r="-436" b="-1731"/>
          <a:stretch/>
        </p:blipFill>
        <p:spPr>
          <a:xfrm>
            <a:off x="1230044" y="305548"/>
            <a:ext cx="9731911" cy="393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7F75B3-0E0F-4D48-BE48-3CFC6B6B22A8}"/>
              </a:ext>
            </a:extLst>
          </p:cNvPr>
          <p:cNvSpPr>
            <a:spLocks noChangeAspect="1"/>
          </p:cNvSpPr>
          <p:nvPr/>
        </p:nvSpPr>
        <p:spPr>
          <a:xfrm>
            <a:off x="812754" y="5099697"/>
            <a:ext cx="7301099" cy="695681"/>
          </a:xfrm>
          <a:prstGeom prst="rect">
            <a:avLst/>
          </a:prstGeom>
          <a:solidFill>
            <a:srgbClr val="3B4345"/>
          </a:solidFill>
          <a:ln w="762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6000"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Client class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object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đó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yêu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cầu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tới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class Prototype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5A5730-B60C-43ED-9C83-32434CB607DD}"/>
              </a:ext>
            </a:extLst>
          </p:cNvPr>
          <p:cNvSpPr>
            <a:spLocks noChangeAspect="1"/>
          </p:cNvSpPr>
          <p:nvPr/>
        </p:nvSpPr>
        <p:spPr>
          <a:xfrm>
            <a:off x="464914" y="5099697"/>
            <a:ext cx="695681" cy="695681"/>
          </a:xfrm>
          <a:prstGeom prst="flowChartConnector">
            <a:avLst/>
          </a:prstGeom>
          <a:solidFill>
            <a:srgbClr val="C5B096"/>
          </a:solidFill>
          <a:ln w="76200">
            <a:solidFill>
              <a:srgbClr val="C5B0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37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227</TotalTime>
  <Words>1063</Words>
  <Application>Microsoft Office PowerPoint</Application>
  <PresentationFormat>Widescreen</PresentationFormat>
  <Paragraphs>117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Avenir Next LT Pro</vt:lpstr>
      <vt:lpstr>Avenir Next LT Pro Light</vt:lpstr>
      <vt:lpstr>Consolas</vt:lpstr>
      <vt:lpstr>Segoe UI</vt:lpstr>
      <vt:lpstr>Segoe UI </vt:lpstr>
      <vt:lpstr>Segoe UI Black</vt:lpstr>
      <vt:lpstr>Sitka Subheading</vt:lpstr>
      <vt:lpstr>UTM Androgyne</vt:lpstr>
      <vt:lpstr>PebbleVTI</vt:lpstr>
      <vt:lpstr>PROTOTYPE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PATTERN</dc:title>
  <dc:creator>Minh Tien</dc:creator>
  <cp:lastModifiedBy>Minh Tien</cp:lastModifiedBy>
  <cp:revision>32</cp:revision>
  <dcterms:created xsi:type="dcterms:W3CDTF">2021-05-16T09:32:21Z</dcterms:created>
  <dcterms:modified xsi:type="dcterms:W3CDTF">2021-05-25T15:00:24Z</dcterms:modified>
</cp:coreProperties>
</file>