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74" r:id="rId3"/>
    <p:sldId id="275" r:id="rId4"/>
    <p:sldId id="297" r:id="rId5"/>
    <p:sldId id="29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0" r:id="rId18"/>
    <p:sldId id="302" r:id="rId19"/>
    <p:sldId id="303" r:id="rId20"/>
    <p:sldId id="305" r:id="rId21"/>
    <p:sldId id="306" r:id="rId22"/>
    <p:sldId id="307" r:id="rId23"/>
    <p:sldId id="308" r:id="rId24"/>
    <p:sldId id="276" r:id="rId25"/>
    <p:sldId id="310" r:id="rId26"/>
    <p:sldId id="311" r:id="rId27"/>
    <p:sldId id="280" r:id="rId28"/>
    <p:sldId id="272" r:id="rId29"/>
    <p:sldId id="273" r:id="rId30"/>
    <p:sldId id="257" r:id="rId31"/>
    <p:sldId id="30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3055B5-187E-44DF-80F3-E168EDEAAF79}">
          <p14:sldIdLst>
            <p14:sldId id="256"/>
            <p14:sldId id="274"/>
          </p14:sldIdLst>
        </p14:section>
        <p14:section name="Intro" id="{54642C8E-1386-4AC5-A273-E9CC4FC9D0C1}">
          <p14:sldIdLst>
            <p14:sldId id="275"/>
            <p14:sldId id="297"/>
            <p14:sldId id="298"/>
          </p14:sldIdLst>
        </p14:section>
        <p14:section name="Structure" id="{330D0A88-AED3-477B-8A97-82CD8AB85AFC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sage" id="{6D500B09-3180-41C0-A70B-2B279400542C}">
          <p14:sldIdLst>
            <p14:sldId id="268"/>
            <p14:sldId id="269"/>
            <p14:sldId id="270"/>
            <p14:sldId id="271"/>
          </p14:sldIdLst>
        </p14:section>
        <p14:section name="Sample" id="{10C46E3A-5A23-4D4C-877A-C09226ED92ED}">
          <p14:sldIdLst>
            <p14:sldId id="300"/>
            <p14:sldId id="302"/>
            <p14:sldId id="303"/>
            <p14:sldId id="305"/>
            <p14:sldId id="306"/>
            <p14:sldId id="307"/>
            <p14:sldId id="308"/>
          </p14:sldIdLst>
        </p14:section>
        <p14:section name="Compare" id="{CFC97679-70C9-4400-A1F3-E2180FD13087}">
          <p14:sldIdLst>
            <p14:sldId id="276"/>
            <p14:sldId id="310"/>
            <p14:sldId id="311"/>
            <p14:sldId id="280"/>
          </p14:sldIdLst>
        </p14:section>
        <p14:section name="End" id="{946D2669-6E06-4094-AFEA-477525D1D5CD}">
          <p14:sldIdLst>
            <p14:sldId id="272"/>
            <p14:sldId id="273"/>
            <p14:sldId id="257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D5"/>
    <a:srgbClr val="C5B096"/>
    <a:srgbClr val="E0B07C"/>
    <a:srgbClr val="3B434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095EF-AE76-46B7-95B2-ADFD48BD85F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F9DE1-67CE-4D98-B59C-F1B413BD7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9DE1-67CE-4D98-B59C-F1B413BD7E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12" Type="http://schemas.openxmlformats.org/officeDocument/2006/relationships/slide" Target="slide17.xml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slide" Target="slide24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13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viblo.asia/p/design-patterns-prototype-gGJ59XqxlX2" TargetMode="External"/><Relationship Id="rId3" Type="http://schemas.openxmlformats.org/officeDocument/2006/relationships/hyperlink" Target="https://www.google.com/search?q=John+Vlissides&amp;stick=H4sIAAAAAAAAAOPgE-LQz9U3SDIyLFDiBLEszMvKjLRkspOt9JPy87P1y4syS0pS8-LL84uyrRJLSzLyixax8nnlZ-QphOVkFhdnpqQW72BlBADER19QSQAAAA&amp;sa=X&amp;ved=2ahUKEwjzpJ-o6dTwAhWz63MBHTvzCGgQmxMoAjAqegQIFRAE" TargetMode="External"/><Relationship Id="rId7" Type="http://schemas.openxmlformats.org/officeDocument/2006/relationships/hyperlink" Target="https://www.stdio.vn/software-architecture/design-pattern-prototype-pattern-Fhru1" TargetMode="External"/><Relationship Id="rId2" Type="http://schemas.openxmlformats.org/officeDocument/2006/relationships/hyperlink" Target="https://www.google.com/search?q=Erich+Gamma&amp;stick=H4sIAAAAAAAAAOPgE-LQz9U3SDIyLFDiBLGMi5PScrVkspOt9JPy87P1y4syS0pS8-LL84uyrRJLSzLyixaxcrsWZSZnKLgn5uYm7mBlBAA0GB2cRgAAAA&amp;sa=X&amp;ved=2ahUKEwjzpJ-o6dTwAhWz63MBHTvzCGgQmxMoATAqegQIFRA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pdev.vn/blog/prototype-pattern-mot-trong-nhung-pattern-pho-bien-nhat/" TargetMode="External"/><Relationship Id="rId5" Type="http://schemas.openxmlformats.org/officeDocument/2006/relationships/hyperlink" Target="https://www.google.com/search?q=ralph+johnson&amp;stick=H4sIAAAAAAAAAOPgE-LQz9U3SDIyLFDiBLEsjNPLU7RkspOt9JPy87P1y4syS0pS8-LL84uyrRJLSzLyixax8hYl5hRkKGTlZ-QV5-ftYGUEABh69h9IAAAA&amp;sa=X&amp;ved=2ahUKEwjzpJ-o6dTwAhWz63MBHTvzCGgQmxMoBDAqegQIFRAG" TargetMode="External"/><Relationship Id="rId4" Type="http://schemas.openxmlformats.org/officeDocument/2006/relationships/hyperlink" Target="https://www.google.com/search?q=design+patterns+richard+helm&amp;stick=H4sIAAAAAAAAAOPgE-LQz9U3SDIyLFDiBLHMknNzcrVkspOt9JPy87P1y4syS0pS8-LL84uyrRJLSzLyixaxyqSkFmem5ykUJALlivKKFYoykzMSi1IUMlJzcnewMgIAC9G6X1cAAAA&amp;sa=X&amp;ved=2ahUKEwjzpJ-o6dTwAhWz63MBHTvzCGgQmxMoAzAqegQIFRA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686" y="29548"/>
            <a:ext cx="10668000" cy="2286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ndrogyne" panose="02040603050506020204" pitchFamily="18" charset="0"/>
              </a:rPr>
              <a:t>PROTOTYPE PATTERN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858717" y="3824282"/>
            <a:ext cx="2531337" cy="393156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TEAM 03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16664" y="4383833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Nguyễn Huỳnh Minh Tiến – 18110377 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516664" y="4969535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👧 Nguyễn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Thị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Hoàng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– 18110285 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516664" y="5555237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Nguyễn Quyết Sinh – 18110354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516664" y="6140939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Thòng Chủ Thành – 1811065 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8085347" y="3823362"/>
            <a:ext cx="2531337" cy="393156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GVHD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7816129" y="4383833"/>
            <a:ext cx="306977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👨‍🎓 TS. Lê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Văn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Vinh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12107120" y="-1338483"/>
            <a:ext cx="1458410" cy="145841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>
            <a:fillRect/>
          </a:stretch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/>
        </p:nvSpPr>
        <p:spPr>
          <a:xfrm>
            <a:off x="812754" y="5099697"/>
            <a:ext cx="7301099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mẫu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>
            <a:fillRect/>
          </a:stretch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/>
        </p:nvSpPr>
        <p:spPr>
          <a:xfrm>
            <a:off x="812754" y="5099697"/>
            <a:ext cx="7301099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 class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yêu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object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đó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gửi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yêu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Prototype</a:t>
            </a: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>
            <a:fillRect/>
          </a:stretch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/>
        </p:nvSpPr>
        <p:spPr>
          <a:xfrm>
            <a:off x="812754" y="5099697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ConcretePrototype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phụ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thuộc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mà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đảm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chép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thông qua phương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thức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812754" y="701040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thuộc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ra.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0417 -0.27686 " pathEditMode="relative" rAng="0" ptsTypes="AA"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8256" y="1693868"/>
            <a:ext cx="7715488" cy="4320000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muốn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run-time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đặc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giống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nhau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634" y="2590799"/>
            <a:ext cx="5393204" cy="301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muốn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lý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thay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vì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gốc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thể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ảnh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hưởng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dữ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liệu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thì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ta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thể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995634" y="371953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8" b="16024"/>
          <a:stretch>
            <a:fillRect/>
          </a:stretch>
        </p:blipFill>
        <p:spPr>
          <a:xfrm>
            <a:off x="588437" y="2938638"/>
            <a:ext cx="6498163" cy="2332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chi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bằng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cách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dụng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toán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quá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trong khi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bạn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tương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tự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tồn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5" t="-2331" r="625" b="3323"/>
          <a:stretch>
            <a:fillRect/>
          </a:stretch>
        </p:blipFill>
        <p:spPr>
          <a:xfrm>
            <a:off x="588437" y="2407920"/>
            <a:ext cx="6498163" cy="3202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29731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11C436A-DB0C-4AB6-A1EC-00C5E2DFD71F}"/>
              </a:ext>
            </a:extLst>
          </p:cNvPr>
          <p:cNvSpPr>
            <a:spLocks noChangeAspect="1"/>
          </p:cNvSpPr>
          <p:nvPr/>
        </p:nvSpPr>
        <p:spPr>
          <a:xfrm>
            <a:off x="3567588" y="2549097"/>
            <a:ext cx="5056824" cy="2592070"/>
          </a:xfrm>
          <a:custGeom>
            <a:avLst/>
            <a:gdLst>
              <a:gd name="connsiteX0" fmla="*/ 0 w 5056824"/>
              <a:gd name="connsiteY0" fmla="*/ 0 h 2592070"/>
              <a:gd name="connsiteX1" fmla="*/ 5056824 w 5056824"/>
              <a:gd name="connsiteY1" fmla="*/ 0 h 2592070"/>
              <a:gd name="connsiteX2" fmla="*/ 5056824 w 5056824"/>
              <a:gd name="connsiteY2" fmla="*/ 2160050 h 2592070"/>
              <a:gd name="connsiteX3" fmla="*/ 4624804 w 5056824"/>
              <a:gd name="connsiteY3" fmla="*/ 2592070 h 2592070"/>
              <a:gd name="connsiteX4" fmla="*/ 0 w 5056824"/>
              <a:gd name="connsiteY4" fmla="*/ 2592070 h 2592070"/>
              <a:gd name="connsiteX5" fmla="*/ 0 w 5056824"/>
              <a:gd name="connsiteY5" fmla="*/ 0 h 2592070"/>
              <a:gd name="connsiteX0" fmla="*/ 4624804 w 5056824"/>
              <a:gd name="connsiteY0" fmla="*/ 2592070 h 2592070"/>
              <a:gd name="connsiteX1" fmla="*/ 4711208 w 5056824"/>
              <a:gd name="connsiteY1" fmla="*/ 2246454 h 2592070"/>
              <a:gd name="connsiteX2" fmla="*/ 5056824 w 5056824"/>
              <a:gd name="connsiteY2" fmla="*/ 2160050 h 2592070"/>
              <a:gd name="connsiteX3" fmla="*/ 4624804 w 5056824"/>
              <a:gd name="connsiteY3" fmla="*/ 2592070 h 2592070"/>
              <a:gd name="connsiteX0" fmla="*/ 4624804 w 5056824"/>
              <a:gd name="connsiteY0" fmla="*/ 2592070 h 2592070"/>
              <a:gd name="connsiteX1" fmla="*/ 4711208 w 5056824"/>
              <a:gd name="connsiteY1" fmla="*/ 2246454 h 2592070"/>
              <a:gd name="connsiteX2" fmla="*/ 5056824 w 5056824"/>
              <a:gd name="connsiteY2" fmla="*/ 2160050 h 2592070"/>
              <a:gd name="connsiteX3" fmla="*/ 4624804 w 5056824"/>
              <a:gd name="connsiteY3" fmla="*/ 2592070 h 2592070"/>
              <a:gd name="connsiteX4" fmla="*/ 0 w 5056824"/>
              <a:gd name="connsiteY4" fmla="*/ 2592070 h 2592070"/>
              <a:gd name="connsiteX5" fmla="*/ 0 w 5056824"/>
              <a:gd name="connsiteY5" fmla="*/ 0 h 2592070"/>
              <a:gd name="connsiteX6" fmla="*/ 5056824 w 5056824"/>
              <a:gd name="connsiteY6" fmla="*/ 0 h 2592070"/>
              <a:gd name="connsiteX7" fmla="*/ 5056824 w 5056824"/>
              <a:gd name="connsiteY7" fmla="*/ 2160050 h 259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6824" h="2592070" stroke="0" extrusionOk="0">
                <a:moveTo>
                  <a:pt x="0" y="0"/>
                </a:moveTo>
                <a:cubicBezTo>
                  <a:pt x="1366184" y="-155391"/>
                  <a:pt x="3555956" y="39760"/>
                  <a:pt x="5056824" y="0"/>
                </a:cubicBezTo>
                <a:cubicBezTo>
                  <a:pt x="4981248" y="862399"/>
                  <a:pt x="5046907" y="1277346"/>
                  <a:pt x="5056824" y="2160050"/>
                </a:cubicBezTo>
                <a:cubicBezTo>
                  <a:pt x="4955112" y="2287537"/>
                  <a:pt x="4806834" y="2420075"/>
                  <a:pt x="4624804" y="2592070"/>
                </a:cubicBezTo>
                <a:cubicBezTo>
                  <a:pt x="2672202" y="2654284"/>
                  <a:pt x="1569903" y="2628174"/>
                  <a:pt x="0" y="2592070"/>
                </a:cubicBezTo>
                <a:cubicBezTo>
                  <a:pt x="146263" y="1766672"/>
                  <a:pt x="-114835" y="600615"/>
                  <a:pt x="0" y="0"/>
                </a:cubicBezTo>
                <a:close/>
              </a:path>
              <a:path w="5056824" h="2592070" fill="darkenLess" stroke="0" extrusionOk="0">
                <a:moveTo>
                  <a:pt x="4624804" y="2592070"/>
                </a:moveTo>
                <a:cubicBezTo>
                  <a:pt x="4680619" y="2456624"/>
                  <a:pt x="4706945" y="2295381"/>
                  <a:pt x="4711208" y="2246454"/>
                </a:cubicBezTo>
                <a:cubicBezTo>
                  <a:pt x="4827486" y="2241898"/>
                  <a:pt x="4916781" y="2221233"/>
                  <a:pt x="5056824" y="2160050"/>
                </a:cubicBezTo>
                <a:cubicBezTo>
                  <a:pt x="4835188" y="2348841"/>
                  <a:pt x="4810100" y="2351810"/>
                  <a:pt x="4624804" y="2592070"/>
                </a:cubicBezTo>
                <a:close/>
              </a:path>
              <a:path w="5056824" h="2592070" fill="none" extrusionOk="0">
                <a:moveTo>
                  <a:pt x="4624804" y="2592070"/>
                </a:moveTo>
                <a:cubicBezTo>
                  <a:pt x="4667662" y="2463958"/>
                  <a:pt x="4661823" y="2358973"/>
                  <a:pt x="4711208" y="2246454"/>
                </a:cubicBezTo>
                <a:cubicBezTo>
                  <a:pt x="4819415" y="2214556"/>
                  <a:pt x="4976458" y="2174208"/>
                  <a:pt x="5056824" y="2160050"/>
                </a:cubicBezTo>
                <a:cubicBezTo>
                  <a:pt x="4858184" y="2334611"/>
                  <a:pt x="4787137" y="2361839"/>
                  <a:pt x="4624804" y="2592070"/>
                </a:cubicBezTo>
                <a:cubicBezTo>
                  <a:pt x="3820010" y="2625284"/>
                  <a:pt x="1882932" y="2613809"/>
                  <a:pt x="0" y="2592070"/>
                </a:cubicBezTo>
                <a:cubicBezTo>
                  <a:pt x="-66881" y="1516683"/>
                  <a:pt x="127622" y="1131831"/>
                  <a:pt x="0" y="0"/>
                </a:cubicBezTo>
                <a:cubicBezTo>
                  <a:pt x="2113202" y="88229"/>
                  <a:pt x="3769784" y="19194"/>
                  <a:pt x="5056824" y="0"/>
                </a:cubicBezTo>
                <a:cubicBezTo>
                  <a:pt x="4963739" y="1051252"/>
                  <a:pt x="4996112" y="1251435"/>
                  <a:pt x="5056824" y="2160050"/>
                </a:cubicBezTo>
              </a:path>
              <a:path w="5056824" h="2592070" fill="none" stroke="0" extrusionOk="0">
                <a:moveTo>
                  <a:pt x="4624804" y="2592070"/>
                </a:moveTo>
                <a:cubicBezTo>
                  <a:pt x="4664746" y="2444839"/>
                  <a:pt x="4711759" y="2295297"/>
                  <a:pt x="4711208" y="2246454"/>
                </a:cubicBezTo>
                <a:cubicBezTo>
                  <a:pt x="4848521" y="2193623"/>
                  <a:pt x="4909820" y="2223327"/>
                  <a:pt x="5056824" y="2160050"/>
                </a:cubicBezTo>
                <a:cubicBezTo>
                  <a:pt x="4904481" y="2311630"/>
                  <a:pt x="4695840" y="2552346"/>
                  <a:pt x="4624804" y="2592070"/>
                </a:cubicBezTo>
                <a:cubicBezTo>
                  <a:pt x="2434073" y="2630426"/>
                  <a:pt x="2099716" y="2524651"/>
                  <a:pt x="0" y="2592070"/>
                </a:cubicBezTo>
                <a:cubicBezTo>
                  <a:pt x="-92148" y="1644058"/>
                  <a:pt x="94148" y="1092450"/>
                  <a:pt x="0" y="0"/>
                </a:cubicBezTo>
                <a:cubicBezTo>
                  <a:pt x="811673" y="-35107"/>
                  <a:pt x="4268216" y="23663"/>
                  <a:pt x="5056824" y="0"/>
                </a:cubicBezTo>
                <a:cubicBezTo>
                  <a:pt x="5051711" y="353397"/>
                  <a:pt x="5052604" y="1584980"/>
                  <a:pt x="5056824" y="2160050"/>
                </a:cubicBezTo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VD: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Xây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phục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vụ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tử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nhà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96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29731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11C436A-DB0C-4AB6-A1EC-00C5E2DFD71F}"/>
              </a:ext>
            </a:extLst>
          </p:cNvPr>
          <p:cNvSpPr>
            <a:spLocks noChangeAspect="1"/>
          </p:cNvSpPr>
          <p:nvPr/>
        </p:nvSpPr>
        <p:spPr>
          <a:xfrm>
            <a:off x="288000" y="2623742"/>
            <a:ext cx="3047816" cy="1633626"/>
          </a:xfrm>
          <a:custGeom>
            <a:avLst/>
            <a:gdLst>
              <a:gd name="connsiteX0" fmla="*/ 0 w 3047816"/>
              <a:gd name="connsiteY0" fmla="*/ 0 h 1633626"/>
              <a:gd name="connsiteX1" fmla="*/ 3047816 w 3047816"/>
              <a:gd name="connsiteY1" fmla="*/ 0 h 1633626"/>
              <a:gd name="connsiteX2" fmla="*/ 3047816 w 3047816"/>
              <a:gd name="connsiteY2" fmla="*/ 1361350 h 1633626"/>
              <a:gd name="connsiteX3" fmla="*/ 2775540 w 3047816"/>
              <a:gd name="connsiteY3" fmla="*/ 1633626 h 1633626"/>
              <a:gd name="connsiteX4" fmla="*/ 0 w 3047816"/>
              <a:gd name="connsiteY4" fmla="*/ 1633626 h 1633626"/>
              <a:gd name="connsiteX5" fmla="*/ 0 w 3047816"/>
              <a:gd name="connsiteY5" fmla="*/ 0 h 1633626"/>
              <a:gd name="connsiteX0" fmla="*/ 2775540 w 3047816"/>
              <a:gd name="connsiteY0" fmla="*/ 1633626 h 1633626"/>
              <a:gd name="connsiteX1" fmla="*/ 2829995 w 3047816"/>
              <a:gd name="connsiteY1" fmla="*/ 1415805 h 1633626"/>
              <a:gd name="connsiteX2" fmla="*/ 3047816 w 3047816"/>
              <a:gd name="connsiteY2" fmla="*/ 1361350 h 1633626"/>
              <a:gd name="connsiteX3" fmla="*/ 2775540 w 3047816"/>
              <a:gd name="connsiteY3" fmla="*/ 1633626 h 1633626"/>
              <a:gd name="connsiteX0" fmla="*/ 2775540 w 3047816"/>
              <a:gd name="connsiteY0" fmla="*/ 1633626 h 1633626"/>
              <a:gd name="connsiteX1" fmla="*/ 2829995 w 3047816"/>
              <a:gd name="connsiteY1" fmla="*/ 1415805 h 1633626"/>
              <a:gd name="connsiteX2" fmla="*/ 3047816 w 3047816"/>
              <a:gd name="connsiteY2" fmla="*/ 1361350 h 1633626"/>
              <a:gd name="connsiteX3" fmla="*/ 2775540 w 3047816"/>
              <a:gd name="connsiteY3" fmla="*/ 1633626 h 1633626"/>
              <a:gd name="connsiteX4" fmla="*/ 0 w 3047816"/>
              <a:gd name="connsiteY4" fmla="*/ 1633626 h 1633626"/>
              <a:gd name="connsiteX5" fmla="*/ 0 w 3047816"/>
              <a:gd name="connsiteY5" fmla="*/ 0 h 1633626"/>
              <a:gd name="connsiteX6" fmla="*/ 3047816 w 3047816"/>
              <a:gd name="connsiteY6" fmla="*/ 0 h 1633626"/>
              <a:gd name="connsiteX7" fmla="*/ 3047816 w 3047816"/>
              <a:gd name="connsiteY7" fmla="*/ 1361350 h 163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7816" h="1633626" stroke="0" extrusionOk="0">
                <a:moveTo>
                  <a:pt x="0" y="0"/>
                </a:moveTo>
                <a:cubicBezTo>
                  <a:pt x="954651" y="-155391"/>
                  <a:pt x="2368787" y="39760"/>
                  <a:pt x="3047816" y="0"/>
                </a:cubicBezTo>
                <a:cubicBezTo>
                  <a:pt x="3056661" y="645768"/>
                  <a:pt x="2989897" y="1180695"/>
                  <a:pt x="3047816" y="1361350"/>
                </a:cubicBezTo>
                <a:cubicBezTo>
                  <a:pt x="2956242" y="1464266"/>
                  <a:pt x="2798589" y="1594369"/>
                  <a:pt x="2775540" y="1633626"/>
                </a:cubicBezTo>
                <a:cubicBezTo>
                  <a:pt x="1881924" y="1695840"/>
                  <a:pt x="1210350" y="1669730"/>
                  <a:pt x="0" y="1633626"/>
                </a:cubicBezTo>
                <a:cubicBezTo>
                  <a:pt x="96473" y="1463826"/>
                  <a:pt x="-90250" y="724206"/>
                  <a:pt x="0" y="0"/>
                </a:cubicBezTo>
                <a:close/>
              </a:path>
              <a:path w="3047816" h="1633626" fill="darkenLess" stroke="0" extrusionOk="0">
                <a:moveTo>
                  <a:pt x="2775540" y="1633626"/>
                </a:moveTo>
                <a:cubicBezTo>
                  <a:pt x="2778213" y="1596052"/>
                  <a:pt x="2805172" y="1450400"/>
                  <a:pt x="2829995" y="1415805"/>
                </a:cubicBezTo>
                <a:cubicBezTo>
                  <a:pt x="2874230" y="1398877"/>
                  <a:pt x="2969764" y="1382562"/>
                  <a:pt x="3047816" y="1361350"/>
                </a:cubicBezTo>
                <a:cubicBezTo>
                  <a:pt x="3006403" y="1413540"/>
                  <a:pt x="2800356" y="1575168"/>
                  <a:pt x="2775540" y="1633626"/>
                </a:cubicBezTo>
                <a:close/>
              </a:path>
              <a:path w="3047816" h="1633626" fill="none" extrusionOk="0">
                <a:moveTo>
                  <a:pt x="2775540" y="1633626"/>
                </a:moveTo>
                <a:cubicBezTo>
                  <a:pt x="2778039" y="1569425"/>
                  <a:pt x="2794665" y="1518171"/>
                  <a:pt x="2829995" y="1415805"/>
                </a:cubicBezTo>
                <a:cubicBezTo>
                  <a:pt x="2864705" y="1415596"/>
                  <a:pt x="3010482" y="1381876"/>
                  <a:pt x="3047816" y="1361350"/>
                </a:cubicBezTo>
                <a:cubicBezTo>
                  <a:pt x="2999360" y="1405044"/>
                  <a:pt x="2833056" y="1583509"/>
                  <a:pt x="2775540" y="1633626"/>
                </a:cubicBezTo>
                <a:cubicBezTo>
                  <a:pt x="1614486" y="1666840"/>
                  <a:pt x="679993" y="1655365"/>
                  <a:pt x="0" y="1633626"/>
                </a:cubicBezTo>
                <a:cubicBezTo>
                  <a:pt x="109848" y="1118394"/>
                  <a:pt x="-143523" y="572683"/>
                  <a:pt x="0" y="0"/>
                </a:cubicBezTo>
                <a:cubicBezTo>
                  <a:pt x="619768" y="88229"/>
                  <a:pt x="1961155" y="19194"/>
                  <a:pt x="3047816" y="0"/>
                </a:cubicBezTo>
                <a:cubicBezTo>
                  <a:pt x="3128877" y="407668"/>
                  <a:pt x="3090323" y="1061153"/>
                  <a:pt x="3047816" y="1361350"/>
                </a:cubicBezTo>
              </a:path>
              <a:path w="3047816" h="1633626" fill="none" stroke="0" extrusionOk="0">
                <a:moveTo>
                  <a:pt x="2775540" y="1633626"/>
                </a:moveTo>
                <a:cubicBezTo>
                  <a:pt x="2807215" y="1566733"/>
                  <a:pt x="2791644" y="1497636"/>
                  <a:pt x="2829995" y="1415805"/>
                </a:cubicBezTo>
                <a:cubicBezTo>
                  <a:pt x="2880650" y="1395163"/>
                  <a:pt x="2992981" y="1360752"/>
                  <a:pt x="3047816" y="1361350"/>
                </a:cubicBezTo>
                <a:cubicBezTo>
                  <a:pt x="2998803" y="1404877"/>
                  <a:pt x="2852856" y="1510206"/>
                  <a:pt x="2775540" y="1633626"/>
                </a:cubicBezTo>
                <a:cubicBezTo>
                  <a:pt x="1631184" y="1671982"/>
                  <a:pt x="592125" y="1566207"/>
                  <a:pt x="0" y="1633626"/>
                </a:cubicBezTo>
                <a:cubicBezTo>
                  <a:pt x="-92838" y="1215429"/>
                  <a:pt x="58187" y="172732"/>
                  <a:pt x="0" y="0"/>
                </a:cubicBezTo>
                <a:cubicBezTo>
                  <a:pt x="561487" y="-35107"/>
                  <a:pt x="2174833" y="23663"/>
                  <a:pt x="3047816" y="0"/>
                </a:cubicBezTo>
                <a:cubicBezTo>
                  <a:pt x="3077989" y="169299"/>
                  <a:pt x="3090232" y="967198"/>
                  <a:pt x="3047816" y="1361350"/>
                </a:cubicBezTo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52000" rIns="216000" bIns="0" rtlCol="0" anchor="ctr"/>
          <a:lstStyle/>
          <a:p>
            <a:pPr algn="just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VD1: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Xây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phục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vụ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tử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DFA9-A5C6-462E-B20C-B14037B3D90B}"/>
              </a:ext>
            </a:extLst>
          </p:cNvPr>
          <p:cNvSpPr>
            <a:spLocks noChangeAspect="1"/>
          </p:cNvSpPr>
          <p:nvPr/>
        </p:nvSpPr>
        <p:spPr>
          <a:xfrm>
            <a:off x="3847089" y="2016491"/>
            <a:ext cx="7650734" cy="3308122"/>
          </a:xfrm>
          <a:prstGeom prst="rect">
            <a:avLst/>
          </a:prstGeom>
          <a:solidFill>
            <a:srgbClr val="3B4345">
              <a:alpha val="50196"/>
            </a:srgbClr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xuất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tử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bao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thoại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Khách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muốn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nhà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để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mẫu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xuất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just"/>
            <a:endParaRPr lang="vi-V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Nhà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máy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yêu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cầu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bộ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phận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quản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lý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lấy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ra </a:t>
            </a:r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mẫu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lưu chuyên cho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test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demo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9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29731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DFA9-A5C6-462E-B20C-B14037B3D90B}"/>
              </a:ext>
            </a:extLst>
          </p:cNvPr>
          <p:cNvSpPr>
            <a:spLocks noChangeAspect="1"/>
          </p:cNvSpPr>
          <p:nvPr/>
        </p:nvSpPr>
        <p:spPr>
          <a:xfrm>
            <a:off x="995634" y="5346773"/>
            <a:ext cx="10669332" cy="1213917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cơ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sở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trừu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đại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diện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cho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1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lưu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gọi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dạng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thuần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ảo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virtual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pure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11C436A-DB0C-4AB6-A1EC-00C5E2DFD71F}"/>
              </a:ext>
            </a:extLst>
          </p:cNvPr>
          <p:cNvSpPr>
            <a:spLocks noChangeAspect="1"/>
          </p:cNvSpPr>
          <p:nvPr/>
        </p:nvSpPr>
        <p:spPr>
          <a:xfrm>
            <a:off x="806070" y="3826637"/>
            <a:ext cx="1049187" cy="562363"/>
          </a:xfrm>
          <a:custGeom>
            <a:avLst/>
            <a:gdLst>
              <a:gd name="connsiteX0" fmla="*/ 0 w 1049187"/>
              <a:gd name="connsiteY0" fmla="*/ 0 h 562363"/>
              <a:gd name="connsiteX1" fmla="*/ 1049187 w 1049187"/>
              <a:gd name="connsiteY1" fmla="*/ 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6" fmla="*/ 1049187 w 1049187"/>
              <a:gd name="connsiteY6" fmla="*/ 0 h 562363"/>
              <a:gd name="connsiteX7" fmla="*/ 1049187 w 1049187"/>
              <a:gd name="connsiteY7" fmla="*/ 468634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9187" h="562363" stroke="0" extrusionOk="0">
                <a:moveTo>
                  <a:pt x="0" y="0"/>
                </a:moveTo>
                <a:cubicBezTo>
                  <a:pt x="371478" y="-25938"/>
                  <a:pt x="790273" y="3325"/>
                  <a:pt x="1049187" y="0"/>
                </a:cubicBezTo>
                <a:cubicBezTo>
                  <a:pt x="1065379" y="224743"/>
                  <a:pt x="1052158" y="378286"/>
                  <a:pt x="1049187" y="468634"/>
                </a:cubicBezTo>
                <a:cubicBezTo>
                  <a:pt x="1004430" y="511567"/>
                  <a:pt x="968157" y="555523"/>
                  <a:pt x="955458" y="562363"/>
                </a:cubicBezTo>
                <a:cubicBezTo>
                  <a:pt x="776013" y="537224"/>
                  <a:pt x="274594" y="581677"/>
                  <a:pt x="0" y="562363"/>
                </a:cubicBezTo>
                <a:cubicBezTo>
                  <a:pt x="-190" y="422317"/>
                  <a:pt x="459" y="133155"/>
                  <a:pt x="0" y="0"/>
                </a:cubicBezTo>
                <a:close/>
              </a:path>
              <a:path w="1049187" h="562363" fill="darkenLess" stroke="0" extrusionOk="0">
                <a:moveTo>
                  <a:pt x="955458" y="562363"/>
                </a:moveTo>
                <a:cubicBezTo>
                  <a:pt x="966572" y="533122"/>
                  <a:pt x="963548" y="516868"/>
                  <a:pt x="974204" y="487380"/>
                </a:cubicBezTo>
                <a:cubicBezTo>
                  <a:pt x="1000990" y="476958"/>
                  <a:pt x="1022512" y="478568"/>
                  <a:pt x="1049187" y="468634"/>
                </a:cubicBezTo>
                <a:cubicBezTo>
                  <a:pt x="1035461" y="488255"/>
                  <a:pt x="982357" y="541032"/>
                  <a:pt x="955458" y="562363"/>
                </a:cubicBezTo>
                <a:close/>
              </a:path>
              <a:path w="1049187" h="562363" fill="none" extrusionOk="0">
                <a:moveTo>
                  <a:pt x="955458" y="562363"/>
                </a:moveTo>
                <a:cubicBezTo>
                  <a:pt x="961789" y="553205"/>
                  <a:pt x="968400" y="516998"/>
                  <a:pt x="974204" y="487380"/>
                </a:cubicBezTo>
                <a:cubicBezTo>
                  <a:pt x="1005032" y="475929"/>
                  <a:pt x="1028600" y="474142"/>
                  <a:pt x="1049187" y="468634"/>
                </a:cubicBezTo>
                <a:cubicBezTo>
                  <a:pt x="999495" y="501562"/>
                  <a:pt x="979196" y="549838"/>
                  <a:pt x="955458" y="562363"/>
                </a:cubicBezTo>
                <a:cubicBezTo>
                  <a:pt x="841580" y="488256"/>
                  <a:pt x="184846" y="591896"/>
                  <a:pt x="0" y="562363"/>
                </a:cubicBezTo>
                <a:cubicBezTo>
                  <a:pt x="-23861" y="315434"/>
                  <a:pt x="46746" y="58045"/>
                  <a:pt x="0" y="0"/>
                </a:cubicBezTo>
                <a:cubicBezTo>
                  <a:pt x="154843" y="16146"/>
                  <a:pt x="557779" y="-93972"/>
                  <a:pt x="1049187" y="0"/>
                </a:cubicBezTo>
                <a:cubicBezTo>
                  <a:pt x="1052064" y="80170"/>
                  <a:pt x="1019938" y="319602"/>
                  <a:pt x="1049187" y="468634"/>
                </a:cubicBezTo>
              </a:path>
              <a:path w="1049187" h="562363" fill="none" stroke="0" extrusionOk="0">
                <a:moveTo>
                  <a:pt x="955458" y="562363"/>
                </a:moveTo>
                <a:cubicBezTo>
                  <a:pt x="962931" y="537871"/>
                  <a:pt x="973221" y="509462"/>
                  <a:pt x="974204" y="487380"/>
                </a:cubicBezTo>
                <a:cubicBezTo>
                  <a:pt x="987954" y="477925"/>
                  <a:pt x="1024203" y="474520"/>
                  <a:pt x="1049187" y="468634"/>
                </a:cubicBezTo>
                <a:cubicBezTo>
                  <a:pt x="1016446" y="509215"/>
                  <a:pt x="982269" y="530760"/>
                  <a:pt x="955458" y="562363"/>
                </a:cubicBezTo>
                <a:cubicBezTo>
                  <a:pt x="715604" y="645643"/>
                  <a:pt x="317971" y="605040"/>
                  <a:pt x="0" y="562363"/>
                </a:cubicBezTo>
                <a:cubicBezTo>
                  <a:pt x="-5492" y="505139"/>
                  <a:pt x="-15119" y="233315"/>
                  <a:pt x="0" y="0"/>
                </a:cubicBezTo>
                <a:cubicBezTo>
                  <a:pt x="335218" y="-13297"/>
                  <a:pt x="703346" y="-3897"/>
                  <a:pt x="1049187" y="0"/>
                </a:cubicBezTo>
                <a:cubicBezTo>
                  <a:pt x="1089558" y="131034"/>
                  <a:pt x="1048974" y="410637"/>
                  <a:pt x="1049187" y="468634"/>
                </a:cubicBezTo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VD1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1EEB7-524A-4C6E-9A35-3D65310623C0}"/>
              </a:ext>
            </a:extLst>
          </p:cNvPr>
          <p:cNvSpPr txBox="1"/>
          <p:nvPr/>
        </p:nvSpPr>
        <p:spPr>
          <a:xfrm>
            <a:off x="1194766" y="1354782"/>
            <a:ext cx="4105469" cy="1754326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Factory (Client)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product[2]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---------------------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BuildPrototype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1: product[0] -&gt;clone()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2: product[1] -&gt;clone()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68AE4-B797-47EA-83E6-89ACEF07846E}"/>
              </a:ext>
            </a:extLst>
          </p:cNvPr>
          <p:cNvSpPr txBox="1"/>
          <p:nvPr/>
        </p:nvSpPr>
        <p:spPr>
          <a:xfrm>
            <a:off x="5097876" y="3646154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Phone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B440C-D4D0-442E-8C34-0F7B28AC92C9}"/>
              </a:ext>
            </a:extLst>
          </p:cNvPr>
          <p:cNvSpPr txBox="1"/>
          <p:nvPr/>
        </p:nvSpPr>
        <p:spPr>
          <a:xfrm>
            <a:off x="8418796" y="3674427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B76E9-C676-47B3-B446-917056F8B63B}"/>
              </a:ext>
            </a:extLst>
          </p:cNvPr>
          <p:cNvSpPr txBox="1"/>
          <p:nvPr/>
        </p:nvSpPr>
        <p:spPr>
          <a:xfrm>
            <a:off x="6783802" y="1770280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(Prototype)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Product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B869EB-AC67-4F70-AAE3-FCFACFBA7FCB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6581443" y="2693610"/>
            <a:ext cx="1685926" cy="952544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C85FC-82BA-449D-9393-CA8B3DCBF5A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267369" y="2693610"/>
            <a:ext cx="1634994" cy="980817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1B211-F2D2-4541-8904-896267FE8DF1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5300235" y="2231945"/>
            <a:ext cx="1483567" cy="0"/>
          </a:xfrm>
          <a:prstGeom prst="straightConnector1">
            <a:avLst/>
          </a:prstGeom>
          <a:ln w="38100">
            <a:solidFill>
              <a:srgbClr val="3B4345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308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F603E072-948E-4D85-83AD-0664309330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8669940"/>
                  </p:ext>
                </p:extLst>
              </p:nvPr>
            </p:nvGraphicFramePr>
            <p:xfrm>
              <a:off x="900404" y="1973472"/>
              <a:ext cx="3048000" cy="1327961"/>
            </p:xfrm>
            <a:graphic>
              <a:graphicData uri="http://schemas.microsoft.com/office/powerpoint/2016/sectionzoom">
                <psez:sectionZm>
                  <psez:sectionZmObj sectionId="{54642C8E-1386-4AC5-A273-E9CC4FC9D0C1}">
                    <psez:zmPr id="{9259E2BB-C6FA-4894-8FF4-4EC05308BA59}" imageType="cover" transitionDur="1000">
                      <p166:blipFill xmlns:p166="http://schemas.microsoft.com/office/powerpoint/2016/6/main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3279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603E072-948E-4D85-83AD-0664309330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404" y="1973472"/>
                <a:ext cx="3048000" cy="13279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90A4EFEF-8D92-4A50-B742-69AF5D6FA8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813609"/>
                  </p:ext>
                </p:extLst>
              </p:nvPr>
            </p:nvGraphicFramePr>
            <p:xfrm>
              <a:off x="4495800" y="1973472"/>
              <a:ext cx="3048000" cy="1327961"/>
            </p:xfrm>
            <a:graphic>
              <a:graphicData uri="http://schemas.microsoft.com/office/powerpoint/2016/sectionzoom">
                <psez:sectionZm>
                  <psez:sectionZmObj sectionId="{330D0A88-AED3-477B-8A97-82CD8AB85AFC}">
                    <psez:zmPr id="{56D170D3-93FE-4A7C-8E6A-FFF3A01F4716}" imageType="cover" transitionDur="1000">
                      <p166:blipFill xmlns:p166="http://schemas.microsoft.com/office/powerpoint/2016/6/main">
                        <a:blip r:embed="rId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3279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0A4EFEF-8D92-4A50-B742-69AF5D6FA8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5800" y="1973472"/>
                <a:ext cx="3048000" cy="13279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3382D9B6-AA17-444C-8421-848A4E498B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2654363"/>
                  </p:ext>
                </p:extLst>
              </p:nvPr>
            </p:nvGraphicFramePr>
            <p:xfrm>
              <a:off x="8091196" y="1977861"/>
              <a:ext cx="3048000" cy="1319183"/>
            </p:xfrm>
            <a:graphic>
              <a:graphicData uri="http://schemas.microsoft.com/office/powerpoint/2016/sectionzoom">
                <psez:sectionZm>
                  <psez:sectionZmObj sectionId="{6D500B09-3180-41C0-A70B-2B279400542C}">
                    <psez:zmPr id="{1CF9233C-8DCA-4E02-85B6-25494B3BB802}" imageType="cover" transitionDur="1000">
                      <p166:blipFill xmlns:p166="http://schemas.microsoft.com/office/powerpoint/2016/6/main">
                        <a:blip r:embed="rId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31918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382D9B6-AA17-444C-8421-848A4E498B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1196" y="1977861"/>
                <a:ext cx="3048000" cy="131918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Section Zoom 13">
                <a:extLst>
                  <a:ext uri="{FF2B5EF4-FFF2-40B4-BE49-F238E27FC236}">
                    <a16:creationId xmlns:a16="http://schemas.microsoft.com/office/drawing/2014/main" id="{66989247-8393-40AD-9453-D11C8477B3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4451471"/>
                  </p:ext>
                </p:extLst>
              </p:nvPr>
            </p:nvGraphicFramePr>
            <p:xfrm>
              <a:off x="2519264" y="4209320"/>
              <a:ext cx="3048000" cy="1327961"/>
            </p:xfrm>
            <a:graphic>
              <a:graphicData uri="http://schemas.microsoft.com/office/powerpoint/2016/sectionzoom">
                <psez:sectionZm>
                  <psez:sectionZmObj sectionId="{10C46E3A-5A23-4D4C-877A-C09226ED92ED}">
                    <psez:zmPr id="{21EEF14C-0D12-4C10-9A5F-5D2C4E8D0065}" imageType="cover" transitionDur="1000">
                      <p166:blipFill xmlns:p166="http://schemas.microsoft.com/office/powerpoint/2016/6/main">
                        <a:blip r:embed="rId11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3279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Section Zoom 1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6989247-8393-40AD-9453-D11C8477B3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9264" y="4209320"/>
                <a:ext cx="3048000" cy="13279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6" name="Section Zoom 15">
                <a:extLst>
                  <a:ext uri="{FF2B5EF4-FFF2-40B4-BE49-F238E27FC236}">
                    <a16:creationId xmlns:a16="http://schemas.microsoft.com/office/drawing/2014/main" id="{6A86E28E-B13F-45BE-BF47-027CC02AF8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1167643"/>
                  </p:ext>
                </p:extLst>
              </p:nvPr>
            </p:nvGraphicFramePr>
            <p:xfrm>
              <a:off x="6096000" y="4209320"/>
              <a:ext cx="3048000" cy="1327961"/>
            </p:xfrm>
            <a:graphic>
              <a:graphicData uri="http://schemas.microsoft.com/office/powerpoint/2016/sectionzoom">
                <psez:sectionZm>
                  <psez:sectionZmObj sectionId="{CFC97679-70C9-4400-A1F3-E2180FD13087}">
                    <psez:zmPr id="{5D4F0542-1259-4859-96BB-B81732E1E149}" imageType="cover" transitionDur="1000">
                      <p166:blipFill xmlns:p166="http://schemas.microsoft.com/office/powerpoint/2016/6/main">
                        <a:blip r:embed="rId1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3279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6" name="Section Zoom 1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6A86E28E-B13F-45BE-BF47-027CC02AF8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4209320"/>
                <a:ext cx="3048000" cy="13279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29731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DFA9-A5C6-462E-B20C-B14037B3D90B}"/>
              </a:ext>
            </a:extLst>
          </p:cNvPr>
          <p:cNvSpPr>
            <a:spLocks noChangeAspect="1"/>
          </p:cNvSpPr>
          <p:nvPr/>
        </p:nvSpPr>
        <p:spPr>
          <a:xfrm>
            <a:off x="995634" y="5346773"/>
            <a:ext cx="10669332" cy="1213917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Hai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con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thừa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chúng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định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nghĩa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để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tự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lưu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thân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chúng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11C436A-DB0C-4AB6-A1EC-00C5E2DFD71F}"/>
              </a:ext>
            </a:extLst>
          </p:cNvPr>
          <p:cNvSpPr>
            <a:spLocks noChangeAspect="1"/>
          </p:cNvSpPr>
          <p:nvPr/>
        </p:nvSpPr>
        <p:spPr>
          <a:xfrm>
            <a:off x="806070" y="3826637"/>
            <a:ext cx="1049187" cy="562363"/>
          </a:xfrm>
          <a:custGeom>
            <a:avLst/>
            <a:gdLst>
              <a:gd name="connsiteX0" fmla="*/ 0 w 1049187"/>
              <a:gd name="connsiteY0" fmla="*/ 0 h 562363"/>
              <a:gd name="connsiteX1" fmla="*/ 1049187 w 1049187"/>
              <a:gd name="connsiteY1" fmla="*/ 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6" fmla="*/ 1049187 w 1049187"/>
              <a:gd name="connsiteY6" fmla="*/ 0 h 562363"/>
              <a:gd name="connsiteX7" fmla="*/ 1049187 w 1049187"/>
              <a:gd name="connsiteY7" fmla="*/ 468634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9187" h="562363" stroke="0" extrusionOk="0">
                <a:moveTo>
                  <a:pt x="0" y="0"/>
                </a:moveTo>
                <a:cubicBezTo>
                  <a:pt x="371478" y="-25938"/>
                  <a:pt x="790273" y="3325"/>
                  <a:pt x="1049187" y="0"/>
                </a:cubicBezTo>
                <a:cubicBezTo>
                  <a:pt x="1065379" y="224743"/>
                  <a:pt x="1052158" y="378286"/>
                  <a:pt x="1049187" y="468634"/>
                </a:cubicBezTo>
                <a:cubicBezTo>
                  <a:pt x="1004430" y="511567"/>
                  <a:pt x="968157" y="555523"/>
                  <a:pt x="955458" y="562363"/>
                </a:cubicBezTo>
                <a:cubicBezTo>
                  <a:pt x="776013" y="537224"/>
                  <a:pt x="274594" y="581677"/>
                  <a:pt x="0" y="562363"/>
                </a:cubicBezTo>
                <a:cubicBezTo>
                  <a:pt x="-190" y="422317"/>
                  <a:pt x="459" y="133155"/>
                  <a:pt x="0" y="0"/>
                </a:cubicBezTo>
                <a:close/>
              </a:path>
              <a:path w="1049187" h="562363" fill="darkenLess" stroke="0" extrusionOk="0">
                <a:moveTo>
                  <a:pt x="955458" y="562363"/>
                </a:moveTo>
                <a:cubicBezTo>
                  <a:pt x="966572" y="533122"/>
                  <a:pt x="963548" y="516868"/>
                  <a:pt x="974204" y="487380"/>
                </a:cubicBezTo>
                <a:cubicBezTo>
                  <a:pt x="1000990" y="476958"/>
                  <a:pt x="1022512" y="478568"/>
                  <a:pt x="1049187" y="468634"/>
                </a:cubicBezTo>
                <a:cubicBezTo>
                  <a:pt x="1035461" y="488255"/>
                  <a:pt x="982357" y="541032"/>
                  <a:pt x="955458" y="562363"/>
                </a:cubicBezTo>
                <a:close/>
              </a:path>
              <a:path w="1049187" h="562363" fill="none" extrusionOk="0">
                <a:moveTo>
                  <a:pt x="955458" y="562363"/>
                </a:moveTo>
                <a:cubicBezTo>
                  <a:pt x="961789" y="553205"/>
                  <a:pt x="968400" y="516998"/>
                  <a:pt x="974204" y="487380"/>
                </a:cubicBezTo>
                <a:cubicBezTo>
                  <a:pt x="1005032" y="475929"/>
                  <a:pt x="1028600" y="474142"/>
                  <a:pt x="1049187" y="468634"/>
                </a:cubicBezTo>
                <a:cubicBezTo>
                  <a:pt x="999495" y="501562"/>
                  <a:pt x="979196" y="549838"/>
                  <a:pt x="955458" y="562363"/>
                </a:cubicBezTo>
                <a:cubicBezTo>
                  <a:pt x="841580" y="488256"/>
                  <a:pt x="184846" y="591896"/>
                  <a:pt x="0" y="562363"/>
                </a:cubicBezTo>
                <a:cubicBezTo>
                  <a:pt x="-23861" y="315434"/>
                  <a:pt x="46746" y="58045"/>
                  <a:pt x="0" y="0"/>
                </a:cubicBezTo>
                <a:cubicBezTo>
                  <a:pt x="154843" y="16146"/>
                  <a:pt x="557779" y="-93972"/>
                  <a:pt x="1049187" y="0"/>
                </a:cubicBezTo>
                <a:cubicBezTo>
                  <a:pt x="1052064" y="80170"/>
                  <a:pt x="1019938" y="319602"/>
                  <a:pt x="1049187" y="468634"/>
                </a:cubicBezTo>
              </a:path>
              <a:path w="1049187" h="562363" fill="none" stroke="0" extrusionOk="0">
                <a:moveTo>
                  <a:pt x="955458" y="562363"/>
                </a:moveTo>
                <a:cubicBezTo>
                  <a:pt x="962931" y="537871"/>
                  <a:pt x="973221" y="509462"/>
                  <a:pt x="974204" y="487380"/>
                </a:cubicBezTo>
                <a:cubicBezTo>
                  <a:pt x="987954" y="477925"/>
                  <a:pt x="1024203" y="474520"/>
                  <a:pt x="1049187" y="468634"/>
                </a:cubicBezTo>
                <a:cubicBezTo>
                  <a:pt x="1016446" y="509215"/>
                  <a:pt x="982269" y="530760"/>
                  <a:pt x="955458" y="562363"/>
                </a:cubicBezTo>
                <a:cubicBezTo>
                  <a:pt x="715604" y="645643"/>
                  <a:pt x="317971" y="605040"/>
                  <a:pt x="0" y="562363"/>
                </a:cubicBezTo>
                <a:cubicBezTo>
                  <a:pt x="-5492" y="505139"/>
                  <a:pt x="-15119" y="233315"/>
                  <a:pt x="0" y="0"/>
                </a:cubicBezTo>
                <a:cubicBezTo>
                  <a:pt x="335218" y="-13297"/>
                  <a:pt x="703346" y="-3897"/>
                  <a:pt x="1049187" y="0"/>
                </a:cubicBezTo>
                <a:cubicBezTo>
                  <a:pt x="1089558" y="131034"/>
                  <a:pt x="1048974" y="410637"/>
                  <a:pt x="1049187" y="468634"/>
                </a:cubicBezTo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VD1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1EEB7-524A-4C6E-9A35-3D65310623C0}"/>
              </a:ext>
            </a:extLst>
          </p:cNvPr>
          <p:cNvSpPr txBox="1"/>
          <p:nvPr/>
        </p:nvSpPr>
        <p:spPr>
          <a:xfrm>
            <a:off x="1194766" y="1354782"/>
            <a:ext cx="4105469" cy="1754326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Factory (Client)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product[2]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---------------------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BuildPrototype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1: product[0] -&gt;clone()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2: product[1] -&gt;clone()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68AE4-B797-47EA-83E6-89ACEF07846E}"/>
              </a:ext>
            </a:extLst>
          </p:cNvPr>
          <p:cNvSpPr txBox="1"/>
          <p:nvPr/>
        </p:nvSpPr>
        <p:spPr>
          <a:xfrm>
            <a:off x="5097876" y="3646154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Phone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B440C-D4D0-442E-8C34-0F7B28AC92C9}"/>
              </a:ext>
            </a:extLst>
          </p:cNvPr>
          <p:cNvSpPr txBox="1"/>
          <p:nvPr/>
        </p:nvSpPr>
        <p:spPr>
          <a:xfrm>
            <a:off x="8418796" y="3674427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B76E9-C676-47B3-B446-917056F8B63B}"/>
              </a:ext>
            </a:extLst>
          </p:cNvPr>
          <p:cNvSpPr txBox="1"/>
          <p:nvPr/>
        </p:nvSpPr>
        <p:spPr>
          <a:xfrm>
            <a:off x="6783802" y="1770280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(Prototype)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Product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B869EB-AC67-4F70-AAE3-FCFACFBA7FCB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6581443" y="2693610"/>
            <a:ext cx="1685926" cy="952544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C85FC-82BA-449D-9393-CA8B3DCBF5A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267369" y="2693610"/>
            <a:ext cx="1634994" cy="980817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1B211-F2D2-4541-8904-896267FE8DF1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5300235" y="2231945"/>
            <a:ext cx="1483567" cy="0"/>
          </a:xfrm>
          <a:prstGeom prst="straightConnector1">
            <a:avLst/>
          </a:prstGeom>
          <a:ln w="38100">
            <a:solidFill>
              <a:srgbClr val="3B4345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5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29731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DFA9-A5C6-462E-B20C-B14037B3D90B}"/>
              </a:ext>
            </a:extLst>
          </p:cNvPr>
          <p:cNvSpPr>
            <a:spLocks noChangeAspect="1"/>
          </p:cNvSpPr>
          <p:nvPr/>
        </p:nvSpPr>
        <p:spPr>
          <a:xfrm>
            <a:off x="995634" y="5346773"/>
            <a:ext cx="10669332" cy="1213917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giao </a:t>
            </a:r>
            <a:r>
              <a:rPr lang="vi-V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diện</a:t>
            </a:r>
            <a:r>
              <a:rPr lang="vi-V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gọi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handle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thực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quản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lý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giao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tiếp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với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khách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thực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gọi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lưu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vi-V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11C436A-DB0C-4AB6-A1EC-00C5E2DFD71F}"/>
              </a:ext>
            </a:extLst>
          </p:cNvPr>
          <p:cNvSpPr>
            <a:spLocks noChangeAspect="1"/>
          </p:cNvSpPr>
          <p:nvPr/>
        </p:nvSpPr>
        <p:spPr>
          <a:xfrm>
            <a:off x="806070" y="3826637"/>
            <a:ext cx="1049187" cy="562363"/>
          </a:xfrm>
          <a:custGeom>
            <a:avLst/>
            <a:gdLst>
              <a:gd name="connsiteX0" fmla="*/ 0 w 1049187"/>
              <a:gd name="connsiteY0" fmla="*/ 0 h 562363"/>
              <a:gd name="connsiteX1" fmla="*/ 1049187 w 1049187"/>
              <a:gd name="connsiteY1" fmla="*/ 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0" fmla="*/ 955458 w 1049187"/>
              <a:gd name="connsiteY0" fmla="*/ 562363 h 562363"/>
              <a:gd name="connsiteX1" fmla="*/ 974204 w 1049187"/>
              <a:gd name="connsiteY1" fmla="*/ 487380 h 562363"/>
              <a:gd name="connsiteX2" fmla="*/ 1049187 w 1049187"/>
              <a:gd name="connsiteY2" fmla="*/ 468634 h 562363"/>
              <a:gd name="connsiteX3" fmla="*/ 955458 w 1049187"/>
              <a:gd name="connsiteY3" fmla="*/ 562363 h 562363"/>
              <a:gd name="connsiteX4" fmla="*/ 0 w 1049187"/>
              <a:gd name="connsiteY4" fmla="*/ 562363 h 562363"/>
              <a:gd name="connsiteX5" fmla="*/ 0 w 1049187"/>
              <a:gd name="connsiteY5" fmla="*/ 0 h 562363"/>
              <a:gd name="connsiteX6" fmla="*/ 1049187 w 1049187"/>
              <a:gd name="connsiteY6" fmla="*/ 0 h 562363"/>
              <a:gd name="connsiteX7" fmla="*/ 1049187 w 1049187"/>
              <a:gd name="connsiteY7" fmla="*/ 468634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9187" h="562363" stroke="0" extrusionOk="0">
                <a:moveTo>
                  <a:pt x="0" y="0"/>
                </a:moveTo>
                <a:cubicBezTo>
                  <a:pt x="371478" y="-25938"/>
                  <a:pt x="790273" y="3325"/>
                  <a:pt x="1049187" y="0"/>
                </a:cubicBezTo>
                <a:cubicBezTo>
                  <a:pt x="1065379" y="224743"/>
                  <a:pt x="1052158" y="378286"/>
                  <a:pt x="1049187" y="468634"/>
                </a:cubicBezTo>
                <a:cubicBezTo>
                  <a:pt x="1004430" y="511567"/>
                  <a:pt x="968157" y="555523"/>
                  <a:pt x="955458" y="562363"/>
                </a:cubicBezTo>
                <a:cubicBezTo>
                  <a:pt x="776013" y="537224"/>
                  <a:pt x="274594" y="581677"/>
                  <a:pt x="0" y="562363"/>
                </a:cubicBezTo>
                <a:cubicBezTo>
                  <a:pt x="-190" y="422317"/>
                  <a:pt x="459" y="133155"/>
                  <a:pt x="0" y="0"/>
                </a:cubicBezTo>
                <a:close/>
              </a:path>
              <a:path w="1049187" h="562363" fill="darkenLess" stroke="0" extrusionOk="0">
                <a:moveTo>
                  <a:pt x="955458" y="562363"/>
                </a:moveTo>
                <a:cubicBezTo>
                  <a:pt x="966572" y="533122"/>
                  <a:pt x="963548" y="516868"/>
                  <a:pt x="974204" y="487380"/>
                </a:cubicBezTo>
                <a:cubicBezTo>
                  <a:pt x="1000990" y="476958"/>
                  <a:pt x="1022512" y="478568"/>
                  <a:pt x="1049187" y="468634"/>
                </a:cubicBezTo>
                <a:cubicBezTo>
                  <a:pt x="1035461" y="488255"/>
                  <a:pt x="982357" y="541032"/>
                  <a:pt x="955458" y="562363"/>
                </a:cubicBezTo>
                <a:close/>
              </a:path>
              <a:path w="1049187" h="562363" fill="none" extrusionOk="0">
                <a:moveTo>
                  <a:pt x="955458" y="562363"/>
                </a:moveTo>
                <a:cubicBezTo>
                  <a:pt x="961789" y="553205"/>
                  <a:pt x="968400" y="516998"/>
                  <a:pt x="974204" y="487380"/>
                </a:cubicBezTo>
                <a:cubicBezTo>
                  <a:pt x="1005032" y="475929"/>
                  <a:pt x="1028600" y="474142"/>
                  <a:pt x="1049187" y="468634"/>
                </a:cubicBezTo>
                <a:cubicBezTo>
                  <a:pt x="999495" y="501562"/>
                  <a:pt x="979196" y="549838"/>
                  <a:pt x="955458" y="562363"/>
                </a:cubicBezTo>
                <a:cubicBezTo>
                  <a:pt x="841580" y="488256"/>
                  <a:pt x="184846" y="591896"/>
                  <a:pt x="0" y="562363"/>
                </a:cubicBezTo>
                <a:cubicBezTo>
                  <a:pt x="-23861" y="315434"/>
                  <a:pt x="46746" y="58045"/>
                  <a:pt x="0" y="0"/>
                </a:cubicBezTo>
                <a:cubicBezTo>
                  <a:pt x="154843" y="16146"/>
                  <a:pt x="557779" y="-93972"/>
                  <a:pt x="1049187" y="0"/>
                </a:cubicBezTo>
                <a:cubicBezTo>
                  <a:pt x="1052064" y="80170"/>
                  <a:pt x="1019938" y="319602"/>
                  <a:pt x="1049187" y="468634"/>
                </a:cubicBezTo>
              </a:path>
              <a:path w="1049187" h="562363" fill="none" stroke="0" extrusionOk="0">
                <a:moveTo>
                  <a:pt x="955458" y="562363"/>
                </a:moveTo>
                <a:cubicBezTo>
                  <a:pt x="962931" y="537871"/>
                  <a:pt x="973221" y="509462"/>
                  <a:pt x="974204" y="487380"/>
                </a:cubicBezTo>
                <a:cubicBezTo>
                  <a:pt x="987954" y="477925"/>
                  <a:pt x="1024203" y="474520"/>
                  <a:pt x="1049187" y="468634"/>
                </a:cubicBezTo>
                <a:cubicBezTo>
                  <a:pt x="1016446" y="509215"/>
                  <a:pt x="982269" y="530760"/>
                  <a:pt x="955458" y="562363"/>
                </a:cubicBezTo>
                <a:cubicBezTo>
                  <a:pt x="715604" y="645643"/>
                  <a:pt x="317971" y="605040"/>
                  <a:pt x="0" y="562363"/>
                </a:cubicBezTo>
                <a:cubicBezTo>
                  <a:pt x="-5492" y="505139"/>
                  <a:pt x="-15119" y="233315"/>
                  <a:pt x="0" y="0"/>
                </a:cubicBezTo>
                <a:cubicBezTo>
                  <a:pt x="335218" y="-13297"/>
                  <a:pt x="703346" y="-3897"/>
                  <a:pt x="1049187" y="0"/>
                </a:cubicBezTo>
                <a:cubicBezTo>
                  <a:pt x="1089558" y="131034"/>
                  <a:pt x="1048974" y="410637"/>
                  <a:pt x="1049187" y="468634"/>
                </a:cubicBezTo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VD1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1EEB7-524A-4C6E-9A35-3D65310623C0}"/>
              </a:ext>
            </a:extLst>
          </p:cNvPr>
          <p:cNvSpPr txBox="1"/>
          <p:nvPr/>
        </p:nvSpPr>
        <p:spPr>
          <a:xfrm>
            <a:off x="1194766" y="1354782"/>
            <a:ext cx="4105469" cy="1754326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Factory (Client)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product[2]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---------------------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BuildPrototype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1: product[0] -&gt;clone()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 2: product[1] -&gt;clone()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68AE4-B797-47EA-83E6-89ACEF07846E}"/>
              </a:ext>
            </a:extLst>
          </p:cNvPr>
          <p:cNvSpPr txBox="1"/>
          <p:nvPr/>
        </p:nvSpPr>
        <p:spPr>
          <a:xfrm>
            <a:off x="5097876" y="3646154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Phone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B440C-D4D0-442E-8C34-0F7B28AC92C9}"/>
              </a:ext>
            </a:extLst>
          </p:cNvPr>
          <p:cNvSpPr txBox="1"/>
          <p:nvPr/>
        </p:nvSpPr>
        <p:spPr>
          <a:xfrm>
            <a:off x="8418796" y="3674427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Tablet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clone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B76E9-C676-47B3-B446-917056F8B63B}"/>
              </a:ext>
            </a:extLst>
          </p:cNvPr>
          <p:cNvSpPr txBox="1"/>
          <p:nvPr/>
        </p:nvSpPr>
        <p:spPr>
          <a:xfrm>
            <a:off x="6783802" y="1770280"/>
            <a:ext cx="2967134" cy="923330"/>
          </a:xfrm>
          <a:prstGeom prst="rect">
            <a:avLst/>
          </a:prstGeom>
          <a:solidFill>
            <a:srgbClr val="C5B09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Eproducts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(Prototype)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-------------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Clone(): Product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B869EB-AC67-4F70-AAE3-FCFACFBA7FCB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6581443" y="2693610"/>
            <a:ext cx="1685926" cy="952544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C85FC-82BA-449D-9393-CA8B3DCBF5A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8267369" y="2693610"/>
            <a:ext cx="1634994" cy="980817"/>
          </a:xfrm>
          <a:prstGeom prst="straightConnector1">
            <a:avLst/>
          </a:prstGeom>
          <a:ln w="38100">
            <a:solidFill>
              <a:srgbClr val="3B434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1B211-F2D2-4541-8904-896267FE8DF1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5300235" y="2231945"/>
            <a:ext cx="1483567" cy="0"/>
          </a:xfrm>
          <a:prstGeom prst="straightConnector1">
            <a:avLst/>
          </a:prstGeom>
          <a:ln w="38100">
            <a:solidFill>
              <a:srgbClr val="3B4345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72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11E56-6811-4DE4-8297-64443790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27" y="0"/>
            <a:ext cx="8149873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5E4B51-AF7D-4C24-9611-EEC7EE11C777}"/>
              </a:ext>
            </a:extLst>
          </p:cNvPr>
          <p:cNvSpPr>
            <a:spLocks noChangeAspect="1"/>
          </p:cNvSpPr>
          <p:nvPr/>
        </p:nvSpPr>
        <p:spPr>
          <a:xfrm>
            <a:off x="242761" y="2908684"/>
            <a:ext cx="3351372" cy="1657143"/>
          </a:xfrm>
          <a:custGeom>
            <a:avLst/>
            <a:gdLst>
              <a:gd name="connsiteX0" fmla="*/ 0 w 3351372"/>
              <a:gd name="connsiteY0" fmla="*/ 0 h 1657143"/>
              <a:gd name="connsiteX1" fmla="*/ 3351372 w 3351372"/>
              <a:gd name="connsiteY1" fmla="*/ 0 h 1657143"/>
              <a:gd name="connsiteX2" fmla="*/ 3351372 w 3351372"/>
              <a:gd name="connsiteY2" fmla="*/ 1657143 h 1657143"/>
              <a:gd name="connsiteX3" fmla="*/ 0 w 3351372"/>
              <a:gd name="connsiteY3" fmla="*/ 1657143 h 1657143"/>
              <a:gd name="connsiteX4" fmla="*/ 0 w 3351372"/>
              <a:gd name="connsiteY4" fmla="*/ 0 h 165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372" h="1657143" fill="none" extrusionOk="0">
                <a:moveTo>
                  <a:pt x="0" y="0"/>
                </a:moveTo>
                <a:cubicBezTo>
                  <a:pt x="794644" y="146263"/>
                  <a:pt x="2408752" y="-114835"/>
                  <a:pt x="3351372" y="0"/>
                </a:cubicBezTo>
                <a:cubicBezTo>
                  <a:pt x="3224488" y="702181"/>
                  <a:pt x="3363723" y="1293368"/>
                  <a:pt x="3351372" y="1657143"/>
                </a:cubicBezTo>
                <a:cubicBezTo>
                  <a:pt x="2294886" y="1598146"/>
                  <a:pt x="1189443" y="1641471"/>
                  <a:pt x="0" y="1657143"/>
                </a:cubicBezTo>
                <a:cubicBezTo>
                  <a:pt x="-49387" y="1207852"/>
                  <a:pt x="119795" y="791398"/>
                  <a:pt x="0" y="0"/>
                </a:cubicBezTo>
                <a:close/>
              </a:path>
              <a:path w="3351372" h="1657143" stroke="0" extrusionOk="0">
                <a:moveTo>
                  <a:pt x="0" y="0"/>
                </a:moveTo>
                <a:cubicBezTo>
                  <a:pt x="788112" y="-155391"/>
                  <a:pt x="2578900" y="39760"/>
                  <a:pt x="3351372" y="0"/>
                </a:cubicBezTo>
                <a:cubicBezTo>
                  <a:pt x="3418587" y="167328"/>
                  <a:pt x="3496380" y="934394"/>
                  <a:pt x="3351372" y="1657143"/>
                </a:cubicBezTo>
                <a:cubicBezTo>
                  <a:pt x="1930887" y="1539487"/>
                  <a:pt x="1608059" y="1599361"/>
                  <a:pt x="0" y="1657143"/>
                </a:cubicBezTo>
                <a:cubicBezTo>
                  <a:pt x="98915" y="1192958"/>
                  <a:pt x="129283" y="222341"/>
                  <a:pt x="0" y="0"/>
                </a:cubicBezTo>
                <a:close/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0" rtlCol="0" anchor="ctr"/>
          <a:lstStyle/>
          <a:p>
            <a:pPr algn="just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cơ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sở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2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con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thừa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90D9E-CD7F-40E1-AEFB-4E662C7363F3}"/>
              </a:ext>
            </a:extLst>
          </p:cNvPr>
          <p:cNvSpPr>
            <a:spLocks noChangeAspect="1"/>
          </p:cNvSpPr>
          <p:nvPr/>
        </p:nvSpPr>
        <p:spPr>
          <a:xfrm>
            <a:off x="12848340" y="2908683"/>
            <a:ext cx="3351372" cy="1657143"/>
          </a:xfrm>
          <a:custGeom>
            <a:avLst/>
            <a:gdLst>
              <a:gd name="connsiteX0" fmla="*/ 0 w 3351372"/>
              <a:gd name="connsiteY0" fmla="*/ 0 h 1657143"/>
              <a:gd name="connsiteX1" fmla="*/ 3351372 w 3351372"/>
              <a:gd name="connsiteY1" fmla="*/ 0 h 1657143"/>
              <a:gd name="connsiteX2" fmla="*/ 3351372 w 3351372"/>
              <a:gd name="connsiteY2" fmla="*/ 1657143 h 1657143"/>
              <a:gd name="connsiteX3" fmla="*/ 0 w 3351372"/>
              <a:gd name="connsiteY3" fmla="*/ 1657143 h 1657143"/>
              <a:gd name="connsiteX4" fmla="*/ 0 w 3351372"/>
              <a:gd name="connsiteY4" fmla="*/ 0 h 165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372" h="1657143" fill="none" extrusionOk="0">
                <a:moveTo>
                  <a:pt x="0" y="0"/>
                </a:moveTo>
                <a:cubicBezTo>
                  <a:pt x="794644" y="146263"/>
                  <a:pt x="2408752" y="-114835"/>
                  <a:pt x="3351372" y="0"/>
                </a:cubicBezTo>
                <a:cubicBezTo>
                  <a:pt x="3224488" y="702181"/>
                  <a:pt x="3363723" y="1293368"/>
                  <a:pt x="3351372" y="1657143"/>
                </a:cubicBezTo>
                <a:cubicBezTo>
                  <a:pt x="2294886" y="1598146"/>
                  <a:pt x="1189443" y="1641471"/>
                  <a:pt x="0" y="1657143"/>
                </a:cubicBezTo>
                <a:cubicBezTo>
                  <a:pt x="-49387" y="1207852"/>
                  <a:pt x="119795" y="791398"/>
                  <a:pt x="0" y="0"/>
                </a:cubicBezTo>
                <a:close/>
              </a:path>
              <a:path w="3351372" h="1657143" stroke="0" extrusionOk="0">
                <a:moveTo>
                  <a:pt x="0" y="0"/>
                </a:moveTo>
                <a:cubicBezTo>
                  <a:pt x="788112" y="-155391"/>
                  <a:pt x="2578900" y="39760"/>
                  <a:pt x="3351372" y="0"/>
                </a:cubicBezTo>
                <a:cubicBezTo>
                  <a:pt x="3418587" y="167328"/>
                  <a:pt x="3496380" y="934394"/>
                  <a:pt x="3351372" y="1657143"/>
                </a:cubicBezTo>
                <a:cubicBezTo>
                  <a:pt x="1930887" y="1539487"/>
                  <a:pt x="1608059" y="1599361"/>
                  <a:pt x="0" y="1657143"/>
                </a:cubicBezTo>
                <a:cubicBezTo>
                  <a:pt x="98915" y="1192958"/>
                  <a:pt x="129283" y="222341"/>
                  <a:pt x="0" y="0"/>
                </a:cubicBezTo>
                <a:close/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0" rtlCol="0" anchor="ctr"/>
          <a:lstStyle/>
          <a:p>
            <a:pPr algn="just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client: Factory, test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main.</a:t>
            </a:r>
          </a:p>
          <a:p>
            <a:pPr algn="just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7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11E56-6811-4DE4-8297-644437904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28557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840D02-E122-43C2-BDC3-166162E0D5FB}"/>
              </a:ext>
            </a:extLst>
          </p:cNvPr>
          <p:cNvSpPr>
            <a:spLocks noChangeAspect="1"/>
          </p:cNvSpPr>
          <p:nvPr/>
        </p:nvSpPr>
        <p:spPr>
          <a:xfrm>
            <a:off x="-4109320" y="2908684"/>
            <a:ext cx="3351372" cy="1657143"/>
          </a:xfrm>
          <a:custGeom>
            <a:avLst/>
            <a:gdLst>
              <a:gd name="connsiteX0" fmla="*/ 0 w 3351372"/>
              <a:gd name="connsiteY0" fmla="*/ 0 h 1657143"/>
              <a:gd name="connsiteX1" fmla="*/ 3351372 w 3351372"/>
              <a:gd name="connsiteY1" fmla="*/ 0 h 1657143"/>
              <a:gd name="connsiteX2" fmla="*/ 3351372 w 3351372"/>
              <a:gd name="connsiteY2" fmla="*/ 1657143 h 1657143"/>
              <a:gd name="connsiteX3" fmla="*/ 0 w 3351372"/>
              <a:gd name="connsiteY3" fmla="*/ 1657143 h 1657143"/>
              <a:gd name="connsiteX4" fmla="*/ 0 w 3351372"/>
              <a:gd name="connsiteY4" fmla="*/ 0 h 165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372" h="1657143" fill="none" extrusionOk="0">
                <a:moveTo>
                  <a:pt x="0" y="0"/>
                </a:moveTo>
                <a:cubicBezTo>
                  <a:pt x="794644" y="146263"/>
                  <a:pt x="2408752" y="-114835"/>
                  <a:pt x="3351372" y="0"/>
                </a:cubicBezTo>
                <a:cubicBezTo>
                  <a:pt x="3224488" y="702181"/>
                  <a:pt x="3363723" y="1293368"/>
                  <a:pt x="3351372" y="1657143"/>
                </a:cubicBezTo>
                <a:cubicBezTo>
                  <a:pt x="2294886" y="1598146"/>
                  <a:pt x="1189443" y="1641471"/>
                  <a:pt x="0" y="1657143"/>
                </a:cubicBezTo>
                <a:cubicBezTo>
                  <a:pt x="-49387" y="1207852"/>
                  <a:pt x="119795" y="791398"/>
                  <a:pt x="0" y="0"/>
                </a:cubicBezTo>
                <a:close/>
              </a:path>
              <a:path w="3351372" h="1657143" stroke="0" extrusionOk="0">
                <a:moveTo>
                  <a:pt x="0" y="0"/>
                </a:moveTo>
                <a:cubicBezTo>
                  <a:pt x="788112" y="-155391"/>
                  <a:pt x="2578900" y="39760"/>
                  <a:pt x="3351372" y="0"/>
                </a:cubicBezTo>
                <a:cubicBezTo>
                  <a:pt x="3418587" y="167328"/>
                  <a:pt x="3496380" y="934394"/>
                  <a:pt x="3351372" y="1657143"/>
                </a:cubicBezTo>
                <a:cubicBezTo>
                  <a:pt x="1930887" y="1539487"/>
                  <a:pt x="1608059" y="1599361"/>
                  <a:pt x="0" y="1657143"/>
                </a:cubicBezTo>
                <a:cubicBezTo>
                  <a:pt x="98915" y="1192958"/>
                  <a:pt x="129283" y="222341"/>
                  <a:pt x="0" y="0"/>
                </a:cubicBezTo>
                <a:close/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0" rtlCol="0" anchor="ctr"/>
          <a:lstStyle/>
          <a:p>
            <a:pPr algn="just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Sản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cơ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sở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2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con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thừa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312B-F092-4A5C-8CA1-CB01D0015344}"/>
              </a:ext>
            </a:extLst>
          </p:cNvPr>
          <p:cNvSpPr>
            <a:spLocks noChangeAspect="1"/>
          </p:cNvSpPr>
          <p:nvPr/>
        </p:nvSpPr>
        <p:spPr>
          <a:xfrm>
            <a:off x="8496259" y="2908683"/>
            <a:ext cx="3351372" cy="1657143"/>
          </a:xfrm>
          <a:custGeom>
            <a:avLst/>
            <a:gdLst>
              <a:gd name="connsiteX0" fmla="*/ 0 w 3351372"/>
              <a:gd name="connsiteY0" fmla="*/ 0 h 1657143"/>
              <a:gd name="connsiteX1" fmla="*/ 3351372 w 3351372"/>
              <a:gd name="connsiteY1" fmla="*/ 0 h 1657143"/>
              <a:gd name="connsiteX2" fmla="*/ 3351372 w 3351372"/>
              <a:gd name="connsiteY2" fmla="*/ 1657143 h 1657143"/>
              <a:gd name="connsiteX3" fmla="*/ 0 w 3351372"/>
              <a:gd name="connsiteY3" fmla="*/ 1657143 h 1657143"/>
              <a:gd name="connsiteX4" fmla="*/ 0 w 3351372"/>
              <a:gd name="connsiteY4" fmla="*/ 0 h 165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372" h="1657143" fill="none" extrusionOk="0">
                <a:moveTo>
                  <a:pt x="0" y="0"/>
                </a:moveTo>
                <a:cubicBezTo>
                  <a:pt x="794644" y="146263"/>
                  <a:pt x="2408752" y="-114835"/>
                  <a:pt x="3351372" y="0"/>
                </a:cubicBezTo>
                <a:cubicBezTo>
                  <a:pt x="3224488" y="702181"/>
                  <a:pt x="3363723" y="1293368"/>
                  <a:pt x="3351372" y="1657143"/>
                </a:cubicBezTo>
                <a:cubicBezTo>
                  <a:pt x="2294886" y="1598146"/>
                  <a:pt x="1189443" y="1641471"/>
                  <a:pt x="0" y="1657143"/>
                </a:cubicBezTo>
                <a:cubicBezTo>
                  <a:pt x="-49387" y="1207852"/>
                  <a:pt x="119795" y="791398"/>
                  <a:pt x="0" y="0"/>
                </a:cubicBezTo>
                <a:close/>
              </a:path>
              <a:path w="3351372" h="1657143" stroke="0" extrusionOk="0">
                <a:moveTo>
                  <a:pt x="0" y="0"/>
                </a:moveTo>
                <a:cubicBezTo>
                  <a:pt x="788112" y="-155391"/>
                  <a:pt x="2578900" y="39760"/>
                  <a:pt x="3351372" y="0"/>
                </a:cubicBezTo>
                <a:cubicBezTo>
                  <a:pt x="3418587" y="167328"/>
                  <a:pt x="3496380" y="934394"/>
                  <a:pt x="3351372" y="1657143"/>
                </a:cubicBezTo>
                <a:cubicBezTo>
                  <a:pt x="1930887" y="1539487"/>
                  <a:pt x="1608059" y="1599361"/>
                  <a:pt x="0" y="1657143"/>
                </a:cubicBezTo>
                <a:cubicBezTo>
                  <a:pt x="98915" y="1192958"/>
                  <a:pt x="129283" y="222341"/>
                  <a:pt x="0" y="0"/>
                </a:cubicBezTo>
                <a:close/>
              </a:path>
            </a:pathLst>
          </a:custGeom>
          <a:solidFill>
            <a:srgbClr val="3B4345"/>
          </a:solidFill>
          <a:ln w="381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1819183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0" rtlCol="0" anchor="ctr"/>
          <a:lstStyle/>
          <a:p>
            <a:pPr algn="just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client: Factory, test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main.</a:t>
            </a:r>
          </a:p>
          <a:p>
            <a:pPr algn="just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4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334631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 SÁNH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7088" y="5142255"/>
            <a:ext cx="10557878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prototype hay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tùy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tình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nhau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739445-4AC1-4CBC-8CDC-6AC401383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6103"/>
              </p:ext>
            </p:extLst>
          </p:nvPr>
        </p:nvGraphicFramePr>
        <p:xfrm>
          <a:off x="995634" y="1506799"/>
          <a:ext cx="10557878" cy="52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939">
                  <a:extLst>
                    <a:ext uri="{9D8B030D-6E8A-4147-A177-3AD203B41FA5}">
                      <a16:colId xmlns:a16="http://schemas.microsoft.com/office/drawing/2014/main" val="1053930629"/>
                    </a:ext>
                  </a:extLst>
                </a:gridCol>
                <a:gridCol w="5278939">
                  <a:extLst>
                    <a:ext uri="{9D8B030D-6E8A-4147-A177-3AD203B41FA5}">
                      <a16:colId xmlns:a16="http://schemas.microsoft.com/office/drawing/2014/main" val="1021958839"/>
                    </a:ext>
                  </a:extLst>
                </a:gridCol>
              </a:tblGrid>
              <a:tr h="5205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SỬ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DỤNG MẪU PROTOTYPE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SỬ DỤNG MẪU PROTOTYPE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240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96A52E-AC74-4628-8160-CD255E14E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08802"/>
              </p:ext>
            </p:extLst>
          </p:nvPr>
        </p:nvGraphicFramePr>
        <p:xfrm>
          <a:off x="995634" y="2056575"/>
          <a:ext cx="1055787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939">
                  <a:extLst>
                    <a:ext uri="{9D8B030D-6E8A-4147-A177-3AD203B41FA5}">
                      <a16:colId xmlns:a16="http://schemas.microsoft.com/office/drawing/2014/main" val="3732071367"/>
                    </a:ext>
                  </a:extLst>
                </a:gridCol>
                <a:gridCol w="5278939">
                  <a:extLst>
                    <a:ext uri="{9D8B030D-6E8A-4147-A177-3AD203B41FA5}">
                      <a16:colId xmlns:a16="http://schemas.microsoft.com/office/drawing/2014/main" val="2119796087"/>
                    </a:ext>
                  </a:extLst>
                </a:gridCol>
              </a:tblGrid>
              <a:tr h="902218">
                <a:tc>
                  <a:txBody>
                    <a:bodyPr/>
                    <a:lstStyle/>
                    <a:p>
                      <a:r>
                        <a:rPr lang="vi-VN" b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Rút</a:t>
                      </a:r>
                      <a:r>
                        <a:rPr lang="vi-VN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b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ngắn</a:t>
                      </a:r>
                      <a:r>
                        <a:rPr lang="vi-VN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quá trình nhân bản các đối tượng có giá trị thuộc tính gần như nhau</a:t>
                      </a:r>
                      <a:endParaRPr lang="en-US" b="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T</a:t>
                      </a:r>
                      <a:r>
                        <a:rPr lang="vi-VN" b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iết</a:t>
                      </a:r>
                      <a:r>
                        <a:rPr lang="vi-VN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kiệm thời gian cho các lập trình viên</a:t>
                      </a:r>
                      <a:endParaRPr lang="en-US" b="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Đổ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vi-VN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dữ liệu lần lượt lại từ đầu gây ra sự rườm rà trong lúc ta tạo mới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nếu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mẫu</a:t>
                      </a:r>
                      <a:endParaRPr lang="en-US" b="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964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1571A0-12DB-4E9B-BF0F-6040895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13238"/>
              </p:ext>
            </p:extLst>
          </p:nvPr>
        </p:nvGraphicFramePr>
        <p:xfrm>
          <a:off x="995634" y="2985638"/>
          <a:ext cx="1055787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939">
                  <a:extLst>
                    <a:ext uri="{9D8B030D-6E8A-4147-A177-3AD203B41FA5}">
                      <a16:colId xmlns:a16="http://schemas.microsoft.com/office/drawing/2014/main" val="2871272036"/>
                    </a:ext>
                  </a:extLst>
                </a:gridCol>
                <a:gridCol w="5278939">
                  <a:extLst>
                    <a:ext uri="{9D8B030D-6E8A-4147-A177-3AD203B41FA5}">
                      <a16:colId xmlns:a16="http://schemas.microsoft.com/office/drawing/2014/main" val="2803380170"/>
                    </a:ext>
                  </a:extLst>
                </a:gridCol>
              </a:tblGrid>
              <a:tr h="815408">
                <a:tc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Nếu sử dụng hiệu quả mẫu thiết kế sẽ tạo ra được các đối tượng có giá trị giống nhau nhưng không có tình trạng tham chiếu</a:t>
                      </a:r>
                      <a:endParaRPr lang="en-US" b="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</a:t>
                      </a:r>
                      <a:r>
                        <a:rPr lang="vi-VN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án đối tượng mới bằng nguyên đối tượng sẵn có có thể gây ra tình trạng tham </a:t>
                      </a:r>
                      <a:r>
                        <a:rPr lang="vi-VN" b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chiếu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giữa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đối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tượng</a:t>
                      </a:r>
                      <a:endParaRPr lang="vi-VN" b="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431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545DAC-35E8-46D8-8636-2447119B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48092"/>
              </p:ext>
            </p:extLst>
          </p:nvPr>
        </p:nvGraphicFramePr>
        <p:xfrm>
          <a:off x="995634" y="3921955"/>
          <a:ext cx="1055787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939">
                  <a:extLst>
                    <a:ext uri="{9D8B030D-6E8A-4147-A177-3AD203B41FA5}">
                      <a16:colId xmlns:a16="http://schemas.microsoft.com/office/drawing/2014/main" val="359673154"/>
                    </a:ext>
                  </a:extLst>
                </a:gridCol>
                <a:gridCol w="5278939">
                  <a:extLst>
                    <a:ext uri="{9D8B030D-6E8A-4147-A177-3AD203B41FA5}">
                      <a16:colId xmlns:a16="http://schemas.microsoft.com/office/drawing/2014/main" val="1619866323"/>
                    </a:ext>
                  </a:extLst>
                </a:gridCol>
              </a:tblGrid>
              <a:tr h="82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vi-VN" b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Giám sát được các mẫu dữ liệu chung để sử dụng trong ứng dụng</a:t>
                      </a:r>
                      <a:endParaRPr lang="en-US" b="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Khó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khăn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trong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việc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mẫu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dữ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liệu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chung</a:t>
                      </a:r>
                      <a:endParaRPr lang="en-US" b="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8946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66" y="2070212"/>
            <a:ext cx="10668000" cy="867140"/>
          </a:xfrm>
          <a:solidFill>
            <a:srgbClr val="C5B096">
              <a:alpha val="50196"/>
            </a:srgbClr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Nhiều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thiết kế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bắt đầu bằng cách sử dụng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Factory Method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và phát triển theo hướng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Abstract Factory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 hoặc Builder</a:t>
            </a:r>
            <a:endParaRPr lang="vi-VN" sz="2400" dirty="0">
              <a:latin typeface="Segoe UI" panose="020B0502040204020203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995634" y="297309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MỐI QUAN HỆ VỚI CÁC MẪU THIẾT KẾ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996966" y="4139694"/>
            <a:ext cx="10668000" cy="1401618"/>
          </a:xfrm>
          <a:prstGeom prst="rect">
            <a:avLst/>
          </a:prstGeom>
          <a:solidFill>
            <a:srgbClr val="C5B096">
              <a:alpha val="50196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Các thiết kế sử dụng nhiều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Composite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và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Decorator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thường có thể được hưởng lợi từ việc sử dụng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. Áp dụng mẫu cho phép bạn sao chép các cấu trúc phức tạp thay vì xây dựng lại chúng từ đầu.</a:t>
            </a:r>
            <a:endParaRPr lang="en-US" sz="2400" dirty="0">
              <a:latin typeface="Segoe UI" panose="020B0502040204020203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6966" y="3102444"/>
            <a:ext cx="10668000" cy="872158"/>
          </a:xfrm>
          <a:prstGeom prst="rect">
            <a:avLst/>
          </a:prstGeom>
          <a:solidFill>
            <a:srgbClr val="C5B096">
              <a:alpha val="50196"/>
            </a:srgb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Abstract Factory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dựa trên một tập hợp các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Factory Methods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, nhưng </a:t>
            </a:r>
            <a:r>
              <a:rPr lang="en-US" sz="2400" dirty="0" err="1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chúng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cũng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có thể sử dụng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để </a:t>
            </a:r>
            <a:r>
              <a:rPr lang="vi-VN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compose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các phương thức trên các lớp này.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build="p" animBg="1"/>
      <p:bldP spid="7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95634" y="297309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MỐI QUAN HỆ VỚI CÁC MẪU THIẾT KẾ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996966" y="2961459"/>
            <a:ext cx="10668000" cy="970691"/>
          </a:xfrm>
          <a:prstGeom prst="rect">
            <a:avLst/>
          </a:prstGeom>
          <a:solidFill>
            <a:srgbClr val="C5B096">
              <a:alpha val="50196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Abstract Factories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Builders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Prototypes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đều có thể được triển khai dưới dạng các Singleton.</a:t>
            </a:r>
            <a:endParaRPr lang="en-US" sz="2400" dirty="0">
              <a:latin typeface="Segoe UI" panose="020B0502040204020203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6966" y="4045305"/>
            <a:ext cx="10668000" cy="1081116"/>
          </a:xfrm>
          <a:prstGeom prst="rect">
            <a:avLst/>
          </a:prstGeom>
          <a:solidFill>
            <a:srgbClr val="C5B096">
              <a:alpha val="50196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vi-VN" sz="22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22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không dựa trên tính kế thừa, vì vậy nó không có nhược điểm. Mặt khác, </a:t>
            </a:r>
            <a:r>
              <a:rPr lang="vi-VN" sz="22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Prototype</a:t>
            </a:r>
            <a:r>
              <a:rPr lang="vi-VN" sz="22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yêu cầu khởi tạo </a:t>
            </a:r>
            <a:r>
              <a:rPr lang="vi-VN" sz="22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đối tượng nhân bản phức tạp</a:t>
            </a:r>
            <a:r>
              <a:rPr lang="vi-VN" sz="22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. </a:t>
            </a:r>
            <a:r>
              <a:rPr lang="vi-VN" sz="2200" b="1" dirty="0">
                <a:solidFill>
                  <a:srgbClr val="FFFF00">
                    <a:alpha val="70000"/>
                  </a:srgbClr>
                </a:solidFill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Factory Method</a:t>
            </a:r>
            <a:r>
              <a:rPr lang="vi-VN" sz="2200" dirty="0">
                <a:latin typeface="Segoe UI" panose="020B0502040204020203"/>
                <a:ea typeface="Segoe UI Black" panose="020B0A02040204020203" pitchFamily="34" charset="0"/>
                <a:cs typeface="Segoe UI" panose="020B0502040204020203" pitchFamily="34" charset="0"/>
              </a:rPr>
              <a:t> dựa trên kế thừa nhưng không yêu cầu bước khởi tạo.</a:t>
            </a:r>
          </a:p>
        </p:txBody>
      </p:sp>
    </p:spTree>
    <p:extLst>
      <p:ext uri="{BB962C8B-B14F-4D97-AF65-F5344CB8AC3E}">
        <p14:creationId xmlns:p14="http://schemas.microsoft.com/office/powerpoint/2010/main" val="414520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1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8" y="1724678"/>
            <a:ext cx="4962049" cy="43361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4678"/>
            <a:ext cx="5507421" cy="4336174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/>
        </p:nvSpPr>
        <p:spPr>
          <a:xfrm>
            <a:off x="995634" y="297309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MỐI QUAN HỆ VỚI CÁC MẪU THIẾT KẾ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995634" y="371953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TÀI LIỆU THAM KHẢO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5634" y="1455576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Patterns - Elements of Reusable Object-Oriented Software (1994)</a:t>
            </a:r>
          </a:p>
          <a:p>
            <a:r>
              <a:rPr lang="en-US" sz="2000" b="0" i="0" u="sng" dirty="0">
                <a:solidFill>
                  <a:srgbClr val="1A0DAB"/>
                </a:solidFill>
                <a:effectLst/>
                <a:latin typeface="Segoe UI" panose="020B0502040204020203"/>
                <a:hlinkClick r:id="rId2"/>
              </a:rPr>
              <a:t>Erich Gamma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" panose="020B0502040204020203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" panose="020B0502040204020203"/>
                <a:hlinkClick r:id="rId3"/>
              </a:rPr>
              <a:t>John </a:t>
            </a:r>
            <a:r>
              <a:rPr lang="en-US" sz="2000" b="0" i="0" u="none" strike="noStrike" dirty="0" err="1">
                <a:solidFill>
                  <a:srgbClr val="1A0DAB"/>
                </a:solidFill>
                <a:effectLst/>
                <a:latin typeface="Segoe UI" panose="020B0502040204020203"/>
                <a:hlinkClick r:id="rId3"/>
              </a:rPr>
              <a:t>Vlissides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" panose="020B0502040204020203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" panose="020B0502040204020203"/>
                <a:hlinkClick r:id="rId4"/>
              </a:rPr>
              <a:t>Richard Helm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" panose="020B0502040204020203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" panose="020B0502040204020203"/>
                <a:hlinkClick r:id="rId5"/>
              </a:rPr>
              <a:t>Ralph Johnson</a:t>
            </a:r>
            <a:endParaRPr lang="en-US" sz="2000" dirty="0">
              <a:latin typeface="Segoe UI" panose="020B0502040204020203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5634" y="2727650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Prototype pattern –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một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trong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những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pattern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phổ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biến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nhất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dirty="0">
                <a:latin typeface="Segoe UI" panose="020B0502040204020203"/>
                <a:ea typeface="Segoe UI Black" panose="020B0A02040204020203" pitchFamily="34" charset="0"/>
                <a:hlinkClick r:id="rId6"/>
              </a:rPr>
              <a:t>https://topdev.vn/blog/prototype-pattern-mot-trong-nhung-pattern-pho-bien-nhat/</a:t>
            </a:r>
            <a:r>
              <a:rPr lang="en-US" sz="2000" dirty="0">
                <a:latin typeface="Segoe UI" panose="020B0502040204020203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</a:rPr>
              <a:t>(19/5/2021)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5634" y="4092057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Pattern: Prototype Pattern</a:t>
            </a:r>
          </a:p>
          <a:p>
            <a:r>
              <a:rPr lang="en-US" sz="2000" dirty="0">
                <a:latin typeface="Segoe UI" panose="020B0502040204020203"/>
                <a:ea typeface="Segoe UI Black" panose="020B0A02040204020203" pitchFamily="34" charset="0"/>
                <a:hlinkClick r:id="rId7"/>
              </a:rPr>
              <a:t>https://www.stdio.vn/software-architecture/design-pattern-prototype-pattern-Fhru1</a:t>
            </a:r>
            <a:r>
              <a:rPr lang="en-US" sz="2000" dirty="0">
                <a:latin typeface="Segoe UI" panose="020B0502040204020203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</a:rPr>
              <a:t>(19/5/2021)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5634" y="5456464"/>
            <a:ext cx="1066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Patterns - Prototype</a:t>
            </a:r>
          </a:p>
          <a:p>
            <a:r>
              <a:rPr lang="en-US" sz="2000" u="sng" dirty="0">
                <a:solidFill>
                  <a:srgbClr val="0563C1"/>
                </a:solidFill>
                <a:effectLst/>
                <a:latin typeface="Segoe UI" panose="020B0502040204020203"/>
                <a:ea typeface="Calibri" panose="020F0502020204030204" charset="0"/>
                <a:cs typeface="Arial" panose="020B0604020202020204" pitchFamily="34" charset="0"/>
                <a:hlinkClick r:id="rId8"/>
              </a:rPr>
              <a:t>https://viblo.asia/p/design-patterns-prototype-gGJ59XqxlX2</a:t>
            </a:r>
            <a:r>
              <a:rPr lang="en-US" sz="2000" dirty="0">
                <a:effectLst/>
                <a:latin typeface="Segoe UI" panose="020B0502040204020203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Segoe UI" panose="020B0502040204020203"/>
                <a:ea typeface="Segoe UI Black" panose="020B0A02040204020203" pitchFamily="34" charset="0"/>
              </a:rPr>
              <a:t>(19/5/2021)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ndrogyne" panose="02040603050506020204" pitchFamily="18" charset="0"/>
                <a:ea typeface="Segoe UI Black" panose="020B0A02040204020203" pitchFamily="34" charset="0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TỔNG QUAN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127875" y="2545311"/>
            <a:ext cx="9337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pattern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Creational Patterns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127875" y="3638781"/>
            <a:ext cx="495427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clone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tồn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khoá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565" y="3557501"/>
            <a:ext cx="3784600" cy="24618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1E01A7-2777-4BA0-8219-D0FCA18089D3}"/>
              </a:ext>
            </a:extLst>
          </p:cNvPr>
          <p:cNvSpPr>
            <a:spLocks noChangeAspect="1"/>
          </p:cNvSpPr>
          <p:nvPr/>
        </p:nvSpPr>
        <p:spPr>
          <a:xfrm>
            <a:off x="995634" y="1559400"/>
            <a:ext cx="4023175" cy="521970"/>
          </a:xfrm>
          <a:prstGeom prst="rect">
            <a:avLst/>
          </a:prstGeom>
          <a:solidFill>
            <a:srgbClr val="3B4345">
              <a:alpha val="80000"/>
            </a:srgbClr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&gt;&gt; Prototype pattern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163645" y="1489654"/>
            <a:ext cx="9864710" cy="3878692"/>
            <a:chOff x="1126815" y="1489654"/>
            <a:chExt cx="9864710" cy="3878692"/>
          </a:xfrm>
        </p:grpSpPr>
        <p:grpSp>
          <p:nvGrpSpPr>
            <p:cNvPr id="20" name="Group 19"/>
            <p:cNvGrpSpPr/>
            <p:nvPr/>
          </p:nvGrpSpPr>
          <p:grpSpPr>
            <a:xfrm>
              <a:off x="6793013" y="1510654"/>
              <a:ext cx="2519264" cy="738664"/>
              <a:chOff x="6030686" y="2446567"/>
              <a:chExt cx="2450841" cy="73866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030686" y="2446567"/>
                <a:ext cx="2450841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Prototype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030686" y="2815899"/>
                <a:ext cx="2450841" cy="369332"/>
              </a:xfrm>
              <a:prstGeom prst="rect">
                <a:avLst/>
              </a:prstGeom>
              <a:solidFill>
                <a:srgbClr val="E8DFD5">
                  <a:alpha val="69804"/>
                </a:srgbClr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Clone()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26815" y="1510654"/>
              <a:ext cx="2519264" cy="1611386"/>
              <a:chOff x="933062" y="678806"/>
              <a:chExt cx="2519264" cy="161138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933062" y="678806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Client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Operation()</a:t>
                  </a:r>
                </a:p>
              </p:txBody>
            </p:sp>
          </p:grpSp>
          <p:sp>
            <p:nvSpPr>
              <p:cNvPr id="26" name="Rectangle: Single Corner Snipped 25"/>
              <p:cNvSpPr/>
              <p:nvPr/>
            </p:nvSpPr>
            <p:spPr>
              <a:xfrm>
                <a:off x="933062" y="1865649"/>
                <a:ext cx="2519264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-1" fmla="*/ 0 w 2519264"/>
                  <a:gd name="connsiteY0-2" fmla="*/ 0 h 424543"/>
                  <a:gd name="connsiteX1-3" fmla="*/ 2353255 w 2519264"/>
                  <a:gd name="connsiteY1-4" fmla="*/ 3810 h 424543"/>
                  <a:gd name="connsiteX2-5" fmla="*/ 2519264 w 2519264"/>
                  <a:gd name="connsiteY2-6" fmla="*/ 70759 h 424543"/>
                  <a:gd name="connsiteX3-7" fmla="*/ 2519264 w 2519264"/>
                  <a:gd name="connsiteY3-8" fmla="*/ 424543 h 424543"/>
                  <a:gd name="connsiteX4-9" fmla="*/ 0 w 2519264"/>
                  <a:gd name="connsiteY4-10" fmla="*/ 424543 h 424543"/>
                  <a:gd name="connsiteX5-11" fmla="*/ 0 w 2519264"/>
                  <a:gd name="connsiteY5-12" fmla="*/ 0 h 424543"/>
                  <a:gd name="connsiteX0-13" fmla="*/ 0 w 2519264"/>
                  <a:gd name="connsiteY0-14" fmla="*/ 0 h 424543"/>
                  <a:gd name="connsiteX1-15" fmla="*/ 2353255 w 2519264"/>
                  <a:gd name="connsiteY1-16" fmla="*/ 3810 h 424543"/>
                  <a:gd name="connsiteX2-17" fmla="*/ 2513549 w 2519264"/>
                  <a:gd name="connsiteY2-18" fmla="*/ 137434 h 424543"/>
                  <a:gd name="connsiteX3-19" fmla="*/ 2519264 w 2519264"/>
                  <a:gd name="connsiteY3-20" fmla="*/ 424543 h 424543"/>
                  <a:gd name="connsiteX4-21" fmla="*/ 0 w 2519264"/>
                  <a:gd name="connsiteY4-22" fmla="*/ 424543 h 424543"/>
                  <a:gd name="connsiteX5-23" fmla="*/ 0 w 2519264"/>
                  <a:gd name="connsiteY5-24" fmla="*/ 0 h 4245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 = prototype-&gt;Clone()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274630" y="1240199"/>
                <a:ext cx="169198" cy="613903"/>
                <a:chOff x="2136711" y="3088433"/>
                <a:chExt cx="0" cy="184823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/>
            <p:cNvGrpSpPr/>
            <p:nvPr/>
          </p:nvGrpSpPr>
          <p:grpSpPr>
            <a:xfrm>
              <a:off x="5315403" y="3739854"/>
              <a:ext cx="2519264" cy="1628492"/>
              <a:chOff x="5987146" y="3433665"/>
              <a:chExt cx="2519264" cy="162849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987146" y="3433665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ConcretePrototype1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Clone()</a:t>
                  </a:r>
                </a:p>
              </p:txBody>
            </p:sp>
          </p:grpSp>
          <p:sp>
            <p:nvSpPr>
              <p:cNvPr id="27" name="Rectangle: Single Corner Snipped 25"/>
              <p:cNvSpPr/>
              <p:nvPr/>
            </p:nvSpPr>
            <p:spPr>
              <a:xfrm>
                <a:off x="5987146" y="4637614"/>
                <a:ext cx="2453949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-1" fmla="*/ 0 w 2519264"/>
                  <a:gd name="connsiteY0-2" fmla="*/ 0 h 424543"/>
                  <a:gd name="connsiteX1-3" fmla="*/ 2353255 w 2519264"/>
                  <a:gd name="connsiteY1-4" fmla="*/ 3810 h 424543"/>
                  <a:gd name="connsiteX2-5" fmla="*/ 2519264 w 2519264"/>
                  <a:gd name="connsiteY2-6" fmla="*/ 70759 h 424543"/>
                  <a:gd name="connsiteX3-7" fmla="*/ 2519264 w 2519264"/>
                  <a:gd name="connsiteY3-8" fmla="*/ 424543 h 424543"/>
                  <a:gd name="connsiteX4-9" fmla="*/ 0 w 2519264"/>
                  <a:gd name="connsiteY4-10" fmla="*/ 424543 h 424543"/>
                  <a:gd name="connsiteX5-11" fmla="*/ 0 w 2519264"/>
                  <a:gd name="connsiteY5-12" fmla="*/ 0 h 424543"/>
                  <a:gd name="connsiteX0-13" fmla="*/ 0 w 2519264"/>
                  <a:gd name="connsiteY0-14" fmla="*/ 0 h 424543"/>
                  <a:gd name="connsiteX1-15" fmla="*/ 2353255 w 2519264"/>
                  <a:gd name="connsiteY1-16" fmla="*/ 3810 h 424543"/>
                  <a:gd name="connsiteX2-17" fmla="*/ 2513549 w 2519264"/>
                  <a:gd name="connsiteY2-18" fmla="*/ 137434 h 424543"/>
                  <a:gd name="connsiteX3-19" fmla="*/ 2519264 w 2519264"/>
                  <a:gd name="connsiteY3-20" fmla="*/ 424543 h 424543"/>
                  <a:gd name="connsiteX4-21" fmla="*/ 0 w 2519264"/>
                  <a:gd name="connsiteY4-22" fmla="*/ 424543 h 424543"/>
                  <a:gd name="connsiteX5-23" fmla="*/ 0 w 2519264"/>
                  <a:gd name="connsiteY5-24" fmla="*/ 0 h 4245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Return copy of self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263190" y="4039377"/>
                <a:ext cx="169198" cy="613903"/>
                <a:chOff x="2136711" y="3088433"/>
                <a:chExt cx="0" cy="1848234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8472261" y="3735189"/>
              <a:ext cx="2519264" cy="1633157"/>
              <a:chOff x="9144004" y="3429000"/>
              <a:chExt cx="2519264" cy="163315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9144004" y="3429000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ConcretePrototype2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Clone()</a:t>
                  </a:r>
                </a:p>
              </p:txBody>
            </p:sp>
          </p:grpSp>
          <p:sp>
            <p:nvSpPr>
              <p:cNvPr id="28" name="Rectangle: Single Corner Snipped 25"/>
              <p:cNvSpPr/>
              <p:nvPr/>
            </p:nvSpPr>
            <p:spPr>
              <a:xfrm>
                <a:off x="9144004" y="4637614"/>
                <a:ext cx="2519264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-1" fmla="*/ 0 w 2519264"/>
                  <a:gd name="connsiteY0-2" fmla="*/ 0 h 424543"/>
                  <a:gd name="connsiteX1-3" fmla="*/ 2353255 w 2519264"/>
                  <a:gd name="connsiteY1-4" fmla="*/ 3810 h 424543"/>
                  <a:gd name="connsiteX2-5" fmla="*/ 2519264 w 2519264"/>
                  <a:gd name="connsiteY2-6" fmla="*/ 70759 h 424543"/>
                  <a:gd name="connsiteX3-7" fmla="*/ 2519264 w 2519264"/>
                  <a:gd name="connsiteY3-8" fmla="*/ 424543 h 424543"/>
                  <a:gd name="connsiteX4-9" fmla="*/ 0 w 2519264"/>
                  <a:gd name="connsiteY4-10" fmla="*/ 424543 h 424543"/>
                  <a:gd name="connsiteX5-11" fmla="*/ 0 w 2519264"/>
                  <a:gd name="connsiteY5-12" fmla="*/ 0 h 424543"/>
                  <a:gd name="connsiteX0-13" fmla="*/ 0 w 2519264"/>
                  <a:gd name="connsiteY0-14" fmla="*/ 0 h 424543"/>
                  <a:gd name="connsiteX1-15" fmla="*/ 2353255 w 2519264"/>
                  <a:gd name="connsiteY1-16" fmla="*/ 3810 h 424543"/>
                  <a:gd name="connsiteX2-17" fmla="*/ 2513549 w 2519264"/>
                  <a:gd name="connsiteY2-18" fmla="*/ 137434 h 424543"/>
                  <a:gd name="connsiteX3-19" fmla="*/ 2519264 w 2519264"/>
                  <a:gd name="connsiteY3-20" fmla="*/ 424543 h 424543"/>
                  <a:gd name="connsiteX4-21" fmla="*/ 0 w 2519264"/>
                  <a:gd name="connsiteY4-22" fmla="*/ 424543 h 424543"/>
                  <a:gd name="connsiteX5-23" fmla="*/ 0 w 2519264"/>
                  <a:gd name="connsiteY5-24" fmla="*/ 0 h 42454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Return copy of self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1494070" y="4039377"/>
                <a:ext cx="169198" cy="613903"/>
                <a:chOff x="2136711" y="3088433"/>
                <a:chExt cx="0" cy="1848234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6320305" y="2249318"/>
              <a:ext cx="3586480" cy="1483659"/>
              <a:chOff x="7051040" y="1564341"/>
              <a:chExt cx="3586480" cy="148365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051040" y="2445385"/>
                <a:ext cx="3586480" cy="602615"/>
                <a:chOff x="7051040" y="2445385"/>
                <a:chExt cx="3586480" cy="60261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51040" y="2458720"/>
                  <a:ext cx="3586480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65645" y="2445385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0624185" y="2445385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8635533" y="1564341"/>
                <a:ext cx="417494" cy="895386"/>
                <a:chOff x="8635533" y="1564341"/>
                <a:chExt cx="417494" cy="895386"/>
              </a:xfrm>
            </p:grpSpPr>
            <p:sp>
              <p:nvSpPr>
                <p:cNvPr id="64" name="Isosceles Triangle 63"/>
                <p:cNvSpPr/>
                <p:nvPr/>
              </p:nvSpPr>
              <p:spPr>
                <a:xfrm>
                  <a:off x="8635533" y="2155670"/>
                  <a:ext cx="417494" cy="304057"/>
                </a:xfrm>
                <a:prstGeom prst="triangl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8845448" y="1564341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/>
            <p:cNvGrpSpPr/>
            <p:nvPr/>
          </p:nvGrpSpPr>
          <p:grpSpPr>
            <a:xfrm>
              <a:off x="3638477" y="1489654"/>
              <a:ext cx="3154536" cy="390332"/>
              <a:chOff x="3452326" y="657806"/>
              <a:chExt cx="3869096" cy="390332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3452326" y="1048138"/>
                <a:ext cx="3869096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487051" y="657806"/>
                <a:ext cx="2022055" cy="3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prototype</a:t>
                </a:r>
              </a:p>
            </p:txBody>
          </p:sp>
        </p:grp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Folded Corner 99">
            <a:extLst>
              <a:ext uri="{FF2B5EF4-FFF2-40B4-BE49-F238E27FC236}">
                <a16:creationId xmlns:a16="http://schemas.microsoft.com/office/drawing/2014/main" id="{674995D6-03D4-4054-8C2F-8493F8142C42}"/>
              </a:ext>
            </a:extLst>
          </p:cNvPr>
          <p:cNvSpPr>
            <a:spLocks noChangeAspect="1"/>
          </p:cNvSpPr>
          <p:nvPr/>
        </p:nvSpPr>
        <p:spPr>
          <a:xfrm>
            <a:off x="699796" y="1242001"/>
            <a:ext cx="10926147" cy="4645616"/>
          </a:xfrm>
          <a:custGeom>
            <a:avLst/>
            <a:gdLst>
              <a:gd name="connsiteX0" fmla="*/ 0 w 10926147"/>
              <a:gd name="connsiteY0" fmla="*/ 0 h 4645616"/>
              <a:gd name="connsiteX1" fmla="*/ 10926147 w 10926147"/>
              <a:gd name="connsiteY1" fmla="*/ 0 h 4645616"/>
              <a:gd name="connsiteX2" fmla="*/ 10926147 w 10926147"/>
              <a:gd name="connsiteY2" fmla="*/ 3871331 h 4645616"/>
              <a:gd name="connsiteX3" fmla="*/ 10151862 w 10926147"/>
              <a:gd name="connsiteY3" fmla="*/ 4645616 h 4645616"/>
              <a:gd name="connsiteX4" fmla="*/ 0 w 10926147"/>
              <a:gd name="connsiteY4" fmla="*/ 4645616 h 4645616"/>
              <a:gd name="connsiteX5" fmla="*/ 0 w 10926147"/>
              <a:gd name="connsiteY5" fmla="*/ 0 h 4645616"/>
              <a:gd name="connsiteX0" fmla="*/ 10151862 w 10926147"/>
              <a:gd name="connsiteY0" fmla="*/ 4645616 h 4645616"/>
              <a:gd name="connsiteX1" fmla="*/ 10306719 w 10926147"/>
              <a:gd name="connsiteY1" fmla="*/ 4026188 h 4645616"/>
              <a:gd name="connsiteX2" fmla="*/ 10926147 w 10926147"/>
              <a:gd name="connsiteY2" fmla="*/ 3871331 h 4645616"/>
              <a:gd name="connsiteX3" fmla="*/ 10151862 w 10926147"/>
              <a:gd name="connsiteY3" fmla="*/ 4645616 h 4645616"/>
              <a:gd name="connsiteX0" fmla="*/ 10151862 w 10926147"/>
              <a:gd name="connsiteY0" fmla="*/ 4645616 h 4645616"/>
              <a:gd name="connsiteX1" fmla="*/ 10306719 w 10926147"/>
              <a:gd name="connsiteY1" fmla="*/ 4026188 h 4645616"/>
              <a:gd name="connsiteX2" fmla="*/ 10926147 w 10926147"/>
              <a:gd name="connsiteY2" fmla="*/ 3871331 h 4645616"/>
              <a:gd name="connsiteX3" fmla="*/ 10151862 w 10926147"/>
              <a:gd name="connsiteY3" fmla="*/ 4645616 h 4645616"/>
              <a:gd name="connsiteX4" fmla="*/ 0 w 10926147"/>
              <a:gd name="connsiteY4" fmla="*/ 4645616 h 4645616"/>
              <a:gd name="connsiteX5" fmla="*/ 0 w 10926147"/>
              <a:gd name="connsiteY5" fmla="*/ 0 h 4645616"/>
              <a:gd name="connsiteX6" fmla="*/ 10926147 w 10926147"/>
              <a:gd name="connsiteY6" fmla="*/ 0 h 4645616"/>
              <a:gd name="connsiteX7" fmla="*/ 10926147 w 10926147"/>
              <a:gd name="connsiteY7" fmla="*/ 3871331 h 464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26147" h="4645616" stroke="0" extrusionOk="0">
                <a:moveTo>
                  <a:pt x="0" y="0"/>
                </a:moveTo>
                <a:cubicBezTo>
                  <a:pt x="3743983" y="-81496"/>
                  <a:pt x="7510137" y="-129388"/>
                  <a:pt x="10926147" y="0"/>
                </a:cubicBezTo>
                <a:cubicBezTo>
                  <a:pt x="10779958" y="1310073"/>
                  <a:pt x="10790623" y="3194351"/>
                  <a:pt x="10926147" y="3871331"/>
                </a:cubicBezTo>
                <a:cubicBezTo>
                  <a:pt x="10573868" y="4147416"/>
                  <a:pt x="10351172" y="4338541"/>
                  <a:pt x="10151862" y="4645616"/>
                </a:cubicBezTo>
                <a:cubicBezTo>
                  <a:pt x="6139376" y="4737304"/>
                  <a:pt x="2788129" y="4735752"/>
                  <a:pt x="0" y="4645616"/>
                </a:cubicBezTo>
                <a:cubicBezTo>
                  <a:pt x="-102293" y="3921096"/>
                  <a:pt x="-40878" y="1025377"/>
                  <a:pt x="0" y="0"/>
                </a:cubicBezTo>
                <a:close/>
              </a:path>
              <a:path w="10926147" h="4645616" fill="darkenLess" stroke="0" extrusionOk="0">
                <a:moveTo>
                  <a:pt x="10151862" y="4645616"/>
                </a:moveTo>
                <a:cubicBezTo>
                  <a:pt x="10228680" y="4363669"/>
                  <a:pt x="10228042" y="4228848"/>
                  <a:pt x="10306719" y="4026188"/>
                </a:cubicBezTo>
                <a:cubicBezTo>
                  <a:pt x="10474368" y="3992684"/>
                  <a:pt x="10790256" y="3856967"/>
                  <a:pt x="10926147" y="3871331"/>
                </a:cubicBezTo>
                <a:cubicBezTo>
                  <a:pt x="10676900" y="4224745"/>
                  <a:pt x="10391682" y="4501606"/>
                  <a:pt x="10151862" y="4645616"/>
                </a:cubicBezTo>
                <a:close/>
              </a:path>
              <a:path w="10926147" h="4645616" fill="none" extrusionOk="0">
                <a:moveTo>
                  <a:pt x="10151862" y="4645616"/>
                </a:moveTo>
                <a:cubicBezTo>
                  <a:pt x="10212102" y="4512995"/>
                  <a:pt x="10285080" y="4327514"/>
                  <a:pt x="10306719" y="4026188"/>
                </a:cubicBezTo>
                <a:cubicBezTo>
                  <a:pt x="10431108" y="4010594"/>
                  <a:pt x="10649409" y="3965380"/>
                  <a:pt x="10926147" y="3871331"/>
                </a:cubicBezTo>
                <a:cubicBezTo>
                  <a:pt x="10648647" y="4227856"/>
                  <a:pt x="10390460" y="4421967"/>
                  <a:pt x="10151862" y="4645616"/>
                </a:cubicBezTo>
                <a:cubicBezTo>
                  <a:pt x="8366706" y="4581823"/>
                  <a:pt x="1415154" y="4556128"/>
                  <a:pt x="0" y="4645616"/>
                </a:cubicBezTo>
                <a:cubicBezTo>
                  <a:pt x="-92336" y="4174036"/>
                  <a:pt x="-87734" y="1054730"/>
                  <a:pt x="0" y="0"/>
                </a:cubicBezTo>
                <a:cubicBezTo>
                  <a:pt x="4962752" y="-61308"/>
                  <a:pt x="7634876" y="138064"/>
                  <a:pt x="10926147" y="0"/>
                </a:cubicBezTo>
                <a:cubicBezTo>
                  <a:pt x="10930618" y="1686661"/>
                  <a:pt x="10768163" y="3020573"/>
                  <a:pt x="10926147" y="3871331"/>
                </a:cubicBezTo>
              </a:path>
              <a:path w="10926147" h="4645616" fill="none" stroke="0" extrusionOk="0">
                <a:moveTo>
                  <a:pt x="10151862" y="4645616"/>
                </a:moveTo>
                <a:cubicBezTo>
                  <a:pt x="10202744" y="4470388"/>
                  <a:pt x="10215186" y="4188515"/>
                  <a:pt x="10306719" y="4026188"/>
                </a:cubicBezTo>
                <a:cubicBezTo>
                  <a:pt x="10527040" y="3949233"/>
                  <a:pt x="10845580" y="3940570"/>
                  <a:pt x="10926147" y="3871331"/>
                </a:cubicBezTo>
                <a:cubicBezTo>
                  <a:pt x="10858494" y="3959969"/>
                  <a:pt x="10274553" y="4412086"/>
                  <a:pt x="10151862" y="4645616"/>
                </a:cubicBezTo>
                <a:cubicBezTo>
                  <a:pt x="8299236" y="4536631"/>
                  <a:pt x="2512415" y="4557571"/>
                  <a:pt x="0" y="4645616"/>
                </a:cubicBezTo>
                <a:cubicBezTo>
                  <a:pt x="-66579" y="2842325"/>
                  <a:pt x="-99732" y="810344"/>
                  <a:pt x="0" y="0"/>
                </a:cubicBezTo>
                <a:cubicBezTo>
                  <a:pt x="4327410" y="-30419"/>
                  <a:pt x="6481978" y="3944"/>
                  <a:pt x="10926147" y="0"/>
                </a:cubicBezTo>
                <a:cubicBezTo>
                  <a:pt x="10942055" y="1275724"/>
                  <a:pt x="11027342" y="1986698"/>
                  <a:pt x="10926147" y="3871331"/>
                </a:cubicBezTo>
              </a:path>
            </a:pathLst>
          </a:custGeom>
          <a:solidFill>
            <a:srgbClr val="E0B07C">
              <a:alpha val="80000"/>
            </a:srgbClr>
          </a:solidFill>
          <a:ln w="762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030629171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96000" rtlCol="0" anchor="ctr"/>
          <a:lstStyle/>
          <a:p>
            <a:pPr algn="ctr"/>
            <a:r>
              <a:rPr lang="en-US" sz="1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 SÁNH</a:t>
            </a:r>
          </a:p>
        </p:txBody>
      </p:sp>
    </p:spTree>
    <p:extLst>
      <p:ext uri="{BB962C8B-B14F-4D97-AF65-F5344CB8AC3E}">
        <p14:creationId xmlns:p14="http://schemas.microsoft.com/office/powerpoint/2010/main" val="226620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TỔNG QUAN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178398" y="2185770"/>
            <a:ext cx="49599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Prototype Pattern,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Clone() Method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cha,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con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136015" y="5118735"/>
            <a:ext cx="10004736" cy="56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Prototype pattern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abstract class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725" y="1849120"/>
            <a:ext cx="4404360" cy="2322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TỔNG QUAN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92530" y="1849120"/>
            <a:ext cx="9337040" cy="56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Cải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92530" y="2950210"/>
            <a:ext cx="9337040" cy="56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92530" y="4067175"/>
            <a:ext cx="9337040" cy="107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tránh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26" y="1849343"/>
            <a:ext cx="9925148" cy="3938357"/>
          </a:xfrm>
          <a:prstGeom prst="rect">
            <a:avLst/>
          </a:prstGeom>
        </p:spPr>
      </p:pic>
      <p:sp>
        <p:nvSpPr>
          <p:cNvPr id="100" name="Rectangle 99"/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CẤU TRÚC CỦA MẪU PROTOTYPE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4399" b="79689"/>
          <a:stretch>
            <a:fillRect/>
          </a:stretch>
        </p:blipFill>
        <p:spPr>
          <a:xfrm>
            <a:off x="4659811" y="2951475"/>
            <a:ext cx="2872377" cy="904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C9640D-8C61-4442-BF14-840025E8A348}"/>
              </a:ext>
            </a:extLst>
          </p:cNvPr>
          <p:cNvSpPr txBox="1"/>
          <p:nvPr/>
        </p:nvSpPr>
        <p:spPr>
          <a:xfrm>
            <a:off x="442453" y="5641954"/>
            <a:ext cx="11307096" cy="461665"/>
          </a:xfrm>
          <a:prstGeom prst="rect">
            <a:avLst/>
          </a:prstGeom>
          <a:solidFill>
            <a:srgbClr val="E0B07C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Tạo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mới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Object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bằng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gọi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Prototype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thực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hiện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clone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nó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7000" t="-137" r="17193" b="79826"/>
          <a:stretch>
            <a:fillRect/>
          </a:stretch>
        </p:blipFill>
        <p:spPr>
          <a:xfrm>
            <a:off x="4648200" y="2976876"/>
            <a:ext cx="2895600" cy="904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D1331-7BBF-42D0-93E1-0598082F0FAF}"/>
              </a:ext>
            </a:extLst>
          </p:cNvPr>
          <p:cNvSpPr txBox="1"/>
          <p:nvPr/>
        </p:nvSpPr>
        <p:spPr>
          <a:xfrm>
            <a:off x="442453" y="5641954"/>
            <a:ext cx="11307096" cy="461665"/>
          </a:xfrm>
          <a:prstGeom prst="rect">
            <a:avLst/>
          </a:prstGeom>
          <a:solidFill>
            <a:srgbClr val="E0B07C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Khai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báo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Interface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hoặc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Abtract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class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việc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clone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nó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969" t="57601" r="32224" b="22887"/>
          <a:stretch>
            <a:fillRect/>
          </a:stretch>
        </p:blipFill>
        <p:spPr>
          <a:xfrm>
            <a:off x="4648200" y="3012440"/>
            <a:ext cx="2895600" cy="868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8E9FB-346C-4E56-B5D5-94F34080256D}"/>
              </a:ext>
            </a:extLst>
          </p:cNvPr>
          <p:cNvSpPr txBox="1"/>
          <p:nvPr/>
        </p:nvSpPr>
        <p:spPr>
          <a:xfrm>
            <a:off x="442453" y="5641954"/>
            <a:ext cx="11307096" cy="461665"/>
          </a:xfrm>
          <a:prstGeom prst="rect">
            <a:avLst/>
          </a:prstGeom>
          <a:solidFill>
            <a:srgbClr val="E0B07C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Triển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khai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những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Operation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việc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clone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nó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Pebble</Template>
  <TotalTime>88</TotalTime>
  <Words>1235</Words>
  <Application>Microsoft Office PowerPoint</Application>
  <PresentationFormat>Widescreen</PresentationFormat>
  <Paragraphs>150</Paragraphs>
  <Slides>31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Avenir Next LT Pro</vt:lpstr>
      <vt:lpstr>Avenir Next LT Pro Light</vt:lpstr>
      <vt:lpstr>Calibri</vt:lpstr>
      <vt:lpstr>Consolas</vt:lpstr>
      <vt:lpstr>Courier New</vt:lpstr>
      <vt:lpstr>Segoe UI</vt:lpstr>
      <vt:lpstr>Segoe UI Black</vt:lpstr>
      <vt:lpstr>Sitka Subheading</vt:lpstr>
      <vt:lpstr>UTM Androgyne</vt:lpstr>
      <vt:lpstr>Wingdings</vt:lpstr>
      <vt:lpstr>PebbleVTI</vt:lpstr>
      <vt:lpstr>PROTOTYPE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Minh Tien</dc:creator>
  <cp:lastModifiedBy>Minh Tien</cp:lastModifiedBy>
  <cp:revision>70</cp:revision>
  <dcterms:created xsi:type="dcterms:W3CDTF">2021-05-16T09:32:00Z</dcterms:created>
  <dcterms:modified xsi:type="dcterms:W3CDTF">2021-05-25T17:36:39Z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