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18CE-CA6A-4397-B623-6079CD0E3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E067-B1E4-4192-825D-3F8AAFCAE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45A8-4E17-403D-BCA6-952D422E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B897-5D7D-4BB4-9179-8BAC4BCC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A472-B592-49F0-BB50-563AABD6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DCE-BB6A-4122-9CF3-8F336B9C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37CA-0A12-4E7A-9A2D-5C2D5F11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C4E2-F1C2-4F7A-A5A1-78F058E0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5D66-5897-4315-9673-5DB99130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F212-20F3-4D5E-B959-55294148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0A241-C738-4B86-A0B9-802D4307D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A5600-48EE-489E-8035-2E41D43E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FFC5-80B6-4B5A-9912-61A71F7A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000E-CD7D-4E11-8800-454DCE89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481D-FEBB-4965-A8D5-6D71CE0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BA5-5721-460D-B74B-1189DA8B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FCE2-C0B8-41DE-9161-8046CC18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FB3D-4197-4FE5-9402-E9AF53EE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1C58-E295-44F7-8747-BD600E4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9B4D-DA44-4390-BAC4-31935886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C87F-5F1D-4718-B249-B6AE0DD2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92C7F-07EB-448B-A1A8-E447713E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4D85-F434-4A9C-B710-A41F44A8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B87F-73F1-4DA0-AD59-83B61E73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A0B4-24DB-4FC8-857E-220896AF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32DA-4EAB-4BB6-9683-A76E10F4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D48E-5542-415E-96DF-9D277DC7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EDC8-1C4E-4208-A0FF-31E43AFA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2A70-347E-4285-94C5-776F6823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9CA3-872E-4EDD-8295-ED739E45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BB3F1-FF42-4053-8A9B-42F0DAEC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87B3-0CB3-4959-A48B-8BE033E0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03E11-BC87-4967-95DE-113980FB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7F1F-CB24-4B00-B309-F3A6596C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B7AA2-E08C-4E25-82B1-C5CEA2C0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66C8D-B63C-47FD-9CAA-F9BEE4DEC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38E3A-DF8A-4E9C-B7B2-84C1665A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E2084-2349-4C3A-AE01-6D1EFA89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A383-9D7F-4417-A500-C04876C1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2A1B-38D1-4BF8-9DDD-69606F37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1A8C2-F6C5-418F-9795-028DDE8C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0E88A-840E-4579-90D4-21CA7C7E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49103-76ED-47DB-98D3-98461A9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061-18E5-47FA-BBBC-56882ABB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5E539-CBF3-4807-B3B6-22F2466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A2A74-D833-4B49-B649-ADC0A5F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FD42-3634-42AE-81DF-1269AD10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07F0-C357-4437-911F-54E5F804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CDF5-78D6-437A-8587-64F6D63B9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B8259-3AD7-4F6E-B420-995B29F5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8BE82-CB82-4134-B01D-73E12D4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38A5-67FB-47AE-8B24-8ACD23B7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ACB7-5AA7-4C80-87D9-48C1AF7B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8120F-5F07-48E8-8C30-44CC7BC43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712A-3F89-4960-B281-FABC1B40A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0175-4DDA-43AB-AFA5-BB94447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26CB6-6947-4DEB-BDE8-E96B3CDF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34E7-96EE-4753-92F1-7A25899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B3224-30E9-44B8-A395-AA4200A7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0739-E129-4B8A-8296-FD29DC36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220E-8518-47E9-8DC3-D2205E56D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31CB-8AEB-438C-8D31-92FE0BB3E2A3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A09-EAF9-4AEA-998B-B67B9386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0AB8-7932-4ACF-9AF3-D9D245CA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F250-CDAC-4F53-BC34-82403C5F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6A2FEC6-618A-482E-A63D-B83177A4F036}"/>
              </a:ext>
            </a:extLst>
          </p:cNvPr>
          <p:cNvSpPr/>
          <p:nvPr/>
        </p:nvSpPr>
        <p:spPr>
          <a:xfrm>
            <a:off x="1784622" y="797748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7DB849-32A9-482D-9528-7C78C88046A6}"/>
              </a:ext>
            </a:extLst>
          </p:cNvPr>
          <p:cNvSpPr/>
          <p:nvPr/>
        </p:nvSpPr>
        <p:spPr>
          <a:xfrm>
            <a:off x="1778943" y="7560717"/>
            <a:ext cx="360000" cy="360000"/>
          </a:xfrm>
          <a:prstGeom prst="flowChartConnector">
            <a:avLst/>
          </a:prstGeom>
          <a:solidFill>
            <a:srgbClr val="008E40">
              <a:alpha val="80000"/>
            </a:srgb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4424475-71AE-4B87-BA13-7597A890DBEA}"/>
              </a:ext>
            </a:extLst>
          </p:cNvPr>
          <p:cNvSpPr/>
          <p:nvPr/>
        </p:nvSpPr>
        <p:spPr>
          <a:xfrm>
            <a:off x="3562366" y="491880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ADBE760-C0E7-42A9-BFEA-5340B80621BB}"/>
              </a:ext>
            </a:extLst>
          </p:cNvPr>
          <p:cNvSpPr/>
          <p:nvPr/>
        </p:nvSpPr>
        <p:spPr>
          <a:xfrm>
            <a:off x="1694622" y="1483374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F7ED1F-09B4-4F6E-AFE0-D2E384A608B3}"/>
              </a:ext>
            </a:extLst>
          </p:cNvPr>
          <p:cNvSpPr/>
          <p:nvPr/>
        </p:nvSpPr>
        <p:spPr>
          <a:xfrm>
            <a:off x="1688943" y="234900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A8D7CAA-42BE-42CD-9201-977B2C8E7A49}"/>
              </a:ext>
            </a:extLst>
          </p:cNvPr>
          <p:cNvSpPr/>
          <p:nvPr/>
        </p:nvSpPr>
        <p:spPr>
          <a:xfrm>
            <a:off x="457388" y="3193415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A9FB58F-35BB-4511-B973-37A6BB798081}"/>
              </a:ext>
            </a:extLst>
          </p:cNvPr>
          <p:cNvSpPr/>
          <p:nvPr/>
        </p:nvSpPr>
        <p:spPr>
          <a:xfrm>
            <a:off x="457388" y="411691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F21899F-6056-44AC-B59E-F94F6EDC51A4}"/>
              </a:ext>
            </a:extLst>
          </p:cNvPr>
          <p:cNvSpPr/>
          <p:nvPr/>
        </p:nvSpPr>
        <p:spPr>
          <a:xfrm>
            <a:off x="-54664" y="506129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74F55FB-0FD5-4154-8AF7-B3AF7F7C6037}"/>
              </a:ext>
            </a:extLst>
          </p:cNvPr>
          <p:cNvSpPr/>
          <p:nvPr/>
        </p:nvSpPr>
        <p:spPr>
          <a:xfrm>
            <a:off x="2996580" y="3051175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s8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6B99674-2551-4701-BB0C-4F8F2FF9AF4E}"/>
              </a:ext>
            </a:extLst>
          </p:cNvPr>
          <p:cNvSpPr/>
          <p:nvPr/>
        </p:nvSpPr>
        <p:spPr>
          <a:xfrm>
            <a:off x="457388" y="598478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FB67119-4305-49CA-BA40-811DE913CB36}"/>
              </a:ext>
            </a:extLst>
          </p:cNvPr>
          <p:cNvSpPr/>
          <p:nvPr/>
        </p:nvSpPr>
        <p:spPr>
          <a:xfrm>
            <a:off x="2314879" y="4931730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7A85260-3134-4321-BCA5-99B7442CBE7B}"/>
              </a:ext>
            </a:extLst>
          </p:cNvPr>
          <p:cNvSpPr/>
          <p:nvPr/>
        </p:nvSpPr>
        <p:spPr>
          <a:xfrm>
            <a:off x="2994855" y="3974671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s9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2222486-748C-48B9-9F64-7768E7FCB370}"/>
              </a:ext>
            </a:extLst>
          </p:cNvPr>
          <p:cNvSpPr/>
          <p:nvPr/>
        </p:nvSpPr>
        <p:spPr>
          <a:xfrm>
            <a:off x="1688943" y="3891618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C4E67-643A-4034-BAB4-4DE5096AF525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964622" y="1157748"/>
            <a:ext cx="0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9787B-FC41-4C2C-B0EC-48CC30B3EF1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958943" y="2023374"/>
            <a:ext cx="5679" cy="32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D63737-E3C9-4DE8-8482-F2A7F031FEEB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727388" y="2809919"/>
            <a:ext cx="1040636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0C6047-B6B7-4612-91A5-FE4D0C7F47D2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2149862" y="2809919"/>
            <a:ext cx="1116718" cy="241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12860-7CF4-4A0E-BE8B-A5CBF3739822}"/>
              </a:ext>
            </a:extLst>
          </p:cNvPr>
          <p:cNvCxnSpPr>
            <a:cxnSpLocks/>
            <a:stCxn id="9" idx="4"/>
            <a:endCxn id="17" idx="0"/>
          </p:cNvCxnSpPr>
          <p:nvPr/>
        </p:nvCxnSpPr>
        <p:spPr>
          <a:xfrm>
            <a:off x="1958943" y="2889000"/>
            <a:ext cx="0" cy="100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9DDCB2-A454-4683-BD2B-1C09E5589A81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727388" y="3733415"/>
            <a:ext cx="0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AFCF98-A983-4C58-B68F-2B4F15DE6F8A}"/>
              </a:ext>
            </a:extLst>
          </p:cNvPr>
          <p:cNvCxnSpPr>
            <a:cxnSpLocks/>
            <a:stCxn id="63" idx="4"/>
            <a:endCxn id="5" idx="0"/>
          </p:cNvCxnSpPr>
          <p:nvPr/>
        </p:nvCxnSpPr>
        <p:spPr>
          <a:xfrm flipH="1">
            <a:off x="1958943" y="7237517"/>
            <a:ext cx="70" cy="32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2AA2D9-21F8-4480-ABC3-A511DD3A116C}"/>
              </a:ext>
            </a:extLst>
          </p:cNvPr>
          <p:cNvSpPr/>
          <p:nvPr/>
        </p:nvSpPr>
        <p:spPr>
          <a:xfrm>
            <a:off x="959432" y="5061293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B6BC17-BA78-4EBC-B0DD-4DE60D65215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215336" y="4656911"/>
            <a:ext cx="512052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344B60-3342-4681-97C3-165A10E85A41}"/>
              </a:ext>
            </a:extLst>
          </p:cNvPr>
          <p:cNvCxnSpPr>
            <a:cxnSpLocks/>
            <a:stCxn id="11" idx="4"/>
            <a:endCxn id="43" idx="0"/>
          </p:cNvCxnSpPr>
          <p:nvPr/>
        </p:nvCxnSpPr>
        <p:spPr>
          <a:xfrm>
            <a:off x="727388" y="4656911"/>
            <a:ext cx="502044" cy="40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327DC-EB65-4915-B7F2-B44D08392967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15336" y="5601293"/>
            <a:ext cx="512052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AE7B-46BA-4908-8582-3CA6D5D0C708}"/>
              </a:ext>
            </a:extLst>
          </p:cNvPr>
          <p:cNvCxnSpPr>
            <a:cxnSpLocks/>
            <a:stCxn id="43" idx="4"/>
            <a:endCxn id="14" idx="0"/>
          </p:cNvCxnSpPr>
          <p:nvPr/>
        </p:nvCxnSpPr>
        <p:spPr>
          <a:xfrm flipH="1">
            <a:off x="727388" y="5601293"/>
            <a:ext cx="502044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A8518D-DE0C-4863-9B14-B85FB6F28DBC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3264855" y="3591175"/>
            <a:ext cx="1725" cy="38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2E5AB1D7-01F5-4CF8-A3B2-DF6C085EDA7D}"/>
              </a:ext>
            </a:extLst>
          </p:cNvPr>
          <p:cNvSpPr/>
          <p:nvPr/>
        </p:nvSpPr>
        <p:spPr>
          <a:xfrm>
            <a:off x="1689013" y="669751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s16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1AF815-B194-4564-ABEF-060F38BC8F44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2584879" y="4514671"/>
            <a:ext cx="679976" cy="417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9D1C24-7339-46E1-A773-D9B58AD8B840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3264855" y="4514671"/>
            <a:ext cx="567511" cy="404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53915993-F72A-4295-809A-618C6F78185F}"/>
              </a:ext>
            </a:extLst>
          </p:cNvPr>
          <p:cNvSpPr/>
          <p:nvPr/>
        </p:nvSpPr>
        <p:spPr>
          <a:xfrm>
            <a:off x="3002259" y="5708167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s12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3A8FA03D-577E-4359-A2BF-F5606E02DBE2}"/>
              </a:ext>
            </a:extLst>
          </p:cNvPr>
          <p:cNvSpPr/>
          <p:nvPr/>
        </p:nvSpPr>
        <p:spPr>
          <a:xfrm>
            <a:off x="4102366" y="5712909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686584-5435-4BF9-92F4-497AEA740DE1}"/>
              </a:ext>
            </a:extLst>
          </p:cNvPr>
          <p:cNvCxnSpPr>
            <a:cxnSpLocks/>
            <a:stCxn id="7" idx="4"/>
            <a:endCxn id="71" idx="0"/>
          </p:cNvCxnSpPr>
          <p:nvPr/>
        </p:nvCxnSpPr>
        <p:spPr>
          <a:xfrm flipH="1">
            <a:off x="3272259" y="5458804"/>
            <a:ext cx="560107" cy="249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73CC37-9F7F-4E92-A351-E7953CDF2E00}"/>
              </a:ext>
            </a:extLst>
          </p:cNvPr>
          <p:cNvCxnSpPr>
            <a:cxnSpLocks/>
            <a:stCxn id="7" idx="4"/>
            <a:endCxn id="72" idx="0"/>
          </p:cNvCxnSpPr>
          <p:nvPr/>
        </p:nvCxnSpPr>
        <p:spPr>
          <a:xfrm>
            <a:off x="3832366" y="5458804"/>
            <a:ext cx="540000" cy="254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DA02D39A-0DBC-4B5A-AED7-3E26C840544C}"/>
              </a:ext>
            </a:extLst>
          </p:cNvPr>
          <p:cNvSpPr/>
          <p:nvPr/>
        </p:nvSpPr>
        <p:spPr>
          <a:xfrm>
            <a:off x="2994855" y="6618436"/>
            <a:ext cx="540000" cy="540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s14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5C17CB-269E-426B-A261-2EF8BAED396B}"/>
              </a:ext>
            </a:extLst>
          </p:cNvPr>
          <p:cNvCxnSpPr>
            <a:cxnSpLocks/>
            <a:stCxn id="15" idx="4"/>
            <a:endCxn id="79" idx="1"/>
          </p:cNvCxnSpPr>
          <p:nvPr/>
        </p:nvCxnSpPr>
        <p:spPr>
          <a:xfrm>
            <a:off x="2584879" y="5471730"/>
            <a:ext cx="489057" cy="1225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DA44971-B1B1-42A0-BB39-4770EB46C85D}"/>
              </a:ext>
            </a:extLst>
          </p:cNvPr>
          <p:cNvCxnSpPr>
            <a:cxnSpLocks/>
            <a:stCxn id="71" idx="4"/>
            <a:endCxn id="79" idx="0"/>
          </p:cNvCxnSpPr>
          <p:nvPr/>
        </p:nvCxnSpPr>
        <p:spPr>
          <a:xfrm flipH="1">
            <a:off x="3264855" y="6248167"/>
            <a:ext cx="7404" cy="37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76DC4B-0F7A-4CDF-B122-790417999165}"/>
              </a:ext>
            </a:extLst>
          </p:cNvPr>
          <p:cNvCxnSpPr>
            <a:cxnSpLocks/>
            <a:stCxn id="72" idx="4"/>
            <a:endCxn id="79" idx="7"/>
          </p:cNvCxnSpPr>
          <p:nvPr/>
        </p:nvCxnSpPr>
        <p:spPr>
          <a:xfrm flipH="1">
            <a:off x="3455774" y="6252909"/>
            <a:ext cx="916592" cy="444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8A404C-F62E-4C90-ADB0-ED06152DC67B}"/>
              </a:ext>
            </a:extLst>
          </p:cNvPr>
          <p:cNvCxnSpPr>
            <a:cxnSpLocks/>
            <a:stCxn id="17" idx="4"/>
            <a:endCxn id="63" idx="0"/>
          </p:cNvCxnSpPr>
          <p:nvPr/>
        </p:nvCxnSpPr>
        <p:spPr>
          <a:xfrm>
            <a:off x="1958943" y="4431618"/>
            <a:ext cx="70" cy="2265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9920564-D80D-453E-8283-7E471CE798FB}"/>
              </a:ext>
            </a:extLst>
          </p:cNvPr>
          <p:cNvCxnSpPr>
            <a:cxnSpLocks/>
            <a:stCxn id="14" idx="4"/>
            <a:endCxn id="63" idx="2"/>
          </p:cNvCxnSpPr>
          <p:nvPr/>
        </p:nvCxnSpPr>
        <p:spPr>
          <a:xfrm>
            <a:off x="727388" y="6524789"/>
            <a:ext cx="961625" cy="442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8B4B675-E05E-4775-BA65-596650C86713}"/>
              </a:ext>
            </a:extLst>
          </p:cNvPr>
          <p:cNvCxnSpPr>
            <a:cxnSpLocks/>
            <a:stCxn id="79" idx="2"/>
            <a:endCxn id="63" idx="6"/>
          </p:cNvCxnSpPr>
          <p:nvPr/>
        </p:nvCxnSpPr>
        <p:spPr>
          <a:xfrm flipH="1">
            <a:off x="2229013" y="6888436"/>
            <a:ext cx="765842" cy="79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31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Tien Nguyen Huynh</dc:creator>
  <cp:lastModifiedBy>Minh Tien Nguyen Huynh</cp:lastModifiedBy>
  <cp:revision>1</cp:revision>
  <dcterms:created xsi:type="dcterms:W3CDTF">2021-10-08T07:14:02Z</dcterms:created>
  <dcterms:modified xsi:type="dcterms:W3CDTF">2021-10-08T08:16:56Z</dcterms:modified>
</cp:coreProperties>
</file>