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40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518CE-CA6A-4397-B623-6079CD0E3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EE067-B1E4-4192-825D-3F8AAFCAE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245A8-4E17-403D-BCA6-952D422E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BB897-5D7D-4BB4-9179-8BAC4BCC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1A472-B592-49F0-BB50-563AABD6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9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ADCE-BB6A-4122-9CF3-8F336B9C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E37CA-0A12-4E7A-9A2D-5C2D5F11A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CC4E2-F1C2-4F7A-A5A1-78F058E0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75D66-5897-4315-9673-5DB991300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AF212-20F3-4D5E-B959-55294148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0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0A241-C738-4B86-A0B9-802D4307D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A5600-48EE-489E-8035-2E41D43E8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DFFC5-80B6-4B5A-9912-61A71F7A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D000E-CD7D-4E11-8800-454DCE89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481D-FEBB-4965-A8D5-6D71CE0C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5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6BA5-5721-460D-B74B-1189DA8B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DFCE2-C0B8-41DE-9161-8046CC180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2FB3D-4197-4FE5-9402-E9AF53EE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01C58-E295-44F7-8747-BD600E47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79B4D-DA44-4390-BAC4-31935886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9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C87F-5F1D-4718-B249-B6AE0DD25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92C7F-07EB-448B-A1A8-E447713E3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D4D85-F434-4A9C-B710-A41F44A89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1B87F-73F1-4DA0-AD59-83B61E73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FA0B4-24DB-4FC8-857E-220896AF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9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32DA-4EAB-4BB6-9683-A76E10F4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D48E-5542-415E-96DF-9D277DC78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1EDC8-1C4E-4208-A0FF-31E43AFAB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D2A70-347E-4285-94C5-776F6823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59CA3-872E-4EDD-8295-ED739E45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BB3F1-FF42-4053-8A9B-42F0DAEC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8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87B3-0CB3-4959-A48B-8BE033E0B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03E11-BC87-4967-95DE-113980FBE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77F1F-CB24-4B00-B309-F3A6596C7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B7AA2-E08C-4E25-82B1-C5CEA2C09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66C8D-B63C-47FD-9CAA-F9BEE4DEC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38E3A-DF8A-4E9C-B7B2-84C1665A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E2084-2349-4C3A-AE01-6D1EFA89A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FA383-9D7F-4417-A500-C04876C1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0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2A1B-38D1-4BF8-9DDD-69606F37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1A8C2-F6C5-418F-9795-028DDE8C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0E88A-840E-4579-90D4-21CA7C7E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49103-76ED-47DB-98D3-98461A91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4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59061-18E5-47FA-BBBC-56882ABB1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C5E539-CBF3-4807-B3B6-22F2466C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A2A74-D833-4B49-B649-ADC0A5F2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9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FD42-3634-42AE-81DF-1269AD10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07F0-C357-4437-911F-54E5F8045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CCDF5-78D6-437A-8587-64F6D63B9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B8259-3AD7-4F6E-B420-995B29F5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8BE82-CB82-4134-B01D-73E12D4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A38A5-67FB-47AE-8B24-8ACD23B7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3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ACB7-5AA7-4C80-87D9-48C1AF7B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8120F-5F07-48E8-8C30-44CC7BC43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4712A-3F89-4960-B281-FABC1B40A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80175-4DDA-43AB-AFA5-BB94447E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26CB6-6947-4DEB-BDE8-E96B3CDF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A34E7-96EE-4753-92F1-7A25899F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6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6B3224-30E9-44B8-A395-AA4200A7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90739-E129-4B8A-8296-FD29DC365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8220E-8518-47E9-8DC3-D2205E56D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131CB-8AEB-438C-8D31-92FE0BB3E2A3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2A09-EAF9-4AEA-998B-B67B93861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00AB8-7932-4ACF-9AF3-D9D245CA1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8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6A2FEC6-618A-482E-A63D-B83177A4F036}"/>
              </a:ext>
            </a:extLst>
          </p:cNvPr>
          <p:cNvSpPr/>
          <p:nvPr/>
        </p:nvSpPr>
        <p:spPr>
          <a:xfrm>
            <a:off x="5546394" y="-84969"/>
            <a:ext cx="360000" cy="360000"/>
          </a:xfrm>
          <a:prstGeom prst="flowChartConnector">
            <a:avLst/>
          </a:prstGeom>
          <a:solidFill>
            <a:srgbClr val="008E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C7DB849-32A9-482D-9528-7C78C88046A6}"/>
              </a:ext>
            </a:extLst>
          </p:cNvPr>
          <p:cNvSpPr/>
          <p:nvPr/>
        </p:nvSpPr>
        <p:spPr>
          <a:xfrm>
            <a:off x="5540715" y="6678000"/>
            <a:ext cx="360000" cy="360000"/>
          </a:xfrm>
          <a:prstGeom prst="flowChartConnector">
            <a:avLst/>
          </a:prstGeom>
          <a:solidFill>
            <a:srgbClr val="008E40">
              <a:alpha val="80000"/>
            </a:srgbClr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24424475-71AE-4B87-BA13-7597A890DBEA}"/>
              </a:ext>
            </a:extLst>
          </p:cNvPr>
          <p:cNvSpPr/>
          <p:nvPr/>
        </p:nvSpPr>
        <p:spPr>
          <a:xfrm>
            <a:off x="8451898" y="4036087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s11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ADBE760-C0E7-42A9-BFEA-5340B80621BB}"/>
              </a:ext>
            </a:extLst>
          </p:cNvPr>
          <p:cNvSpPr/>
          <p:nvPr/>
        </p:nvSpPr>
        <p:spPr>
          <a:xfrm>
            <a:off x="5456394" y="600657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3F7ED1F-09B4-4F6E-AFE0-D2E384A608B3}"/>
              </a:ext>
            </a:extLst>
          </p:cNvPr>
          <p:cNvSpPr/>
          <p:nvPr/>
        </p:nvSpPr>
        <p:spPr>
          <a:xfrm>
            <a:off x="5450715" y="1466283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A8D7CAA-42BE-42CD-9201-977B2C8E7A49}"/>
              </a:ext>
            </a:extLst>
          </p:cNvPr>
          <p:cNvSpPr/>
          <p:nvPr/>
        </p:nvSpPr>
        <p:spPr>
          <a:xfrm>
            <a:off x="3797520" y="2310698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A9FB58F-35BB-4511-B973-37A6BB798081}"/>
              </a:ext>
            </a:extLst>
          </p:cNvPr>
          <p:cNvSpPr/>
          <p:nvPr/>
        </p:nvSpPr>
        <p:spPr>
          <a:xfrm>
            <a:off x="3797520" y="3234194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s4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F21899F-6056-44AC-B59E-F94F6EDC51A4}"/>
              </a:ext>
            </a:extLst>
          </p:cNvPr>
          <p:cNvSpPr/>
          <p:nvPr/>
        </p:nvSpPr>
        <p:spPr>
          <a:xfrm>
            <a:off x="3285468" y="4178576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s5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74F55FB-0FD5-4154-8AF7-B3AF7F7C6037}"/>
              </a:ext>
            </a:extLst>
          </p:cNvPr>
          <p:cNvSpPr/>
          <p:nvPr/>
        </p:nvSpPr>
        <p:spPr>
          <a:xfrm>
            <a:off x="7886112" y="2168458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s8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56B99674-2551-4701-BB0C-4F8F2FF9AF4E}"/>
              </a:ext>
            </a:extLst>
          </p:cNvPr>
          <p:cNvSpPr/>
          <p:nvPr/>
        </p:nvSpPr>
        <p:spPr>
          <a:xfrm>
            <a:off x="3797520" y="5102072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s7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FFB67119-4305-49CA-BA40-811DE913CB36}"/>
              </a:ext>
            </a:extLst>
          </p:cNvPr>
          <p:cNvSpPr/>
          <p:nvPr/>
        </p:nvSpPr>
        <p:spPr>
          <a:xfrm>
            <a:off x="6588524" y="4055486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s10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87A85260-3134-4321-BCA5-99B7442CBE7B}"/>
              </a:ext>
            </a:extLst>
          </p:cNvPr>
          <p:cNvSpPr/>
          <p:nvPr/>
        </p:nvSpPr>
        <p:spPr>
          <a:xfrm>
            <a:off x="7884387" y="3091954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s9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42222486-748C-48B9-9F64-7768E7FCB370}"/>
              </a:ext>
            </a:extLst>
          </p:cNvPr>
          <p:cNvSpPr/>
          <p:nvPr/>
        </p:nvSpPr>
        <p:spPr>
          <a:xfrm>
            <a:off x="5450715" y="3008901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C4E67-643A-4034-BAB4-4DE5096AF525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5726394" y="275031"/>
            <a:ext cx="0" cy="3256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99787B-FC41-4C2C-B0EC-48CC30B3EF1E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5720715" y="1140657"/>
            <a:ext cx="5679" cy="3256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D63737-E3C9-4DE8-8482-F2A7F031FEEB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4067520" y="1927202"/>
            <a:ext cx="1462276" cy="38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0C6047-B6B7-4612-91A5-FE4D0C7F47D2}"/>
              </a:ext>
            </a:extLst>
          </p:cNvPr>
          <p:cNvCxnSpPr>
            <a:cxnSpLocks/>
            <a:stCxn id="9" idx="5"/>
            <a:endCxn id="13" idx="0"/>
          </p:cNvCxnSpPr>
          <p:nvPr/>
        </p:nvCxnSpPr>
        <p:spPr>
          <a:xfrm>
            <a:off x="5911634" y="1927202"/>
            <a:ext cx="2244478" cy="2412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512860-7CF4-4A0E-BE8B-A5CBF3739822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>
            <a:off x="5720715" y="2006283"/>
            <a:ext cx="0" cy="1002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9DDCB2-A454-4683-BD2B-1C09E5589A81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4067520" y="2850698"/>
            <a:ext cx="0" cy="38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AFCF98-A983-4C58-B68F-2B4F15DE6F8A}"/>
              </a:ext>
            </a:extLst>
          </p:cNvPr>
          <p:cNvCxnSpPr>
            <a:cxnSpLocks/>
            <a:stCxn id="63" idx="4"/>
            <a:endCxn id="5" idx="0"/>
          </p:cNvCxnSpPr>
          <p:nvPr/>
        </p:nvCxnSpPr>
        <p:spPr>
          <a:xfrm flipH="1">
            <a:off x="5720715" y="6354800"/>
            <a:ext cx="70" cy="323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072AA2D9-21F8-4480-ABC3-A511DD3A116C}"/>
              </a:ext>
            </a:extLst>
          </p:cNvPr>
          <p:cNvSpPr/>
          <p:nvPr/>
        </p:nvSpPr>
        <p:spPr>
          <a:xfrm>
            <a:off x="4299564" y="4178576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4B6BC17-BA78-4EBC-B0DD-4DE60D65215C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flipH="1">
            <a:off x="3555468" y="3774194"/>
            <a:ext cx="512052" cy="404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344B60-3342-4681-97C3-165A10E85A41}"/>
              </a:ext>
            </a:extLst>
          </p:cNvPr>
          <p:cNvCxnSpPr>
            <a:cxnSpLocks/>
            <a:stCxn id="11" idx="4"/>
            <a:endCxn id="43" idx="0"/>
          </p:cNvCxnSpPr>
          <p:nvPr/>
        </p:nvCxnSpPr>
        <p:spPr>
          <a:xfrm>
            <a:off x="4067520" y="3774194"/>
            <a:ext cx="502044" cy="404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B5327DC-EB65-4915-B7F2-B44D08392967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555468" y="4718576"/>
            <a:ext cx="512052" cy="38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D7AE7B-46BA-4908-8582-3CA6D5D0C708}"/>
              </a:ext>
            </a:extLst>
          </p:cNvPr>
          <p:cNvCxnSpPr>
            <a:cxnSpLocks/>
            <a:stCxn id="43" idx="4"/>
            <a:endCxn id="14" idx="0"/>
          </p:cNvCxnSpPr>
          <p:nvPr/>
        </p:nvCxnSpPr>
        <p:spPr>
          <a:xfrm flipH="1">
            <a:off x="4067520" y="4718576"/>
            <a:ext cx="502044" cy="38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4A8518D-DE0C-4863-9B14-B85FB6F28DBC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flipH="1">
            <a:off x="8154387" y="2708458"/>
            <a:ext cx="1725" cy="38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2E5AB1D7-01F5-4CF8-A3B2-DF6C085EDA7D}"/>
              </a:ext>
            </a:extLst>
          </p:cNvPr>
          <p:cNvSpPr/>
          <p:nvPr/>
        </p:nvSpPr>
        <p:spPr>
          <a:xfrm>
            <a:off x="5450785" y="5814800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s16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B1AF815-B194-4564-ABEF-060F38BC8F44}"/>
              </a:ext>
            </a:extLst>
          </p:cNvPr>
          <p:cNvCxnSpPr>
            <a:cxnSpLocks/>
            <a:stCxn id="16" idx="4"/>
            <a:endCxn id="15" idx="0"/>
          </p:cNvCxnSpPr>
          <p:nvPr/>
        </p:nvCxnSpPr>
        <p:spPr>
          <a:xfrm flipH="1">
            <a:off x="6858524" y="3631954"/>
            <a:ext cx="1295863" cy="423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C9D1C24-7339-46E1-A773-D9B58AD8B840}"/>
              </a:ext>
            </a:extLst>
          </p:cNvPr>
          <p:cNvCxnSpPr>
            <a:cxnSpLocks/>
            <a:stCxn id="16" idx="4"/>
            <a:endCxn id="7" idx="0"/>
          </p:cNvCxnSpPr>
          <p:nvPr/>
        </p:nvCxnSpPr>
        <p:spPr>
          <a:xfrm>
            <a:off x="8154387" y="3631954"/>
            <a:ext cx="567511" cy="404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53915993-F72A-4295-809A-618C6F78185F}"/>
              </a:ext>
            </a:extLst>
          </p:cNvPr>
          <p:cNvSpPr/>
          <p:nvPr/>
        </p:nvSpPr>
        <p:spPr>
          <a:xfrm>
            <a:off x="7891791" y="4825450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s12</a:t>
            </a:r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3A8FA03D-577E-4359-A2BF-F5606E02DBE2}"/>
              </a:ext>
            </a:extLst>
          </p:cNvPr>
          <p:cNvSpPr/>
          <p:nvPr/>
        </p:nvSpPr>
        <p:spPr>
          <a:xfrm>
            <a:off x="8991898" y="4830192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s13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E686584-5435-4BF9-92F4-497AEA740DE1}"/>
              </a:ext>
            </a:extLst>
          </p:cNvPr>
          <p:cNvCxnSpPr>
            <a:cxnSpLocks/>
            <a:stCxn id="7" idx="4"/>
            <a:endCxn id="71" idx="0"/>
          </p:cNvCxnSpPr>
          <p:nvPr/>
        </p:nvCxnSpPr>
        <p:spPr>
          <a:xfrm flipH="1">
            <a:off x="8161791" y="4576087"/>
            <a:ext cx="560107" cy="249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873CC37-9F7F-4E92-A351-E7953CDF2E00}"/>
              </a:ext>
            </a:extLst>
          </p:cNvPr>
          <p:cNvCxnSpPr>
            <a:cxnSpLocks/>
            <a:stCxn id="7" idx="4"/>
            <a:endCxn id="72" idx="0"/>
          </p:cNvCxnSpPr>
          <p:nvPr/>
        </p:nvCxnSpPr>
        <p:spPr>
          <a:xfrm>
            <a:off x="8721898" y="4576087"/>
            <a:ext cx="540000" cy="254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DA02D39A-0DBC-4B5A-AED7-3E26C840544C}"/>
              </a:ext>
            </a:extLst>
          </p:cNvPr>
          <p:cNvSpPr/>
          <p:nvPr/>
        </p:nvSpPr>
        <p:spPr>
          <a:xfrm>
            <a:off x="7884387" y="5735719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s14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B5C17CB-269E-426B-A261-2EF8BAED396B}"/>
              </a:ext>
            </a:extLst>
          </p:cNvPr>
          <p:cNvCxnSpPr>
            <a:cxnSpLocks/>
            <a:stCxn id="15" idx="4"/>
            <a:endCxn id="79" idx="1"/>
          </p:cNvCxnSpPr>
          <p:nvPr/>
        </p:nvCxnSpPr>
        <p:spPr>
          <a:xfrm>
            <a:off x="6858524" y="4595486"/>
            <a:ext cx="1104944" cy="1219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DA44971-B1B1-42A0-BB39-4770EB46C85D}"/>
              </a:ext>
            </a:extLst>
          </p:cNvPr>
          <p:cNvCxnSpPr>
            <a:cxnSpLocks/>
            <a:stCxn id="71" idx="4"/>
            <a:endCxn id="79" idx="0"/>
          </p:cNvCxnSpPr>
          <p:nvPr/>
        </p:nvCxnSpPr>
        <p:spPr>
          <a:xfrm flipH="1">
            <a:off x="8154387" y="5365450"/>
            <a:ext cx="7404" cy="370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B76DC4B-0F7A-4CDF-B122-790417999165}"/>
              </a:ext>
            </a:extLst>
          </p:cNvPr>
          <p:cNvCxnSpPr>
            <a:cxnSpLocks/>
            <a:stCxn id="72" idx="4"/>
            <a:endCxn id="79" idx="7"/>
          </p:cNvCxnSpPr>
          <p:nvPr/>
        </p:nvCxnSpPr>
        <p:spPr>
          <a:xfrm flipH="1">
            <a:off x="8345306" y="5370192"/>
            <a:ext cx="916592" cy="444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E8A404C-F62E-4C90-ADB0-ED06152DC67B}"/>
              </a:ext>
            </a:extLst>
          </p:cNvPr>
          <p:cNvCxnSpPr>
            <a:cxnSpLocks/>
            <a:stCxn id="17" idx="4"/>
            <a:endCxn id="63" idx="0"/>
          </p:cNvCxnSpPr>
          <p:nvPr/>
        </p:nvCxnSpPr>
        <p:spPr>
          <a:xfrm>
            <a:off x="5720715" y="3548901"/>
            <a:ext cx="70" cy="22658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9920564-D80D-453E-8283-7E471CE798FB}"/>
              </a:ext>
            </a:extLst>
          </p:cNvPr>
          <p:cNvCxnSpPr>
            <a:cxnSpLocks/>
            <a:stCxn id="14" idx="4"/>
            <a:endCxn id="63" idx="2"/>
          </p:cNvCxnSpPr>
          <p:nvPr/>
        </p:nvCxnSpPr>
        <p:spPr>
          <a:xfrm>
            <a:off x="4067520" y="5642072"/>
            <a:ext cx="1383265" cy="4427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8B4B675-E05E-4775-BA65-596650C86713}"/>
              </a:ext>
            </a:extLst>
          </p:cNvPr>
          <p:cNvCxnSpPr>
            <a:cxnSpLocks/>
            <a:stCxn id="79" idx="2"/>
            <a:endCxn id="63" idx="6"/>
          </p:cNvCxnSpPr>
          <p:nvPr/>
        </p:nvCxnSpPr>
        <p:spPr>
          <a:xfrm flipH="1">
            <a:off x="5990785" y="6005719"/>
            <a:ext cx="1893602" cy="790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75B56C9-6185-41A2-9A3D-561EA1027F9F}"/>
              </a:ext>
            </a:extLst>
          </p:cNvPr>
          <p:cNvSpPr txBox="1"/>
          <p:nvPr/>
        </p:nvSpPr>
        <p:spPr>
          <a:xfrm>
            <a:off x="5979022" y="689846"/>
            <a:ext cx="209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d(a), d(b), d(c), d(t)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5208D5A-0264-4F6B-8CF3-FFD858AD42F2}"/>
              </a:ext>
            </a:extLst>
          </p:cNvPr>
          <p:cNvSpPr txBox="1"/>
          <p:nvPr/>
        </p:nvSpPr>
        <p:spPr>
          <a:xfrm>
            <a:off x="8375873" y="2229584"/>
            <a:ext cx="63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u(a)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84657A-C1DA-42C1-9E29-825A984D1E27}"/>
              </a:ext>
            </a:extLst>
          </p:cNvPr>
          <p:cNvSpPr txBox="1"/>
          <p:nvPr/>
        </p:nvSpPr>
        <p:spPr>
          <a:xfrm>
            <a:off x="3230009" y="3285066"/>
            <a:ext cx="63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u(b)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13D040-DA26-4244-8C4C-83C27E19180F}"/>
              </a:ext>
            </a:extLst>
          </p:cNvPr>
          <p:cNvSpPr txBox="1"/>
          <p:nvPr/>
        </p:nvSpPr>
        <p:spPr>
          <a:xfrm>
            <a:off x="2799875" y="4263910"/>
            <a:ext cx="63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d(t)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B99C34-9B6D-43D0-88A8-294C64A652B2}"/>
              </a:ext>
            </a:extLst>
          </p:cNvPr>
          <p:cNvSpPr txBox="1"/>
          <p:nvPr/>
        </p:nvSpPr>
        <p:spPr>
          <a:xfrm>
            <a:off x="4821100" y="4263910"/>
            <a:ext cx="63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d(t)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DE6BB4-4F46-4658-AAE2-C1052D60933F}"/>
              </a:ext>
            </a:extLst>
          </p:cNvPr>
          <p:cNvSpPr txBox="1"/>
          <p:nvPr/>
        </p:nvSpPr>
        <p:spPr>
          <a:xfrm>
            <a:off x="8487627" y="3134862"/>
            <a:ext cx="63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u(b)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E5F16C-071C-44EC-A9A5-A3EB8AA851DF}"/>
              </a:ext>
            </a:extLst>
          </p:cNvPr>
          <p:cNvSpPr txBox="1"/>
          <p:nvPr/>
        </p:nvSpPr>
        <p:spPr>
          <a:xfrm>
            <a:off x="5995613" y="4127894"/>
            <a:ext cx="63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d(t)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E8F181-2D03-455B-AFF7-C58A3FD26D53}"/>
              </a:ext>
            </a:extLst>
          </p:cNvPr>
          <p:cNvSpPr txBox="1"/>
          <p:nvPr/>
        </p:nvSpPr>
        <p:spPr>
          <a:xfrm>
            <a:off x="9007823" y="4079244"/>
            <a:ext cx="63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u(c)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1A9F7CE-BEAF-46F6-8433-BF776551C85C}"/>
              </a:ext>
            </a:extLst>
          </p:cNvPr>
          <p:cNvSpPr txBox="1"/>
          <p:nvPr/>
        </p:nvSpPr>
        <p:spPr>
          <a:xfrm>
            <a:off x="7295763" y="4882141"/>
            <a:ext cx="63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d(t)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25B802-F451-46EF-908E-CC7EBA8486BB}"/>
              </a:ext>
            </a:extLst>
          </p:cNvPr>
          <p:cNvSpPr txBox="1"/>
          <p:nvPr/>
        </p:nvSpPr>
        <p:spPr>
          <a:xfrm>
            <a:off x="9460055" y="4910324"/>
            <a:ext cx="63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d(t)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2BF3A9-2493-49EF-910A-B5FFA2F0BB4D}"/>
              </a:ext>
            </a:extLst>
          </p:cNvPr>
          <p:cNvSpPr txBox="1"/>
          <p:nvPr/>
        </p:nvSpPr>
        <p:spPr>
          <a:xfrm>
            <a:off x="5920852" y="3090363"/>
            <a:ext cx="108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u(a), d(t)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55362D-08B0-40AB-8832-E098D8CAE279}"/>
              </a:ext>
            </a:extLst>
          </p:cNvPr>
          <p:cNvSpPr txBox="1"/>
          <p:nvPr/>
        </p:nvSpPr>
        <p:spPr>
          <a:xfrm>
            <a:off x="5979022" y="6668668"/>
            <a:ext cx="102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k(all)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0B763BB-C97B-45D8-86EF-17EE3DC55FCB}"/>
              </a:ext>
            </a:extLst>
          </p:cNvPr>
          <p:cNvSpPr txBox="1"/>
          <p:nvPr/>
        </p:nvSpPr>
        <p:spPr>
          <a:xfrm>
            <a:off x="3222121" y="2385021"/>
            <a:ext cx="63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u(a)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8A0C95-82AF-43DB-90DC-AB4858B62AF5}"/>
              </a:ext>
            </a:extLst>
          </p:cNvPr>
          <p:cNvSpPr txBox="1"/>
          <p:nvPr/>
        </p:nvSpPr>
        <p:spPr>
          <a:xfrm>
            <a:off x="5794845" y="5525885"/>
            <a:ext cx="63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</a:t>
            </a:r>
            <a:r>
              <a:rPr lang="en-US"/>
              <a:t>(</a:t>
            </a:r>
            <a:r>
              <a:rPr lang="en-US" dirty="0"/>
              <a:t>t)</a:t>
            </a:r>
          </a:p>
        </p:txBody>
      </p:sp>
    </p:spTree>
    <p:extLst>
      <p:ext uri="{BB962C8B-B14F-4D97-AF65-F5344CB8AC3E}">
        <p14:creationId xmlns:p14="http://schemas.microsoft.com/office/powerpoint/2010/main" val="246931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6A2FEC6-618A-482E-A63D-B83177A4F036}"/>
              </a:ext>
            </a:extLst>
          </p:cNvPr>
          <p:cNvSpPr/>
          <p:nvPr/>
        </p:nvSpPr>
        <p:spPr>
          <a:xfrm>
            <a:off x="5546394" y="-84969"/>
            <a:ext cx="360000" cy="360000"/>
          </a:xfrm>
          <a:prstGeom prst="flowChartConnector">
            <a:avLst/>
          </a:prstGeom>
          <a:solidFill>
            <a:srgbClr val="008E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C7DB849-32A9-482D-9528-7C78C88046A6}"/>
              </a:ext>
            </a:extLst>
          </p:cNvPr>
          <p:cNvSpPr/>
          <p:nvPr/>
        </p:nvSpPr>
        <p:spPr>
          <a:xfrm>
            <a:off x="5540715" y="6678000"/>
            <a:ext cx="360000" cy="360000"/>
          </a:xfrm>
          <a:prstGeom prst="flowChartConnector">
            <a:avLst/>
          </a:prstGeom>
          <a:solidFill>
            <a:srgbClr val="008E40">
              <a:alpha val="80000"/>
            </a:srgbClr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24424475-71AE-4B87-BA13-7597A890DBEA}"/>
              </a:ext>
            </a:extLst>
          </p:cNvPr>
          <p:cNvSpPr/>
          <p:nvPr/>
        </p:nvSpPr>
        <p:spPr>
          <a:xfrm>
            <a:off x="8451898" y="4036087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s11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ADBE760-C0E7-42A9-BFEA-5340B80621BB}"/>
              </a:ext>
            </a:extLst>
          </p:cNvPr>
          <p:cNvSpPr/>
          <p:nvPr/>
        </p:nvSpPr>
        <p:spPr>
          <a:xfrm>
            <a:off x="5456394" y="600657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3F7ED1F-09B4-4F6E-AFE0-D2E384A608B3}"/>
              </a:ext>
            </a:extLst>
          </p:cNvPr>
          <p:cNvSpPr/>
          <p:nvPr/>
        </p:nvSpPr>
        <p:spPr>
          <a:xfrm>
            <a:off x="5450715" y="1466283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A8D7CAA-42BE-42CD-9201-977B2C8E7A49}"/>
              </a:ext>
            </a:extLst>
          </p:cNvPr>
          <p:cNvSpPr/>
          <p:nvPr/>
        </p:nvSpPr>
        <p:spPr>
          <a:xfrm>
            <a:off x="3797520" y="2310698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A9FB58F-35BB-4511-B973-37A6BB798081}"/>
              </a:ext>
            </a:extLst>
          </p:cNvPr>
          <p:cNvSpPr/>
          <p:nvPr/>
        </p:nvSpPr>
        <p:spPr>
          <a:xfrm>
            <a:off x="3797520" y="3234194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s4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F21899F-6056-44AC-B59E-F94F6EDC51A4}"/>
              </a:ext>
            </a:extLst>
          </p:cNvPr>
          <p:cNvSpPr/>
          <p:nvPr/>
        </p:nvSpPr>
        <p:spPr>
          <a:xfrm>
            <a:off x="3285468" y="4178576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s5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74F55FB-0FD5-4154-8AF7-B3AF7F7C6037}"/>
              </a:ext>
            </a:extLst>
          </p:cNvPr>
          <p:cNvSpPr/>
          <p:nvPr/>
        </p:nvSpPr>
        <p:spPr>
          <a:xfrm>
            <a:off x="7886112" y="2168458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s8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56B99674-2551-4701-BB0C-4F8F2FF9AF4E}"/>
              </a:ext>
            </a:extLst>
          </p:cNvPr>
          <p:cNvSpPr/>
          <p:nvPr/>
        </p:nvSpPr>
        <p:spPr>
          <a:xfrm>
            <a:off x="3797520" y="5102072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s7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FFB67119-4305-49CA-BA40-811DE913CB36}"/>
              </a:ext>
            </a:extLst>
          </p:cNvPr>
          <p:cNvSpPr/>
          <p:nvPr/>
        </p:nvSpPr>
        <p:spPr>
          <a:xfrm>
            <a:off x="6588524" y="4055486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s10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87A85260-3134-4321-BCA5-99B7442CBE7B}"/>
              </a:ext>
            </a:extLst>
          </p:cNvPr>
          <p:cNvSpPr/>
          <p:nvPr/>
        </p:nvSpPr>
        <p:spPr>
          <a:xfrm>
            <a:off x="7884387" y="3091954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s9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42222486-748C-48B9-9F64-7768E7FCB370}"/>
              </a:ext>
            </a:extLst>
          </p:cNvPr>
          <p:cNvSpPr/>
          <p:nvPr/>
        </p:nvSpPr>
        <p:spPr>
          <a:xfrm>
            <a:off x="5450715" y="3008901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C4E67-643A-4034-BAB4-4DE5096AF525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5726394" y="275031"/>
            <a:ext cx="0" cy="3256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99787B-FC41-4C2C-B0EC-48CC30B3EF1E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5720715" y="1140657"/>
            <a:ext cx="5679" cy="3256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D63737-E3C9-4DE8-8482-F2A7F031FEEB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4067520" y="1927202"/>
            <a:ext cx="1462276" cy="38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0C6047-B6B7-4612-91A5-FE4D0C7F47D2}"/>
              </a:ext>
            </a:extLst>
          </p:cNvPr>
          <p:cNvCxnSpPr>
            <a:cxnSpLocks/>
            <a:stCxn id="9" idx="5"/>
            <a:endCxn id="13" idx="0"/>
          </p:cNvCxnSpPr>
          <p:nvPr/>
        </p:nvCxnSpPr>
        <p:spPr>
          <a:xfrm>
            <a:off x="5911634" y="1927202"/>
            <a:ext cx="2244478" cy="2412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512860-7CF4-4A0E-BE8B-A5CBF3739822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>
            <a:off x="5720715" y="2006283"/>
            <a:ext cx="0" cy="1002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9DDCB2-A454-4683-BD2B-1C09E5589A81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4067520" y="2850698"/>
            <a:ext cx="0" cy="38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AFCF98-A983-4C58-B68F-2B4F15DE6F8A}"/>
              </a:ext>
            </a:extLst>
          </p:cNvPr>
          <p:cNvCxnSpPr>
            <a:cxnSpLocks/>
            <a:stCxn id="63" idx="4"/>
            <a:endCxn id="5" idx="0"/>
          </p:cNvCxnSpPr>
          <p:nvPr/>
        </p:nvCxnSpPr>
        <p:spPr>
          <a:xfrm flipH="1">
            <a:off x="5720715" y="6354800"/>
            <a:ext cx="70" cy="323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072AA2D9-21F8-4480-ABC3-A511DD3A116C}"/>
              </a:ext>
            </a:extLst>
          </p:cNvPr>
          <p:cNvSpPr/>
          <p:nvPr/>
        </p:nvSpPr>
        <p:spPr>
          <a:xfrm>
            <a:off x="4299564" y="4178576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4B6BC17-BA78-4EBC-B0DD-4DE60D65215C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flipH="1">
            <a:off x="3555468" y="3774194"/>
            <a:ext cx="512052" cy="404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344B60-3342-4681-97C3-165A10E85A41}"/>
              </a:ext>
            </a:extLst>
          </p:cNvPr>
          <p:cNvCxnSpPr>
            <a:cxnSpLocks/>
            <a:stCxn id="11" idx="4"/>
            <a:endCxn id="43" idx="0"/>
          </p:cNvCxnSpPr>
          <p:nvPr/>
        </p:nvCxnSpPr>
        <p:spPr>
          <a:xfrm>
            <a:off x="4067520" y="3774194"/>
            <a:ext cx="502044" cy="404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B5327DC-EB65-4915-B7F2-B44D08392967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555468" y="4718576"/>
            <a:ext cx="512052" cy="38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D7AE7B-46BA-4908-8582-3CA6D5D0C708}"/>
              </a:ext>
            </a:extLst>
          </p:cNvPr>
          <p:cNvCxnSpPr>
            <a:cxnSpLocks/>
            <a:stCxn id="43" idx="4"/>
            <a:endCxn id="14" idx="0"/>
          </p:cNvCxnSpPr>
          <p:nvPr/>
        </p:nvCxnSpPr>
        <p:spPr>
          <a:xfrm flipH="1">
            <a:off x="4067520" y="4718576"/>
            <a:ext cx="502044" cy="38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4A8518D-DE0C-4863-9B14-B85FB6F28DBC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flipH="1">
            <a:off x="8154387" y="2708458"/>
            <a:ext cx="1725" cy="38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2E5AB1D7-01F5-4CF8-A3B2-DF6C085EDA7D}"/>
              </a:ext>
            </a:extLst>
          </p:cNvPr>
          <p:cNvSpPr/>
          <p:nvPr/>
        </p:nvSpPr>
        <p:spPr>
          <a:xfrm>
            <a:off x="5450785" y="5814800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s16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B1AF815-B194-4564-ABEF-060F38BC8F44}"/>
              </a:ext>
            </a:extLst>
          </p:cNvPr>
          <p:cNvCxnSpPr>
            <a:cxnSpLocks/>
            <a:stCxn id="16" idx="4"/>
            <a:endCxn id="15" idx="0"/>
          </p:cNvCxnSpPr>
          <p:nvPr/>
        </p:nvCxnSpPr>
        <p:spPr>
          <a:xfrm flipH="1">
            <a:off x="6858524" y="3631954"/>
            <a:ext cx="1295863" cy="423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C9D1C24-7339-46E1-A773-D9B58AD8B840}"/>
              </a:ext>
            </a:extLst>
          </p:cNvPr>
          <p:cNvCxnSpPr>
            <a:cxnSpLocks/>
            <a:stCxn id="16" idx="4"/>
            <a:endCxn id="7" idx="0"/>
          </p:cNvCxnSpPr>
          <p:nvPr/>
        </p:nvCxnSpPr>
        <p:spPr>
          <a:xfrm>
            <a:off x="8154387" y="3631954"/>
            <a:ext cx="567511" cy="404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53915993-F72A-4295-809A-618C6F78185F}"/>
              </a:ext>
            </a:extLst>
          </p:cNvPr>
          <p:cNvSpPr/>
          <p:nvPr/>
        </p:nvSpPr>
        <p:spPr>
          <a:xfrm>
            <a:off x="7891791" y="4825450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s12</a:t>
            </a:r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3A8FA03D-577E-4359-A2BF-F5606E02DBE2}"/>
              </a:ext>
            </a:extLst>
          </p:cNvPr>
          <p:cNvSpPr/>
          <p:nvPr/>
        </p:nvSpPr>
        <p:spPr>
          <a:xfrm>
            <a:off x="8991898" y="4830192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s13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E686584-5435-4BF9-92F4-497AEA740DE1}"/>
              </a:ext>
            </a:extLst>
          </p:cNvPr>
          <p:cNvCxnSpPr>
            <a:cxnSpLocks/>
            <a:stCxn id="7" idx="4"/>
            <a:endCxn id="71" idx="0"/>
          </p:cNvCxnSpPr>
          <p:nvPr/>
        </p:nvCxnSpPr>
        <p:spPr>
          <a:xfrm flipH="1">
            <a:off x="8161791" y="4576087"/>
            <a:ext cx="560107" cy="249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873CC37-9F7F-4E92-A351-E7953CDF2E00}"/>
              </a:ext>
            </a:extLst>
          </p:cNvPr>
          <p:cNvCxnSpPr>
            <a:cxnSpLocks/>
            <a:stCxn id="7" idx="4"/>
            <a:endCxn id="72" idx="0"/>
          </p:cNvCxnSpPr>
          <p:nvPr/>
        </p:nvCxnSpPr>
        <p:spPr>
          <a:xfrm>
            <a:off x="8721898" y="4576087"/>
            <a:ext cx="540000" cy="254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DA02D39A-0DBC-4B5A-AED7-3E26C840544C}"/>
              </a:ext>
            </a:extLst>
          </p:cNvPr>
          <p:cNvSpPr/>
          <p:nvPr/>
        </p:nvSpPr>
        <p:spPr>
          <a:xfrm>
            <a:off x="7884387" y="5735719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s14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B5C17CB-269E-426B-A261-2EF8BAED396B}"/>
              </a:ext>
            </a:extLst>
          </p:cNvPr>
          <p:cNvCxnSpPr>
            <a:cxnSpLocks/>
            <a:stCxn id="15" idx="4"/>
            <a:endCxn id="79" idx="1"/>
          </p:cNvCxnSpPr>
          <p:nvPr/>
        </p:nvCxnSpPr>
        <p:spPr>
          <a:xfrm>
            <a:off x="6858524" y="4595486"/>
            <a:ext cx="1104944" cy="1219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DA44971-B1B1-42A0-BB39-4770EB46C85D}"/>
              </a:ext>
            </a:extLst>
          </p:cNvPr>
          <p:cNvCxnSpPr>
            <a:cxnSpLocks/>
            <a:stCxn id="71" idx="4"/>
            <a:endCxn id="79" idx="0"/>
          </p:cNvCxnSpPr>
          <p:nvPr/>
        </p:nvCxnSpPr>
        <p:spPr>
          <a:xfrm flipH="1">
            <a:off x="8154387" y="5365450"/>
            <a:ext cx="7404" cy="370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B76DC4B-0F7A-4CDF-B122-790417999165}"/>
              </a:ext>
            </a:extLst>
          </p:cNvPr>
          <p:cNvCxnSpPr>
            <a:cxnSpLocks/>
            <a:stCxn id="72" idx="4"/>
            <a:endCxn id="79" idx="7"/>
          </p:cNvCxnSpPr>
          <p:nvPr/>
        </p:nvCxnSpPr>
        <p:spPr>
          <a:xfrm flipH="1">
            <a:off x="8345306" y="5370192"/>
            <a:ext cx="916592" cy="444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E8A404C-F62E-4C90-ADB0-ED06152DC67B}"/>
              </a:ext>
            </a:extLst>
          </p:cNvPr>
          <p:cNvCxnSpPr>
            <a:cxnSpLocks/>
            <a:stCxn id="17" idx="4"/>
            <a:endCxn id="63" idx="0"/>
          </p:cNvCxnSpPr>
          <p:nvPr/>
        </p:nvCxnSpPr>
        <p:spPr>
          <a:xfrm>
            <a:off x="5720715" y="3548901"/>
            <a:ext cx="70" cy="22658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9920564-D80D-453E-8283-7E471CE798FB}"/>
              </a:ext>
            </a:extLst>
          </p:cNvPr>
          <p:cNvCxnSpPr>
            <a:cxnSpLocks/>
            <a:stCxn id="14" idx="4"/>
            <a:endCxn id="63" idx="2"/>
          </p:cNvCxnSpPr>
          <p:nvPr/>
        </p:nvCxnSpPr>
        <p:spPr>
          <a:xfrm>
            <a:off x="4067520" y="5642072"/>
            <a:ext cx="1383265" cy="4427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8B4B675-E05E-4775-BA65-596650C86713}"/>
              </a:ext>
            </a:extLst>
          </p:cNvPr>
          <p:cNvCxnSpPr>
            <a:cxnSpLocks/>
            <a:stCxn id="79" idx="2"/>
            <a:endCxn id="63" idx="6"/>
          </p:cNvCxnSpPr>
          <p:nvPr/>
        </p:nvCxnSpPr>
        <p:spPr>
          <a:xfrm flipH="1">
            <a:off x="5990785" y="6005719"/>
            <a:ext cx="1893602" cy="790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75B56C9-6185-41A2-9A3D-561EA1027F9F}"/>
              </a:ext>
            </a:extLst>
          </p:cNvPr>
          <p:cNvSpPr txBox="1"/>
          <p:nvPr/>
        </p:nvSpPr>
        <p:spPr>
          <a:xfrm>
            <a:off x="5979022" y="689846"/>
            <a:ext cx="64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d(a)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5208D5A-0264-4F6B-8CF3-FFD858AD42F2}"/>
              </a:ext>
            </a:extLst>
          </p:cNvPr>
          <p:cNvSpPr txBox="1"/>
          <p:nvPr/>
        </p:nvSpPr>
        <p:spPr>
          <a:xfrm>
            <a:off x="8375873" y="2229584"/>
            <a:ext cx="63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u(a)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2BF3A9-2493-49EF-910A-B5FFA2F0BB4D}"/>
              </a:ext>
            </a:extLst>
          </p:cNvPr>
          <p:cNvSpPr txBox="1"/>
          <p:nvPr/>
        </p:nvSpPr>
        <p:spPr>
          <a:xfrm>
            <a:off x="5920852" y="3090363"/>
            <a:ext cx="66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u(a)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55362D-08B0-40AB-8832-E098D8CAE279}"/>
              </a:ext>
            </a:extLst>
          </p:cNvPr>
          <p:cNvSpPr txBox="1"/>
          <p:nvPr/>
        </p:nvSpPr>
        <p:spPr>
          <a:xfrm>
            <a:off x="5979022" y="6668668"/>
            <a:ext cx="102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k(all)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0B763BB-C97B-45D8-86EF-17EE3DC55FCB}"/>
              </a:ext>
            </a:extLst>
          </p:cNvPr>
          <p:cNvSpPr txBox="1"/>
          <p:nvPr/>
        </p:nvSpPr>
        <p:spPr>
          <a:xfrm>
            <a:off x="3222121" y="2385021"/>
            <a:ext cx="63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u(a)</a:t>
            </a:r>
          </a:p>
        </p:txBody>
      </p:sp>
    </p:spTree>
    <p:extLst>
      <p:ext uri="{BB962C8B-B14F-4D97-AF65-F5344CB8AC3E}">
        <p14:creationId xmlns:p14="http://schemas.microsoft.com/office/powerpoint/2010/main" val="421399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6A2FEC6-618A-482E-A63D-B83177A4F036}"/>
              </a:ext>
            </a:extLst>
          </p:cNvPr>
          <p:cNvSpPr/>
          <p:nvPr/>
        </p:nvSpPr>
        <p:spPr>
          <a:xfrm>
            <a:off x="5546394" y="-84969"/>
            <a:ext cx="360000" cy="360000"/>
          </a:xfrm>
          <a:prstGeom prst="flowChartConnector">
            <a:avLst/>
          </a:prstGeom>
          <a:solidFill>
            <a:srgbClr val="008E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C7DB849-32A9-482D-9528-7C78C88046A6}"/>
              </a:ext>
            </a:extLst>
          </p:cNvPr>
          <p:cNvSpPr/>
          <p:nvPr/>
        </p:nvSpPr>
        <p:spPr>
          <a:xfrm>
            <a:off x="5540715" y="6678000"/>
            <a:ext cx="360000" cy="360000"/>
          </a:xfrm>
          <a:prstGeom prst="flowChartConnector">
            <a:avLst/>
          </a:prstGeom>
          <a:solidFill>
            <a:srgbClr val="008E40">
              <a:alpha val="80000"/>
            </a:srgbClr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24424475-71AE-4B87-BA13-7597A890DBEA}"/>
              </a:ext>
            </a:extLst>
          </p:cNvPr>
          <p:cNvSpPr/>
          <p:nvPr/>
        </p:nvSpPr>
        <p:spPr>
          <a:xfrm>
            <a:off x="8451898" y="4036087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s11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ADBE760-C0E7-42A9-BFEA-5340B80621BB}"/>
              </a:ext>
            </a:extLst>
          </p:cNvPr>
          <p:cNvSpPr/>
          <p:nvPr/>
        </p:nvSpPr>
        <p:spPr>
          <a:xfrm>
            <a:off x="5456394" y="600657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3F7ED1F-09B4-4F6E-AFE0-D2E384A608B3}"/>
              </a:ext>
            </a:extLst>
          </p:cNvPr>
          <p:cNvSpPr/>
          <p:nvPr/>
        </p:nvSpPr>
        <p:spPr>
          <a:xfrm>
            <a:off x="5450715" y="1466283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A8D7CAA-42BE-42CD-9201-977B2C8E7A49}"/>
              </a:ext>
            </a:extLst>
          </p:cNvPr>
          <p:cNvSpPr/>
          <p:nvPr/>
        </p:nvSpPr>
        <p:spPr>
          <a:xfrm>
            <a:off x="3797520" y="2310698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A9FB58F-35BB-4511-B973-37A6BB798081}"/>
              </a:ext>
            </a:extLst>
          </p:cNvPr>
          <p:cNvSpPr/>
          <p:nvPr/>
        </p:nvSpPr>
        <p:spPr>
          <a:xfrm>
            <a:off x="3797520" y="3234194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s4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F21899F-6056-44AC-B59E-F94F6EDC51A4}"/>
              </a:ext>
            </a:extLst>
          </p:cNvPr>
          <p:cNvSpPr/>
          <p:nvPr/>
        </p:nvSpPr>
        <p:spPr>
          <a:xfrm>
            <a:off x="3285468" y="4178576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s5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74F55FB-0FD5-4154-8AF7-B3AF7F7C6037}"/>
              </a:ext>
            </a:extLst>
          </p:cNvPr>
          <p:cNvSpPr/>
          <p:nvPr/>
        </p:nvSpPr>
        <p:spPr>
          <a:xfrm>
            <a:off x="7886112" y="2168458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s8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56B99674-2551-4701-BB0C-4F8F2FF9AF4E}"/>
              </a:ext>
            </a:extLst>
          </p:cNvPr>
          <p:cNvSpPr/>
          <p:nvPr/>
        </p:nvSpPr>
        <p:spPr>
          <a:xfrm>
            <a:off x="3797520" y="5102072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s7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FFB67119-4305-49CA-BA40-811DE913CB36}"/>
              </a:ext>
            </a:extLst>
          </p:cNvPr>
          <p:cNvSpPr/>
          <p:nvPr/>
        </p:nvSpPr>
        <p:spPr>
          <a:xfrm>
            <a:off x="6588524" y="4055486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s10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87A85260-3134-4321-BCA5-99B7442CBE7B}"/>
              </a:ext>
            </a:extLst>
          </p:cNvPr>
          <p:cNvSpPr/>
          <p:nvPr/>
        </p:nvSpPr>
        <p:spPr>
          <a:xfrm>
            <a:off x="7884387" y="3091954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s9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42222486-748C-48B9-9F64-7768E7FCB370}"/>
              </a:ext>
            </a:extLst>
          </p:cNvPr>
          <p:cNvSpPr/>
          <p:nvPr/>
        </p:nvSpPr>
        <p:spPr>
          <a:xfrm>
            <a:off x="5450715" y="3008901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C4E67-643A-4034-BAB4-4DE5096AF525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5726394" y="275031"/>
            <a:ext cx="0" cy="3256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99787B-FC41-4C2C-B0EC-48CC30B3EF1E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5720715" y="1140657"/>
            <a:ext cx="5679" cy="3256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D63737-E3C9-4DE8-8482-F2A7F031FEEB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4067520" y="1927202"/>
            <a:ext cx="1462276" cy="38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0C6047-B6B7-4612-91A5-FE4D0C7F47D2}"/>
              </a:ext>
            </a:extLst>
          </p:cNvPr>
          <p:cNvCxnSpPr>
            <a:cxnSpLocks/>
            <a:stCxn id="9" idx="5"/>
            <a:endCxn id="13" idx="0"/>
          </p:cNvCxnSpPr>
          <p:nvPr/>
        </p:nvCxnSpPr>
        <p:spPr>
          <a:xfrm>
            <a:off x="5911634" y="1927202"/>
            <a:ext cx="2244478" cy="2412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512860-7CF4-4A0E-BE8B-A5CBF3739822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>
            <a:off x="5720715" y="2006283"/>
            <a:ext cx="0" cy="1002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9DDCB2-A454-4683-BD2B-1C09E5589A81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4067520" y="2850698"/>
            <a:ext cx="0" cy="38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AFCF98-A983-4C58-B68F-2B4F15DE6F8A}"/>
              </a:ext>
            </a:extLst>
          </p:cNvPr>
          <p:cNvCxnSpPr>
            <a:cxnSpLocks/>
            <a:stCxn id="63" idx="4"/>
            <a:endCxn id="5" idx="0"/>
          </p:cNvCxnSpPr>
          <p:nvPr/>
        </p:nvCxnSpPr>
        <p:spPr>
          <a:xfrm flipH="1">
            <a:off x="5720715" y="6354800"/>
            <a:ext cx="70" cy="323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072AA2D9-21F8-4480-ABC3-A511DD3A116C}"/>
              </a:ext>
            </a:extLst>
          </p:cNvPr>
          <p:cNvSpPr/>
          <p:nvPr/>
        </p:nvSpPr>
        <p:spPr>
          <a:xfrm>
            <a:off x="4299564" y="4178576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4B6BC17-BA78-4EBC-B0DD-4DE60D65215C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flipH="1">
            <a:off x="3555468" y="3774194"/>
            <a:ext cx="512052" cy="404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344B60-3342-4681-97C3-165A10E85A41}"/>
              </a:ext>
            </a:extLst>
          </p:cNvPr>
          <p:cNvCxnSpPr>
            <a:cxnSpLocks/>
            <a:stCxn id="11" idx="4"/>
            <a:endCxn id="43" idx="0"/>
          </p:cNvCxnSpPr>
          <p:nvPr/>
        </p:nvCxnSpPr>
        <p:spPr>
          <a:xfrm>
            <a:off x="4067520" y="3774194"/>
            <a:ext cx="502044" cy="404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B5327DC-EB65-4915-B7F2-B44D08392967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555468" y="4718576"/>
            <a:ext cx="512052" cy="38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D7AE7B-46BA-4908-8582-3CA6D5D0C708}"/>
              </a:ext>
            </a:extLst>
          </p:cNvPr>
          <p:cNvCxnSpPr>
            <a:cxnSpLocks/>
            <a:stCxn id="43" idx="4"/>
            <a:endCxn id="14" idx="0"/>
          </p:cNvCxnSpPr>
          <p:nvPr/>
        </p:nvCxnSpPr>
        <p:spPr>
          <a:xfrm flipH="1">
            <a:off x="4067520" y="4718576"/>
            <a:ext cx="502044" cy="38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4A8518D-DE0C-4863-9B14-B85FB6F28DBC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flipH="1">
            <a:off x="8154387" y="2708458"/>
            <a:ext cx="1725" cy="38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2E5AB1D7-01F5-4CF8-A3B2-DF6C085EDA7D}"/>
              </a:ext>
            </a:extLst>
          </p:cNvPr>
          <p:cNvSpPr/>
          <p:nvPr/>
        </p:nvSpPr>
        <p:spPr>
          <a:xfrm>
            <a:off x="5450785" y="5814800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s16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B1AF815-B194-4564-ABEF-060F38BC8F44}"/>
              </a:ext>
            </a:extLst>
          </p:cNvPr>
          <p:cNvCxnSpPr>
            <a:cxnSpLocks/>
            <a:stCxn id="16" idx="4"/>
            <a:endCxn id="15" idx="0"/>
          </p:cNvCxnSpPr>
          <p:nvPr/>
        </p:nvCxnSpPr>
        <p:spPr>
          <a:xfrm flipH="1">
            <a:off x="6858524" y="3631954"/>
            <a:ext cx="1295863" cy="423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C9D1C24-7339-46E1-A773-D9B58AD8B840}"/>
              </a:ext>
            </a:extLst>
          </p:cNvPr>
          <p:cNvCxnSpPr>
            <a:cxnSpLocks/>
            <a:stCxn id="16" idx="4"/>
            <a:endCxn id="7" idx="0"/>
          </p:cNvCxnSpPr>
          <p:nvPr/>
        </p:nvCxnSpPr>
        <p:spPr>
          <a:xfrm>
            <a:off x="8154387" y="3631954"/>
            <a:ext cx="567511" cy="404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53915993-F72A-4295-809A-618C6F78185F}"/>
              </a:ext>
            </a:extLst>
          </p:cNvPr>
          <p:cNvSpPr/>
          <p:nvPr/>
        </p:nvSpPr>
        <p:spPr>
          <a:xfrm>
            <a:off x="7891791" y="4825450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s12</a:t>
            </a:r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3A8FA03D-577E-4359-A2BF-F5606E02DBE2}"/>
              </a:ext>
            </a:extLst>
          </p:cNvPr>
          <p:cNvSpPr/>
          <p:nvPr/>
        </p:nvSpPr>
        <p:spPr>
          <a:xfrm>
            <a:off x="8991898" y="4830192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s13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E686584-5435-4BF9-92F4-497AEA740DE1}"/>
              </a:ext>
            </a:extLst>
          </p:cNvPr>
          <p:cNvCxnSpPr>
            <a:cxnSpLocks/>
            <a:stCxn id="7" idx="4"/>
            <a:endCxn id="71" idx="0"/>
          </p:cNvCxnSpPr>
          <p:nvPr/>
        </p:nvCxnSpPr>
        <p:spPr>
          <a:xfrm flipH="1">
            <a:off x="8161791" y="4576087"/>
            <a:ext cx="560107" cy="249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873CC37-9F7F-4E92-A351-E7953CDF2E00}"/>
              </a:ext>
            </a:extLst>
          </p:cNvPr>
          <p:cNvCxnSpPr>
            <a:cxnSpLocks/>
            <a:stCxn id="7" idx="4"/>
            <a:endCxn id="72" idx="0"/>
          </p:cNvCxnSpPr>
          <p:nvPr/>
        </p:nvCxnSpPr>
        <p:spPr>
          <a:xfrm>
            <a:off x="8721898" y="4576087"/>
            <a:ext cx="540000" cy="254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DA02D39A-0DBC-4B5A-AED7-3E26C840544C}"/>
              </a:ext>
            </a:extLst>
          </p:cNvPr>
          <p:cNvSpPr/>
          <p:nvPr/>
        </p:nvSpPr>
        <p:spPr>
          <a:xfrm>
            <a:off x="7884387" y="5735719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s14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B5C17CB-269E-426B-A261-2EF8BAED396B}"/>
              </a:ext>
            </a:extLst>
          </p:cNvPr>
          <p:cNvCxnSpPr>
            <a:cxnSpLocks/>
            <a:stCxn id="15" idx="4"/>
            <a:endCxn id="79" idx="1"/>
          </p:cNvCxnSpPr>
          <p:nvPr/>
        </p:nvCxnSpPr>
        <p:spPr>
          <a:xfrm>
            <a:off x="6858524" y="4595486"/>
            <a:ext cx="1104944" cy="1219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DA44971-B1B1-42A0-BB39-4770EB46C85D}"/>
              </a:ext>
            </a:extLst>
          </p:cNvPr>
          <p:cNvCxnSpPr>
            <a:cxnSpLocks/>
            <a:stCxn id="71" idx="4"/>
            <a:endCxn id="79" idx="0"/>
          </p:cNvCxnSpPr>
          <p:nvPr/>
        </p:nvCxnSpPr>
        <p:spPr>
          <a:xfrm flipH="1">
            <a:off x="8154387" y="5365450"/>
            <a:ext cx="7404" cy="370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B76DC4B-0F7A-4CDF-B122-790417999165}"/>
              </a:ext>
            </a:extLst>
          </p:cNvPr>
          <p:cNvCxnSpPr>
            <a:cxnSpLocks/>
            <a:stCxn id="72" idx="4"/>
            <a:endCxn id="79" idx="7"/>
          </p:cNvCxnSpPr>
          <p:nvPr/>
        </p:nvCxnSpPr>
        <p:spPr>
          <a:xfrm flipH="1">
            <a:off x="8345306" y="5370192"/>
            <a:ext cx="916592" cy="444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E8A404C-F62E-4C90-ADB0-ED06152DC67B}"/>
              </a:ext>
            </a:extLst>
          </p:cNvPr>
          <p:cNvCxnSpPr>
            <a:cxnSpLocks/>
            <a:stCxn id="17" idx="4"/>
            <a:endCxn id="63" idx="0"/>
          </p:cNvCxnSpPr>
          <p:nvPr/>
        </p:nvCxnSpPr>
        <p:spPr>
          <a:xfrm>
            <a:off x="5720715" y="3548901"/>
            <a:ext cx="70" cy="22658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9920564-D80D-453E-8283-7E471CE798FB}"/>
              </a:ext>
            </a:extLst>
          </p:cNvPr>
          <p:cNvCxnSpPr>
            <a:cxnSpLocks/>
            <a:stCxn id="14" idx="4"/>
            <a:endCxn id="63" idx="2"/>
          </p:cNvCxnSpPr>
          <p:nvPr/>
        </p:nvCxnSpPr>
        <p:spPr>
          <a:xfrm>
            <a:off x="4067520" y="5642072"/>
            <a:ext cx="1383265" cy="4427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8B4B675-E05E-4775-BA65-596650C86713}"/>
              </a:ext>
            </a:extLst>
          </p:cNvPr>
          <p:cNvCxnSpPr>
            <a:cxnSpLocks/>
            <a:stCxn id="79" idx="2"/>
            <a:endCxn id="63" idx="6"/>
          </p:cNvCxnSpPr>
          <p:nvPr/>
        </p:nvCxnSpPr>
        <p:spPr>
          <a:xfrm flipH="1">
            <a:off x="5990785" y="6005719"/>
            <a:ext cx="1893602" cy="790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75B56C9-6185-41A2-9A3D-561EA1027F9F}"/>
              </a:ext>
            </a:extLst>
          </p:cNvPr>
          <p:cNvSpPr txBox="1"/>
          <p:nvPr/>
        </p:nvSpPr>
        <p:spPr>
          <a:xfrm>
            <a:off x="5979022" y="689846"/>
            <a:ext cx="64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d(b)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84657A-C1DA-42C1-9E29-825A984D1E27}"/>
              </a:ext>
            </a:extLst>
          </p:cNvPr>
          <p:cNvSpPr txBox="1"/>
          <p:nvPr/>
        </p:nvSpPr>
        <p:spPr>
          <a:xfrm>
            <a:off x="3230009" y="3285066"/>
            <a:ext cx="63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u(b)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DE6BB4-4F46-4658-AAE2-C1052D60933F}"/>
              </a:ext>
            </a:extLst>
          </p:cNvPr>
          <p:cNvSpPr txBox="1"/>
          <p:nvPr/>
        </p:nvSpPr>
        <p:spPr>
          <a:xfrm>
            <a:off x="8487627" y="3134862"/>
            <a:ext cx="63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u(b)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55362D-08B0-40AB-8832-E098D8CAE279}"/>
              </a:ext>
            </a:extLst>
          </p:cNvPr>
          <p:cNvSpPr txBox="1"/>
          <p:nvPr/>
        </p:nvSpPr>
        <p:spPr>
          <a:xfrm>
            <a:off x="5979022" y="6668668"/>
            <a:ext cx="102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k(all)</a:t>
            </a:r>
          </a:p>
        </p:txBody>
      </p:sp>
    </p:spTree>
    <p:extLst>
      <p:ext uri="{BB962C8B-B14F-4D97-AF65-F5344CB8AC3E}">
        <p14:creationId xmlns:p14="http://schemas.microsoft.com/office/powerpoint/2010/main" val="357623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6A2FEC6-618A-482E-A63D-B83177A4F036}"/>
              </a:ext>
            </a:extLst>
          </p:cNvPr>
          <p:cNvSpPr/>
          <p:nvPr/>
        </p:nvSpPr>
        <p:spPr>
          <a:xfrm>
            <a:off x="5546394" y="-84969"/>
            <a:ext cx="360000" cy="360000"/>
          </a:xfrm>
          <a:prstGeom prst="flowChartConnector">
            <a:avLst/>
          </a:prstGeom>
          <a:solidFill>
            <a:srgbClr val="008E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C7DB849-32A9-482D-9528-7C78C88046A6}"/>
              </a:ext>
            </a:extLst>
          </p:cNvPr>
          <p:cNvSpPr/>
          <p:nvPr/>
        </p:nvSpPr>
        <p:spPr>
          <a:xfrm>
            <a:off x="5540715" y="6678000"/>
            <a:ext cx="360000" cy="360000"/>
          </a:xfrm>
          <a:prstGeom prst="flowChartConnector">
            <a:avLst/>
          </a:prstGeom>
          <a:solidFill>
            <a:srgbClr val="008E40">
              <a:alpha val="80000"/>
            </a:srgbClr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24424475-71AE-4B87-BA13-7597A890DBEA}"/>
              </a:ext>
            </a:extLst>
          </p:cNvPr>
          <p:cNvSpPr/>
          <p:nvPr/>
        </p:nvSpPr>
        <p:spPr>
          <a:xfrm>
            <a:off x="8451898" y="4036087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s11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ADBE760-C0E7-42A9-BFEA-5340B80621BB}"/>
              </a:ext>
            </a:extLst>
          </p:cNvPr>
          <p:cNvSpPr/>
          <p:nvPr/>
        </p:nvSpPr>
        <p:spPr>
          <a:xfrm>
            <a:off x="5456394" y="600657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3F7ED1F-09B4-4F6E-AFE0-D2E384A608B3}"/>
              </a:ext>
            </a:extLst>
          </p:cNvPr>
          <p:cNvSpPr/>
          <p:nvPr/>
        </p:nvSpPr>
        <p:spPr>
          <a:xfrm>
            <a:off x="5450715" y="1466283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A8D7CAA-42BE-42CD-9201-977B2C8E7A49}"/>
              </a:ext>
            </a:extLst>
          </p:cNvPr>
          <p:cNvSpPr/>
          <p:nvPr/>
        </p:nvSpPr>
        <p:spPr>
          <a:xfrm>
            <a:off x="3797520" y="2310698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A9FB58F-35BB-4511-B973-37A6BB798081}"/>
              </a:ext>
            </a:extLst>
          </p:cNvPr>
          <p:cNvSpPr/>
          <p:nvPr/>
        </p:nvSpPr>
        <p:spPr>
          <a:xfrm>
            <a:off x="3797520" y="3234194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s4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F21899F-6056-44AC-B59E-F94F6EDC51A4}"/>
              </a:ext>
            </a:extLst>
          </p:cNvPr>
          <p:cNvSpPr/>
          <p:nvPr/>
        </p:nvSpPr>
        <p:spPr>
          <a:xfrm>
            <a:off x="3285468" y="4178576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s5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74F55FB-0FD5-4154-8AF7-B3AF7F7C6037}"/>
              </a:ext>
            </a:extLst>
          </p:cNvPr>
          <p:cNvSpPr/>
          <p:nvPr/>
        </p:nvSpPr>
        <p:spPr>
          <a:xfrm>
            <a:off x="7886112" y="2168458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s8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56B99674-2551-4701-BB0C-4F8F2FF9AF4E}"/>
              </a:ext>
            </a:extLst>
          </p:cNvPr>
          <p:cNvSpPr/>
          <p:nvPr/>
        </p:nvSpPr>
        <p:spPr>
          <a:xfrm>
            <a:off x="3797520" y="5102072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s7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FFB67119-4305-49CA-BA40-811DE913CB36}"/>
              </a:ext>
            </a:extLst>
          </p:cNvPr>
          <p:cNvSpPr/>
          <p:nvPr/>
        </p:nvSpPr>
        <p:spPr>
          <a:xfrm>
            <a:off x="6588524" y="4055486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s10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87A85260-3134-4321-BCA5-99B7442CBE7B}"/>
              </a:ext>
            </a:extLst>
          </p:cNvPr>
          <p:cNvSpPr/>
          <p:nvPr/>
        </p:nvSpPr>
        <p:spPr>
          <a:xfrm>
            <a:off x="7884387" y="3091954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s9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42222486-748C-48B9-9F64-7768E7FCB370}"/>
              </a:ext>
            </a:extLst>
          </p:cNvPr>
          <p:cNvSpPr/>
          <p:nvPr/>
        </p:nvSpPr>
        <p:spPr>
          <a:xfrm>
            <a:off x="5450715" y="3008901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C4E67-643A-4034-BAB4-4DE5096AF525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5726394" y="275031"/>
            <a:ext cx="0" cy="3256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99787B-FC41-4C2C-B0EC-48CC30B3EF1E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5720715" y="1140657"/>
            <a:ext cx="5679" cy="3256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D63737-E3C9-4DE8-8482-F2A7F031FEEB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4067520" y="1927202"/>
            <a:ext cx="1462276" cy="38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0C6047-B6B7-4612-91A5-FE4D0C7F47D2}"/>
              </a:ext>
            </a:extLst>
          </p:cNvPr>
          <p:cNvCxnSpPr>
            <a:cxnSpLocks/>
            <a:stCxn id="9" idx="5"/>
            <a:endCxn id="13" idx="0"/>
          </p:cNvCxnSpPr>
          <p:nvPr/>
        </p:nvCxnSpPr>
        <p:spPr>
          <a:xfrm>
            <a:off x="5911634" y="1927202"/>
            <a:ext cx="2244478" cy="2412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512860-7CF4-4A0E-BE8B-A5CBF3739822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>
            <a:off x="5720715" y="2006283"/>
            <a:ext cx="0" cy="1002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9DDCB2-A454-4683-BD2B-1C09E5589A81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4067520" y="2850698"/>
            <a:ext cx="0" cy="38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AFCF98-A983-4C58-B68F-2B4F15DE6F8A}"/>
              </a:ext>
            </a:extLst>
          </p:cNvPr>
          <p:cNvCxnSpPr>
            <a:cxnSpLocks/>
            <a:stCxn id="63" idx="4"/>
            <a:endCxn id="5" idx="0"/>
          </p:cNvCxnSpPr>
          <p:nvPr/>
        </p:nvCxnSpPr>
        <p:spPr>
          <a:xfrm flipH="1">
            <a:off x="5720715" y="6354800"/>
            <a:ext cx="70" cy="323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072AA2D9-21F8-4480-ABC3-A511DD3A116C}"/>
              </a:ext>
            </a:extLst>
          </p:cNvPr>
          <p:cNvSpPr/>
          <p:nvPr/>
        </p:nvSpPr>
        <p:spPr>
          <a:xfrm>
            <a:off x="4299564" y="4178576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4B6BC17-BA78-4EBC-B0DD-4DE60D65215C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flipH="1">
            <a:off x="3555468" y="3774194"/>
            <a:ext cx="512052" cy="404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344B60-3342-4681-97C3-165A10E85A41}"/>
              </a:ext>
            </a:extLst>
          </p:cNvPr>
          <p:cNvCxnSpPr>
            <a:cxnSpLocks/>
            <a:stCxn id="11" idx="4"/>
            <a:endCxn id="43" idx="0"/>
          </p:cNvCxnSpPr>
          <p:nvPr/>
        </p:nvCxnSpPr>
        <p:spPr>
          <a:xfrm>
            <a:off x="4067520" y="3774194"/>
            <a:ext cx="502044" cy="404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B5327DC-EB65-4915-B7F2-B44D08392967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555468" y="4718576"/>
            <a:ext cx="512052" cy="38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D7AE7B-46BA-4908-8582-3CA6D5D0C708}"/>
              </a:ext>
            </a:extLst>
          </p:cNvPr>
          <p:cNvCxnSpPr>
            <a:cxnSpLocks/>
            <a:stCxn id="43" idx="4"/>
            <a:endCxn id="14" idx="0"/>
          </p:cNvCxnSpPr>
          <p:nvPr/>
        </p:nvCxnSpPr>
        <p:spPr>
          <a:xfrm flipH="1">
            <a:off x="4067520" y="4718576"/>
            <a:ext cx="502044" cy="38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4A8518D-DE0C-4863-9B14-B85FB6F28DBC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flipH="1">
            <a:off x="8154387" y="2708458"/>
            <a:ext cx="1725" cy="38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2E5AB1D7-01F5-4CF8-A3B2-DF6C085EDA7D}"/>
              </a:ext>
            </a:extLst>
          </p:cNvPr>
          <p:cNvSpPr/>
          <p:nvPr/>
        </p:nvSpPr>
        <p:spPr>
          <a:xfrm>
            <a:off x="5450785" y="5814800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s16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B1AF815-B194-4564-ABEF-060F38BC8F44}"/>
              </a:ext>
            </a:extLst>
          </p:cNvPr>
          <p:cNvCxnSpPr>
            <a:cxnSpLocks/>
            <a:stCxn id="16" idx="4"/>
            <a:endCxn id="15" idx="0"/>
          </p:cNvCxnSpPr>
          <p:nvPr/>
        </p:nvCxnSpPr>
        <p:spPr>
          <a:xfrm flipH="1">
            <a:off x="6858524" y="3631954"/>
            <a:ext cx="1295863" cy="423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C9D1C24-7339-46E1-A773-D9B58AD8B840}"/>
              </a:ext>
            </a:extLst>
          </p:cNvPr>
          <p:cNvCxnSpPr>
            <a:cxnSpLocks/>
            <a:stCxn id="16" idx="4"/>
            <a:endCxn id="7" idx="0"/>
          </p:cNvCxnSpPr>
          <p:nvPr/>
        </p:nvCxnSpPr>
        <p:spPr>
          <a:xfrm>
            <a:off x="8154387" y="3631954"/>
            <a:ext cx="567511" cy="404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53915993-F72A-4295-809A-618C6F78185F}"/>
              </a:ext>
            </a:extLst>
          </p:cNvPr>
          <p:cNvSpPr/>
          <p:nvPr/>
        </p:nvSpPr>
        <p:spPr>
          <a:xfrm>
            <a:off x="7891791" y="4825450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s12</a:t>
            </a:r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3A8FA03D-577E-4359-A2BF-F5606E02DBE2}"/>
              </a:ext>
            </a:extLst>
          </p:cNvPr>
          <p:cNvSpPr/>
          <p:nvPr/>
        </p:nvSpPr>
        <p:spPr>
          <a:xfrm>
            <a:off x="8991898" y="4830192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s13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E686584-5435-4BF9-92F4-497AEA740DE1}"/>
              </a:ext>
            </a:extLst>
          </p:cNvPr>
          <p:cNvCxnSpPr>
            <a:cxnSpLocks/>
            <a:stCxn id="7" idx="4"/>
            <a:endCxn id="71" idx="0"/>
          </p:cNvCxnSpPr>
          <p:nvPr/>
        </p:nvCxnSpPr>
        <p:spPr>
          <a:xfrm flipH="1">
            <a:off x="8161791" y="4576087"/>
            <a:ext cx="560107" cy="249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873CC37-9F7F-4E92-A351-E7953CDF2E00}"/>
              </a:ext>
            </a:extLst>
          </p:cNvPr>
          <p:cNvCxnSpPr>
            <a:cxnSpLocks/>
            <a:stCxn id="7" idx="4"/>
            <a:endCxn id="72" idx="0"/>
          </p:cNvCxnSpPr>
          <p:nvPr/>
        </p:nvCxnSpPr>
        <p:spPr>
          <a:xfrm>
            <a:off x="8721898" y="4576087"/>
            <a:ext cx="540000" cy="254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DA02D39A-0DBC-4B5A-AED7-3E26C840544C}"/>
              </a:ext>
            </a:extLst>
          </p:cNvPr>
          <p:cNvSpPr/>
          <p:nvPr/>
        </p:nvSpPr>
        <p:spPr>
          <a:xfrm>
            <a:off x="7884387" y="5735719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s14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B5C17CB-269E-426B-A261-2EF8BAED396B}"/>
              </a:ext>
            </a:extLst>
          </p:cNvPr>
          <p:cNvCxnSpPr>
            <a:cxnSpLocks/>
            <a:stCxn id="15" idx="4"/>
            <a:endCxn id="79" idx="1"/>
          </p:cNvCxnSpPr>
          <p:nvPr/>
        </p:nvCxnSpPr>
        <p:spPr>
          <a:xfrm>
            <a:off x="6858524" y="4595486"/>
            <a:ext cx="1104944" cy="1219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DA44971-B1B1-42A0-BB39-4770EB46C85D}"/>
              </a:ext>
            </a:extLst>
          </p:cNvPr>
          <p:cNvCxnSpPr>
            <a:cxnSpLocks/>
            <a:stCxn id="71" idx="4"/>
            <a:endCxn id="79" idx="0"/>
          </p:cNvCxnSpPr>
          <p:nvPr/>
        </p:nvCxnSpPr>
        <p:spPr>
          <a:xfrm flipH="1">
            <a:off x="8154387" y="5365450"/>
            <a:ext cx="7404" cy="370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B76DC4B-0F7A-4CDF-B122-790417999165}"/>
              </a:ext>
            </a:extLst>
          </p:cNvPr>
          <p:cNvCxnSpPr>
            <a:cxnSpLocks/>
            <a:stCxn id="72" idx="4"/>
            <a:endCxn id="79" idx="7"/>
          </p:cNvCxnSpPr>
          <p:nvPr/>
        </p:nvCxnSpPr>
        <p:spPr>
          <a:xfrm flipH="1">
            <a:off x="8345306" y="5370192"/>
            <a:ext cx="916592" cy="444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E8A404C-F62E-4C90-ADB0-ED06152DC67B}"/>
              </a:ext>
            </a:extLst>
          </p:cNvPr>
          <p:cNvCxnSpPr>
            <a:cxnSpLocks/>
            <a:stCxn id="17" idx="4"/>
            <a:endCxn id="63" idx="0"/>
          </p:cNvCxnSpPr>
          <p:nvPr/>
        </p:nvCxnSpPr>
        <p:spPr>
          <a:xfrm>
            <a:off x="5720715" y="3548901"/>
            <a:ext cx="70" cy="22658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9920564-D80D-453E-8283-7E471CE798FB}"/>
              </a:ext>
            </a:extLst>
          </p:cNvPr>
          <p:cNvCxnSpPr>
            <a:cxnSpLocks/>
            <a:stCxn id="14" idx="4"/>
            <a:endCxn id="63" idx="2"/>
          </p:cNvCxnSpPr>
          <p:nvPr/>
        </p:nvCxnSpPr>
        <p:spPr>
          <a:xfrm>
            <a:off x="4067520" y="5642072"/>
            <a:ext cx="1383265" cy="4427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8B4B675-E05E-4775-BA65-596650C86713}"/>
              </a:ext>
            </a:extLst>
          </p:cNvPr>
          <p:cNvCxnSpPr>
            <a:cxnSpLocks/>
            <a:stCxn id="79" idx="2"/>
            <a:endCxn id="63" idx="6"/>
          </p:cNvCxnSpPr>
          <p:nvPr/>
        </p:nvCxnSpPr>
        <p:spPr>
          <a:xfrm flipH="1">
            <a:off x="5990785" y="6005719"/>
            <a:ext cx="1893602" cy="790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75B56C9-6185-41A2-9A3D-561EA1027F9F}"/>
              </a:ext>
            </a:extLst>
          </p:cNvPr>
          <p:cNvSpPr txBox="1"/>
          <p:nvPr/>
        </p:nvSpPr>
        <p:spPr>
          <a:xfrm>
            <a:off x="5979022" y="689846"/>
            <a:ext cx="60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d(c)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E8F181-2D03-455B-AFF7-C58A3FD26D53}"/>
              </a:ext>
            </a:extLst>
          </p:cNvPr>
          <p:cNvSpPr txBox="1"/>
          <p:nvPr/>
        </p:nvSpPr>
        <p:spPr>
          <a:xfrm>
            <a:off x="9007823" y="4079244"/>
            <a:ext cx="63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u(c)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55362D-08B0-40AB-8832-E098D8CAE279}"/>
              </a:ext>
            </a:extLst>
          </p:cNvPr>
          <p:cNvSpPr txBox="1"/>
          <p:nvPr/>
        </p:nvSpPr>
        <p:spPr>
          <a:xfrm>
            <a:off x="5979022" y="6668668"/>
            <a:ext cx="102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k(all)</a:t>
            </a:r>
          </a:p>
        </p:txBody>
      </p:sp>
    </p:spTree>
    <p:extLst>
      <p:ext uri="{BB962C8B-B14F-4D97-AF65-F5344CB8AC3E}">
        <p14:creationId xmlns:p14="http://schemas.microsoft.com/office/powerpoint/2010/main" val="82254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6A2FEC6-618A-482E-A63D-B83177A4F036}"/>
              </a:ext>
            </a:extLst>
          </p:cNvPr>
          <p:cNvSpPr/>
          <p:nvPr/>
        </p:nvSpPr>
        <p:spPr>
          <a:xfrm>
            <a:off x="5546394" y="-84969"/>
            <a:ext cx="360000" cy="360000"/>
          </a:xfrm>
          <a:prstGeom prst="flowChartConnector">
            <a:avLst/>
          </a:prstGeom>
          <a:solidFill>
            <a:srgbClr val="008E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C7DB849-32A9-482D-9528-7C78C88046A6}"/>
              </a:ext>
            </a:extLst>
          </p:cNvPr>
          <p:cNvSpPr/>
          <p:nvPr/>
        </p:nvSpPr>
        <p:spPr>
          <a:xfrm>
            <a:off x="5540715" y="6678000"/>
            <a:ext cx="360000" cy="360000"/>
          </a:xfrm>
          <a:prstGeom prst="flowChartConnector">
            <a:avLst/>
          </a:prstGeom>
          <a:solidFill>
            <a:srgbClr val="008E40">
              <a:alpha val="80000"/>
            </a:srgbClr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24424475-71AE-4B87-BA13-7597A890DBEA}"/>
              </a:ext>
            </a:extLst>
          </p:cNvPr>
          <p:cNvSpPr/>
          <p:nvPr/>
        </p:nvSpPr>
        <p:spPr>
          <a:xfrm>
            <a:off x="8451898" y="4036087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s11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ADBE760-C0E7-42A9-BFEA-5340B80621BB}"/>
              </a:ext>
            </a:extLst>
          </p:cNvPr>
          <p:cNvSpPr/>
          <p:nvPr/>
        </p:nvSpPr>
        <p:spPr>
          <a:xfrm>
            <a:off x="5456394" y="600657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3F7ED1F-09B4-4F6E-AFE0-D2E384A608B3}"/>
              </a:ext>
            </a:extLst>
          </p:cNvPr>
          <p:cNvSpPr/>
          <p:nvPr/>
        </p:nvSpPr>
        <p:spPr>
          <a:xfrm>
            <a:off x="5450715" y="1466283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A8D7CAA-42BE-42CD-9201-977B2C8E7A49}"/>
              </a:ext>
            </a:extLst>
          </p:cNvPr>
          <p:cNvSpPr/>
          <p:nvPr/>
        </p:nvSpPr>
        <p:spPr>
          <a:xfrm>
            <a:off x="3797520" y="2310698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A9FB58F-35BB-4511-B973-37A6BB798081}"/>
              </a:ext>
            </a:extLst>
          </p:cNvPr>
          <p:cNvSpPr/>
          <p:nvPr/>
        </p:nvSpPr>
        <p:spPr>
          <a:xfrm>
            <a:off x="3797520" y="3234194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s4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F21899F-6056-44AC-B59E-F94F6EDC51A4}"/>
              </a:ext>
            </a:extLst>
          </p:cNvPr>
          <p:cNvSpPr/>
          <p:nvPr/>
        </p:nvSpPr>
        <p:spPr>
          <a:xfrm>
            <a:off x="3285468" y="4178576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s5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74F55FB-0FD5-4154-8AF7-B3AF7F7C6037}"/>
              </a:ext>
            </a:extLst>
          </p:cNvPr>
          <p:cNvSpPr/>
          <p:nvPr/>
        </p:nvSpPr>
        <p:spPr>
          <a:xfrm>
            <a:off x="7886112" y="2168458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s8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56B99674-2551-4701-BB0C-4F8F2FF9AF4E}"/>
              </a:ext>
            </a:extLst>
          </p:cNvPr>
          <p:cNvSpPr/>
          <p:nvPr/>
        </p:nvSpPr>
        <p:spPr>
          <a:xfrm>
            <a:off x="3797520" y="5102072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s7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FFB67119-4305-49CA-BA40-811DE913CB36}"/>
              </a:ext>
            </a:extLst>
          </p:cNvPr>
          <p:cNvSpPr/>
          <p:nvPr/>
        </p:nvSpPr>
        <p:spPr>
          <a:xfrm>
            <a:off x="6588524" y="4055486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s10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87A85260-3134-4321-BCA5-99B7442CBE7B}"/>
              </a:ext>
            </a:extLst>
          </p:cNvPr>
          <p:cNvSpPr/>
          <p:nvPr/>
        </p:nvSpPr>
        <p:spPr>
          <a:xfrm>
            <a:off x="7884387" y="3091954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s9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42222486-748C-48B9-9F64-7768E7FCB370}"/>
              </a:ext>
            </a:extLst>
          </p:cNvPr>
          <p:cNvSpPr/>
          <p:nvPr/>
        </p:nvSpPr>
        <p:spPr>
          <a:xfrm>
            <a:off x="5450715" y="3008901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C4E67-643A-4034-BAB4-4DE5096AF525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5726394" y="275031"/>
            <a:ext cx="0" cy="3256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99787B-FC41-4C2C-B0EC-48CC30B3EF1E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5720715" y="1140657"/>
            <a:ext cx="5679" cy="3256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D63737-E3C9-4DE8-8482-F2A7F031FEEB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4067520" y="1927202"/>
            <a:ext cx="1462276" cy="38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0C6047-B6B7-4612-91A5-FE4D0C7F47D2}"/>
              </a:ext>
            </a:extLst>
          </p:cNvPr>
          <p:cNvCxnSpPr>
            <a:cxnSpLocks/>
            <a:stCxn id="9" idx="5"/>
            <a:endCxn id="13" idx="0"/>
          </p:cNvCxnSpPr>
          <p:nvPr/>
        </p:nvCxnSpPr>
        <p:spPr>
          <a:xfrm>
            <a:off x="5911634" y="1927202"/>
            <a:ext cx="2244478" cy="2412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512860-7CF4-4A0E-BE8B-A5CBF3739822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>
            <a:off x="5720715" y="2006283"/>
            <a:ext cx="0" cy="1002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9DDCB2-A454-4683-BD2B-1C09E5589A81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4067520" y="2850698"/>
            <a:ext cx="0" cy="38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AFCF98-A983-4C58-B68F-2B4F15DE6F8A}"/>
              </a:ext>
            </a:extLst>
          </p:cNvPr>
          <p:cNvCxnSpPr>
            <a:cxnSpLocks/>
            <a:stCxn id="63" idx="4"/>
            <a:endCxn id="5" idx="0"/>
          </p:cNvCxnSpPr>
          <p:nvPr/>
        </p:nvCxnSpPr>
        <p:spPr>
          <a:xfrm flipH="1">
            <a:off x="5720715" y="6354800"/>
            <a:ext cx="70" cy="323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072AA2D9-21F8-4480-ABC3-A511DD3A116C}"/>
              </a:ext>
            </a:extLst>
          </p:cNvPr>
          <p:cNvSpPr/>
          <p:nvPr/>
        </p:nvSpPr>
        <p:spPr>
          <a:xfrm>
            <a:off x="4299564" y="4178576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4B6BC17-BA78-4EBC-B0DD-4DE60D65215C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flipH="1">
            <a:off x="3555468" y="3774194"/>
            <a:ext cx="512052" cy="404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344B60-3342-4681-97C3-165A10E85A41}"/>
              </a:ext>
            </a:extLst>
          </p:cNvPr>
          <p:cNvCxnSpPr>
            <a:cxnSpLocks/>
            <a:stCxn id="11" idx="4"/>
            <a:endCxn id="43" idx="0"/>
          </p:cNvCxnSpPr>
          <p:nvPr/>
        </p:nvCxnSpPr>
        <p:spPr>
          <a:xfrm>
            <a:off x="4067520" y="3774194"/>
            <a:ext cx="502044" cy="404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B5327DC-EB65-4915-B7F2-B44D08392967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555468" y="4718576"/>
            <a:ext cx="512052" cy="38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D7AE7B-46BA-4908-8582-3CA6D5D0C708}"/>
              </a:ext>
            </a:extLst>
          </p:cNvPr>
          <p:cNvCxnSpPr>
            <a:cxnSpLocks/>
            <a:stCxn id="43" idx="4"/>
            <a:endCxn id="14" idx="0"/>
          </p:cNvCxnSpPr>
          <p:nvPr/>
        </p:nvCxnSpPr>
        <p:spPr>
          <a:xfrm flipH="1">
            <a:off x="4067520" y="4718576"/>
            <a:ext cx="502044" cy="38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4A8518D-DE0C-4863-9B14-B85FB6F28DBC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flipH="1">
            <a:off x="8154387" y="2708458"/>
            <a:ext cx="1725" cy="38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2E5AB1D7-01F5-4CF8-A3B2-DF6C085EDA7D}"/>
              </a:ext>
            </a:extLst>
          </p:cNvPr>
          <p:cNvSpPr/>
          <p:nvPr/>
        </p:nvSpPr>
        <p:spPr>
          <a:xfrm>
            <a:off x="5450785" y="5814800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s16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B1AF815-B194-4564-ABEF-060F38BC8F44}"/>
              </a:ext>
            </a:extLst>
          </p:cNvPr>
          <p:cNvCxnSpPr>
            <a:cxnSpLocks/>
            <a:stCxn id="16" idx="4"/>
            <a:endCxn id="15" idx="0"/>
          </p:cNvCxnSpPr>
          <p:nvPr/>
        </p:nvCxnSpPr>
        <p:spPr>
          <a:xfrm flipH="1">
            <a:off x="6858524" y="3631954"/>
            <a:ext cx="1295863" cy="423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C9D1C24-7339-46E1-A773-D9B58AD8B840}"/>
              </a:ext>
            </a:extLst>
          </p:cNvPr>
          <p:cNvCxnSpPr>
            <a:cxnSpLocks/>
            <a:stCxn id="16" idx="4"/>
            <a:endCxn id="7" idx="0"/>
          </p:cNvCxnSpPr>
          <p:nvPr/>
        </p:nvCxnSpPr>
        <p:spPr>
          <a:xfrm>
            <a:off x="8154387" y="3631954"/>
            <a:ext cx="567511" cy="404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53915993-F72A-4295-809A-618C6F78185F}"/>
              </a:ext>
            </a:extLst>
          </p:cNvPr>
          <p:cNvSpPr/>
          <p:nvPr/>
        </p:nvSpPr>
        <p:spPr>
          <a:xfrm>
            <a:off x="7891791" y="4825450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s12</a:t>
            </a:r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3A8FA03D-577E-4359-A2BF-F5606E02DBE2}"/>
              </a:ext>
            </a:extLst>
          </p:cNvPr>
          <p:cNvSpPr/>
          <p:nvPr/>
        </p:nvSpPr>
        <p:spPr>
          <a:xfrm>
            <a:off x="8991898" y="4830192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s13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E686584-5435-4BF9-92F4-497AEA740DE1}"/>
              </a:ext>
            </a:extLst>
          </p:cNvPr>
          <p:cNvCxnSpPr>
            <a:cxnSpLocks/>
            <a:stCxn id="7" idx="4"/>
            <a:endCxn id="71" idx="0"/>
          </p:cNvCxnSpPr>
          <p:nvPr/>
        </p:nvCxnSpPr>
        <p:spPr>
          <a:xfrm flipH="1">
            <a:off x="8161791" y="4576087"/>
            <a:ext cx="560107" cy="249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873CC37-9F7F-4E92-A351-E7953CDF2E00}"/>
              </a:ext>
            </a:extLst>
          </p:cNvPr>
          <p:cNvCxnSpPr>
            <a:cxnSpLocks/>
            <a:stCxn id="7" idx="4"/>
            <a:endCxn id="72" idx="0"/>
          </p:cNvCxnSpPr>
          <p:nvPr/>
        </p:nvCxnSpPr>
        <p:spPr>
          <a:xfrm>
            <a:off x="8721898" y="4576087"/>
            <a:ext cx="540000" cy="254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DA02D39A-0DBC-4B5A-AED7-3E26C840544C}"/>
              </a:ext>
            </a:extLst>
          </p:cNvPr>
          <p:cNvSpPr/>
          <p:nvPr/>
        </p:nvSpPr>
        <p:spPr>
          <a:xfrm>
            <a:off x="7884387" y="5735719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s14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B5C17CB-269E-426B-A261-2EF8BAED396B}"/>
              </a:ext>
            </a:extLst>
          </p:cNvPr>
          <p:cNvCxnSpPr>
            <a:cxnSpLocks/>
            <a:stCxn id="15" idx="4"/>
            <a:endCxn id="79" idx="1"/>
          </p:cNvCxnSpPr>
          <p:nvPr/>
        </p:nvCxnSpPr>
        <p:spPr>
          <a:xfrm>
            <a:off x="6858524" y="4595486"/>
            <a:ext cx="1104944" cy="1219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DA44971-B1B1-42A0-BB39-4770EB46C85D}"/>
              </a:ext>
            </a:extLst>
          </p:cNvPr>
          <p:cNvCxnSpPr>
            <a:cxnSpLocks/>
            <a:stCxn id="71" idx="4"/>
            <a:endCxn id="79" idx="0"/>
          </p:cNvCxnSpPr>
          <p:nvPr/>
        </p:nvCxnSpPr>
        <p:spPr>
          <a:xfrm flipH="1">
            <a:off x="8154387" y="5365450"/>
            <a:ext cx="7404" cy="370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B76DC4B-0F7A-4CDF-B122-790417999165}"/>
              </a:ext>
            </a:extLst>
          </p:cNvPr>
          <p:cNvCxnSpPr>
            <a:cxnSpLocks/>
            <a:stCxn id="72" idx="4"/>
            <a:endCxn id="79" idx="7"/>
          </p:cNvCxnSpPr>
          <p:nvPr/>
        </p:nvCxnSpPr>
        <p:spPr>
          <a:xfrm flipH="1">
            <a:off x="8345306" y="5370192"/>
            <a:ext cx="916592" cy="444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E8A404C-F62E-4C90-ADB0-ED06152DC67B}"/>
              </a:ext>
            </a:extLst>
          </p:cNvPr>
          <p:cNvCxnSpPr>
            <a:cxnSpLocks/>
            <a:stCxn id="17" idx="4"/>
            <a:endCxn id="63" idx="0"/>
          </p:cNvCxnSpPr>
          <p:nvPr/>
        </p:nvCxnSpPr>
        <p:spPr>
          <a:xfrm>
            <a:off x="5720715" y="3548901"/>
            <a:ext cx="70" cy="22658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9920564-D80D-453E-8283-7E471CE798FB}"/>
              </a:ext>
            </a:extLst>
          </p:cNvPr>
          <p:cNvCxnSpPr>
            <a:cxnSpLocks/>
            <a:stCxn id="14" idx="4"/>
            <a:endCxn id="63" idx="2"/>
          </p:cNvCxnSpPr>
          <p:nvPr/>
        </p:nvCxnSpPr>
        <p:spPr>
          <a:xfrm>
            <a:off x="4067520" y="5642072"/>
            <a:ext cx="1383265" cy="4427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8B4B675-E05E-4775-BA65-596650C86713}"/>
              </a:ext>
            </a:extLst>
          </p:cNvPr>
          <p:cNvCxnSpPr>
            <a:cxnSpLocks/>
            <a:stCxn id="79" idx="2"/>
            <a:endCxn id="63" idx="6"/>
          </p:cNvCxnSpPr>
          <p:nvPr/>
        </p:nvCxnSpPr>
        <p:spPr>
          <a:xfrm flipH="1">
            <a:off x="5990785" y="6005719"/>
            <a:ext cx="1893602" cy="790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75B56C9-6185-41A2-9A3D-561EA1027F9F}"/>
              </a:ext>
            </a:extLst>
          </p:cNvPr>
          <p:cNvSpPr txBox="1"/>
          <p:nvPr/>
        </p:nvSpPr>
        <p:spPr>
          <a:xfrm>
            <a:off x="5979022" y="689846"/>
            <a:ext cx="64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d(t)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13D040-DA26-4244-8C4C-83C27E19180F}"/>
              </a:ext>
            </a:extLst>
          </p:cNvPr>
          <p:cNvSpPr txBox="1"/>
          <p:nvPr/>
        </p:nvSpPr>
        <p:spPr>
          <a:xfrm>
            <a:off x="2799875" y="4263910"/>
            <a:ext cx="63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d(t)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B99C34-9B6D-43D0-88A8-294C64A652B2}"/>
              </a:ext>
            </a:extLst>
          </p:cNvPr>
          <p:cNvSpPr txBox="1"/>
          <p:nvPr/>
        </p:nvSpPr>
        <p:spPr>
          <a:xfrm>
            <a:off x="4821100" y="4263910"/>
            <a:ext cx="63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d(t)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E5F16C-071C-44EC-A9A5-A3EB8AA851DF}"/>
              </a:ext>
            </a:extLst>
          </p:cNvPr>
          <p:cNvSpPr txBox="1"/>
          <p:nvPr/>
        </p:nvSpPr>
        <p:spPr>
          <a:xfrm>
            <a:off x="5995613" y="4127894"/>
            <a:ext cx="63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d(t)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1A9F7CE-BEAF-46F6-8433-BF776551C85C}"/>
              </a:ext>
            </a:extLst>
          </p:cNvPr>
          <p:cNvSpPr txBox="1"/>
          <p:nvPr/>
        </p:nvSpPr>
        <p:spPr>
          <a:xfrm>
            <a:off x="7295763" y="4882141"/>
            <a:ext cx="63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d(t)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25B802-F451-46EF-908E-CC7EBA8486BB}"/>
              </a:ext>
            </a:extLst>
          </p:cNvPr>
          <p:cNvSpPr txBox="1"/>
          <p:nvPr/>
        </p:nvSpPr>
        <p:spPr>
          <a:xfrm>
            <a:off x="9460055" y="4910324"/>
            <a:ext cx="63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d(t)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2BF3A9-2493-49EF-910A-B5FFA2F0BB4D}"/>
              </a:ext>
            </a:extLst>
          </p:cNvPr>
          <p:cNvSpPr txBox="1"/>
          <p:nvPr/>
        </p:nvSpPr>
        <p:spPr>
          <a:xfrm>
            <a:off x="5920852" y="3090363"/>
            <a:ext cx="63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d(t)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55362D-08B0-40AB-8832-E098D8CAE279}"/>
              </a:ext>
            </a:extLst>
          </p:cNvPr>
          <p:cNvSpPr txBox="1"/>
          <p:nvPr/>
        </p:nvSpPr>
        <p:spPr>
          <a:xfrm>
            <a:off x="5979022" y="6668668"/>
            <a:ext cx="102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k(all)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8A0C95-82AF-43DB-90DC-AB4858B62AF5}"/>
              </a:ext>
            </a:extLst>
          </p:cNvPr>
          <p:cNvSpPr txBox="1"/>
          <p:nvPr/>
        </p:nvSpPr>
        <p:spPr>
          <a:xfrm>
            <a:off x="5794845" y="5525885"/>
            <a:ext cx="63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</a:t>
            </a:r>
            <a:r>
              <a:rPr lang="en-US"/>
              <a:t>(</a:t>
            </a:r>
            <a:r>
              <a:rPr lang="en-US" dirty="0"/>
              <a:t>t)</a:t>
            </a:r>
          </a:p>
        </p:txBody>
      </p:sp>
    </p:spTree>
    <p:extLst>
      <p:ext uri="{BB962C8B-B14F-4D97-AF65-F5344CB8AC3E}">
        <p14:creationId xmlns:p14="http://schemas.microsoft.com/office/powerpoint/2010/main" val="331182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236</Words>
  <Application>Microsoft Office PowerPoint</Application>
  <PresentationFormat>Widescreen</PresentationFormat>
  <Paragraphs>115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Tien Nguyen Huynh</dc:creator>
  <cp:lastModifiedBy>Tiến Nguyễn Huỳnh Minh</cp:lastModifiedBy>
  <cp:revision>6</cp:revision>
  <dcterms:created xsi:type="dcterms:W3CDTF">2021-10-08T07:14:02Z</dcterms:created>
  <dcterms:modified xsi:type="dcterms:W3CDTF">2021-10-15T07:23:38Z</dcterms:modified>
</cp:coreProperties>
</file>