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18CE-CA6A-4397-B623-6079CD0E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E067-B1E4-4192-825D-3F8AAFCA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45A8-4E17-403D-BCA6-952D422E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B897-5D7D-4BB4-9179-8BAC4BCC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A472-B592-49F0-BB50-563AABD6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DCE-BB6A-4122-9CF3-8F336B9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37CA-0A12-4E7A-9A2D-5C2D5F11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C4E2-F1C2-4F7A-A5A1-78F058E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5D66-5897-4315-9673-5DB9913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F212-20F3-4D5E-B959-5529414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0A241-C738-4B86-A0B9-802D4307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5600-48EE-489E-8035-2E41D43E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FFC5-80B6-4B5A-9912-61A71F7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000E-CD7D-4E11-8800-454DCE89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1D-FEBB-4965-A8D5-6D71CE0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BA5-5721-460D-B74B-1189DA8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FCE2-C0B8-41DE-9161-8046CC18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FB3D-4197-4FE5-9402-E9AF53EE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1C58-E295-44F7-8747-BD600E4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B4D-DA44-4390-BAC4-31935886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C87F-5F1D-4718-B249-B6AE0DD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2C7F-07EB-448B-A1A8-E447713E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4D85-F434-4A9C-B710-A41F44A8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87F-73F1-4DA0-AD59-83B61E73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A0B4-24DB-4FC8-857E-220896A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32DA-4EAB-4BB6-9683-A76E10F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D48E-5542-415E-96DF-9D277DC7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EDC8-1C4E-4208-A0FF-31E43AFA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2A70-347E-4285-94C5-776F682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9CA3-872E-4EDD-8295-ED739E45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B3F1-FF42-4053-8A9B-42F0DAE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7B3-0CB3-4959-A48B-8BE033E0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03E11-BC87-4967-95DE-113980FB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7F1F-CB24-4B00-B309-F3A6596C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B7AA2-E08C-4E25-82B1-C5CEA2C0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6C8D-B63C-47FD-9CAA-F9BEE4DEC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38E3A-DF8A-4E9C-B7B2-84C1665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E2084-2349-4C3A-AE01-6D1EFA8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A383-9D7F-4417-A500-C04876C1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A1B-38D1-4BF8-9DDD-69606F37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1A8C2-F6C5-418F-9795-028DDE8C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E88A-840E-4579-90D4-21CA7C7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49103-76ED-47DB-98D3-98461A9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061-18E5-47FA-BBBC-56882ABB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5E539-CBF3-4807-B3B6-22F2466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A2A74-D833-4B49-B649-ADC0A5F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FD42-3634-42AE-81DF-1269AD10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07F0-C357-4437-911F-54E5F804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CDF5-78D6-437A-8587-64F6D63B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8259-3AD7-4F6E-B420-995B29F5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8BE82-CB82-4134-B01D-73E12D4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38A5-67FB-47AE-8B24-8ACD23B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ACB7-5AA7-4C80-87D9-48C1AF7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8120F-5F07-48E8-8C30-44CC7BC4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712A-3F89-4960-B281-FABC1B40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0175-4DDA-43AB-AFA5-BB94447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6CB6-6947-4DEB-BDE8-E96B3CD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34E7-96EE-4753-92F1-7A25899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3224-30E9-44B8-A395-AA4200A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0739-E129-4B8A-8296-FD29DC36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220E-8518-47E9-8DC3-D2205E56D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31CB-8AEB-438C-8D31-92FE0BB3E2A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A09-EAF9-4AEA-998B-B67B9386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0AB8-7932-4ACF-9AF3-D9D245CA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D5F7D51-76F3-4D95-AB6E-E1B1101CDCCB}"/>
              </a:ext>
            </a:extLst>
          </p:cNvPr>
          <p:cNvGrpSpPr/>
          <p:nvPr/>
        </p:nvGrpSpPr>
        <p:grpSpPr>
          <a:xfrm>
            <a:off x="2931289" y="-125820"/>
            <a:ext cx="6586587" cy="8956298"/>
            <a:chOff x="2931289" y="-125820"/>
            <a:chExt cx="6586587" cy="895629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EF4163-62B3-4836-A7D7-A775DB5ABEB4}"/>
                </a:ext>
              </a:extLst>
            </p:cNvPr>
            <p:cNvGrpSpPr/>
            <p:nvPr/>
          </p:nvGrpSpPr>
          <p:grpSpPr>
            <a:xfrm>
              <a:off x="2931289" y="-125820"/>
              <a:ext cx="6586587" cy="8956298"/>
              <a:chOff x="2931289" y="-125820"/>
              <a:chExt cx="6586587" cy="895629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503E23-683A-4577-8916-D477573C51E0}"/>
                  </a:ext>
                </a:extLst>
              </p:cNvPr>
              <p:cNvSpPr txBox="1"/>
              <p:nvPr/>
            </p:nvSpPr>
            <p:spPr>
              <a:xfrm>
                <a:off x="2931289" y="-125820"/>
                <a:ext cx="6094070" cy="8956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 algn="l"/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void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TamGiac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double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, 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double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, 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double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{</a:t>
                </a: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 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if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(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&lt;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&amp;&amp;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&lt;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&amp;&amp;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&lt;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 {</a:t>
                </a: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if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(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|| </a:t>
                </a: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 indent="228600" algn="l"/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|| </a:t>
                </a:r>
              </a:p>
              <a:p>
                <a:pPr marL="1143000" indent="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 indent="228600" algn="l"/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</a:p>
              <a:p>
                <a:pPr marL="1143000" indent="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	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"Day la tam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giac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vuong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;</a:t>
                </a: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else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if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(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&amp;&amp;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	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"Day la tam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giac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deu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;</a:t>
                </a: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else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if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(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||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||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==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	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"Day la tam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giac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can"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;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else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if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(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&gt;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|| </a:t>
                </a:r>
              </a:p>
              <a:p>
                <a:pPr marL="228600" indent="-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00200" indent="228600" algn="l"/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&gt;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|| </a:t>
                </a:r>
              </a:p>
              <a:p>
                <a:pPr marL="1600200" indent="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00200" indent="228600" algn="l"/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&gt;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+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* </a:t>
                </a:r>
                <a:r>
                  <a:rPr lang="en-US" sz="180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</a:p>
              <a:p>
                <a:pPr marL="1600200" indent="228600" algn="l"/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	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"Day la tam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giac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tu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;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else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		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"Day la tam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giac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nhon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;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  }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	  </a:t>
                </a:r>
                <a:r>
                  <a:rPr lang="en-US" sz="18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else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indent="-228600" algn="l"/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00808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"Ba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canh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a, b, c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khong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phai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la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ba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canh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cua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mot tam </a:t>
                </a:r>
                <a:r>
                  <a:rPr lang="en-US" sz="180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giac</a:t>
                </a:r>
                <a:r>
                  <a:rPr lang="en-US" sz="180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"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;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 algn="l"/>
                <a:r>
                  <a:rPr lang="en-US" sz="18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}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C692721-855F-420E-9A71-7FF07793166E}"/>
                  </a:ext>
                </a:extLst>
              </p:cNvPr>
              <p:cNvSpPr/>
              <p:nvPr/>
            </p:nvSpPr>
            <p:spPr>
              <a:xfrm>
                <a:off x="3538662" y="7959576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04A3C7BC-818C-4378-81EA-EA0CAA5CD87E}"/>
                  </a:ext>
                </a:extLst>
              </p:cNvPr>
              <p:cNvSpPr/>
              <p:nvPr/>
            </p:nvSpPr>
            <p:spPr>
              <a:xfrm>
                <a:off x="4186362" y="30989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4845E87-B493-4FA0-B454-0EAF9A68D486}"/>
                  </a:ext>
                </a:extLst>
              </p:cNvPr>
              <p:cNvSpPr/>
              <p:nvPr/>
            </p:nvSpPr>
            <p:spPr>
              <a:xfrm>
                <a:off x="5916000" y="30989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62B56E-BE33-4222-80FD-A7025F8B7583}"/>
                  </a:ext>
                </a:extLst>
              </p:cNvPr>
              <p:cNvSpPr/>
              <p:nvPr/>
            </p:nvSpPr>
            <p:spPr>
              <a:xfrm>
                <a:off x="7645638" y="30989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4F2354AC-FE21-4C14-9B2C-6F7CE6482561}"/>
                  </a:ext>
                </a:extLst>
              </p:cNvPr>
              <p:cNvSpPr/>
              <p:nvPr/>
            </p:nvSpPr>
            <p:spPr>
              <a:xfrm>
                <a:off x="5168224" y="925608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023AC521-C38E-43C8-BA53-A12E853BBFA6}"/>
                  </a:ext>
                </a:extLst>
              </p:cNvPr>
              <p:cNvSpPr/>
              <p:nvPr/>
            </p:nvSpPr>
            <p:spPr>
              <a:xfrm>
                <a:off x="3622482" y="166337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9371EB41-4297-46EB-808D-DACBDCA348F6}"/>
                  </a:ext>
                </a:extLst>
              </p:cNvPr>
              <p:cNvSpPr/>
              <p:nvPr/>
            </p:nvSpPr>
            <p:spPr>
              <a:xfrm>
                <a:off x="3622482" y="216917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A0388100-71A4-4AB6-BB91-92C4AC37DF61}"/>
                  </a:ext>
                </a:extLst>
              </p:cNvPr>
              <p:cNvSpPr/>
              <p:nvPr/>
            </p:nvSpPr>
            <p:spPr>
              <a:xfrm>
                <a:off x="9157876" y="2662236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BEB545EC-D220-4751-872B-1DBE5D57F2E6}"/>
                  </a:ext>
                </a:extLst>
              </p:cNvPr>
              <p:cNvSpPr/>
              <p:nvPr/>
            </p:nvSpPr>
            <p:spPr>
              <a:xfrm>
                <a:off x="5192202" y="2920008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A19581C5-81C4-4B91-967A-1F98A8F16FFD}"/>
                  </a:ext>
                </a:extLst>
              </p:cNvPr>
              <p:cNvSpPr/>
              <p:nvPr/>
            </p:nvSpPr>
            <p:spPr>
              <a:xfrm>
                <a:off x="6502530" y="2920008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A3C04892-DCE0-4CE8-8459-7A1C1B23A855}"/>
                  </a:ext>
                </a:extLst>
              </p:cNvPr>
              <p:cNvSpPr/>
              <p:nvPr/>
            </p:nvSpPr>
            <p:spPr>
              <a:xfrm>
                <a:off x="9157876" y="348455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FB38637A-6EC4-4E30-BC4E-ED4C72A2A369}"/>
                  </a:ext>
                </a:extLst>
              </p:cNvPr>
              <p:cNvSpPr/>
              <p:nvPr/>
            </p:nvSpPr>
            <p:spPr>
              <a:xfrm>
                <a:off x="5247556" y="384455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11</a:t>
                </a:r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D32A0964-7BAF-4B9B-A3C0-026C92FF5D3A}"/>
                  </a:ext>
                </a:extLst>
              </p:cNvPr>
              <p:cNvSpPr/>
              <p:nvPr/>
            </p:nvSpPr>
            <p:spPr>
              <a:xfrm>
                <a:off x="6495015" y="384623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BD519F8B-ED31-453B-8E5C-8CB48E295D4E}"/>
                  </a:ext>
                </a:extLst>
              </p:cNvPr>
              <p:cNvSpPr/>
              <p:nvPr/>
            </p:nvSpPr>
            <p:spPr>
              <a:xfrm>
                <a:off x="7822656" y="384455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00565255-229E-4C7A-853E-FEEAB1E177E4}"/>
                  </a:ext>
                </a:extLst>
              </p:cNvPr>
              <p:cNvSpPr/>
              <p:nvPr/>
            </p:nvSpPr>
            <p:spPr>
              <a:xfrm>
                <a:off x="9133474" y="4428900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14</a:t>
                </a:r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CA3C4745-33F7-4676-8AE4-67C2953B5230}"/>
                  </a:ext>
                </a:extLst>
              </p:cNvPr>
              <p:cNvSpPr/>
              <p:nvPr/>
            </p:nvSpPr>
            <p:spPr>
              <a:xfrm>
                <a:off x="6063560" y="476183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0BB40DB-A1F6-4CED-BDA6-D96591AF3B0A}"/>
                  </a:ext>
                </a:extLst>
              </p:cNvPr>
              <p:cNvSpPr/>
              <p:nvPr/>
            </p:nvSpPr>
            <p:spPr>
              <a:xfrm>
                <a:off x="4186362" y="5566542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E1199CCD-84E5-4CC0-8648-19669C44E52A}"/>
                  </a:ext>
                </a:extLst>
              </p:cNvPr>
              <p:cNvSpPr/>
              <p:nvPr/>
            </p:nvSpPr>
            <p:spPr>
              <a:xfrm>
                <a:off x="4186362" y="6008502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17</a:t>
                </a:r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87EA2C87-28D6-425B-B943-D0AB200DA8BF}"/>
                  </a:ext>
                </a:extLst>
              </p:cNvPr>
              <p:cNvSpPr/>
              <p:nvPr/>
            </p:nvSpPr>
            <p:spPr>
              <a:xfrm>
                <a:off x="8892412" y="6406686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A1313981-D0D6-4E2F-B77A-4486A0BD9ADD}"/>
                  </a:ext>
                </a:extLst>
              </p:cNvPr>
              <p:cNvSpPr/>
              <p:nvPr/>
            </p:nvSpPr>
            <p:spPr>
              <a:xfrm>
                <a:off x="8892412" y="6962904"/>
                <a:ext cx="360000" cy="360000"/>
              </a:xfrm>
              <a:prstGeom prst="flowChartConnector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19</a:t>
                </a: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D616AFF-46E6-4064-9CF4-7ED474828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2114" y="4608900"/>
              <a:ext cx="3813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26186A-C0A8-43E9-AE4F-FA3ACA07A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6372" y="3696011"/>
              <a:ext cx="522513" cy="93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CC0C469-A937-4906-B1ED-C559CD7D83D9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8865429" y="2842236"/>
              <a:ext cx="2924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0A8C45C-0D4A-4FC1-88EA-1745B56E6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282" y="6586686"/>
              <a:ext cx="52251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8E64951-1878-4D01-934E-C8A014B1A64E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8569106" y="7142904"/>
              <a:ext cx="323306" cy="839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84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8091637" y="-1926144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8091637" y="8346545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5564538" y="354805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8001637" y="-124051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7995958" y="-37489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7995958" y="49073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7995958" y="135947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7995958" y="218459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6825205" y="218459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7995958" y="489183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6938540" y="48965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6896209" y="35217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222486-748C-48B9-9F64-7768E7FCB370}"/>
              </a:ext>
            </a:extLst>
          </p:cNvPr>
          <p:cNvSpPr/>
          <p:nvPr/>
        </p:nvSpPr>
        <p:spPr>
          <a:xfrm>
            <a:off x="4078148" y="473477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271637" y="-1566144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265958" y="-700518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11" idx="2"/>
            <a:endCxn id="13" idx="7"/>
          </p:cNvCxnSpPr>
          <p:nvPr/>
        </p:nvCxnSpPr>
        <p:spPr>
          <a:xfrm flipH="1">
            <a:off x="7286124" y="1629474"/>
            <a:ext cx="709834" cy="634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7365205" y="2454593"/>
            <a:ext cx="6307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43" idx="2"/>
            <a:endCxn id="13" idx="5"/>
          </p:cNvCxnSpPr>
          <p:nvPr/>
        </p:nvCxnSpPr>
        <p:spPr>
          <a:xfrm flipH="1" flipV="1">
            <a:off x="7286124" y="2645512"/>
            <a:ext cx="709834" cy="690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265958" y="165108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AFCF98-A983-4C58-B68F-2B4F15DE6F8A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8265958" y="5431832"/>
            <a:ext cx="5679" cy="291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7995958" y="306636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B6BC17-BA78-4EBC-B0DD-4DE60D65215C}"/>
              </a:ext>
            </a:extLst>
          </p:cNvPr>
          <p:cNvCxnSpPr>
            <a:cxnSpLocks/>
            <a:stCxn id="8" idx="6"/>
            <a:endCxn id="60" idx="1"/>
          </p:cNvCxnSpPr>
          <p:nvPr/>
        </p:nvCxnSpPr>
        <p:spPr>
          <a:xfrm>
            <a:off x="8541637" y="-970518"/>
            <a:ext cx="1784727" cy="1540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265958" y="1030734"/>
            <a:ext cx="0" cy="32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265958" y="1899474"/>
            <a:ext cx="0" cy="285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12" idx="4"/>
            <a:endCxn id="43" idx="0"/>
          </p:cNvCxnSpPr>
          <p:nvPr/>
        </p:nvCxnSpPr>
        <p:spPr>
          <a:xfrm>
            <a:off x="8265958" y="2724593"/>
            <a:ext cx="0" cy="341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A8518D-DE0C-4863-9B14-B85FB6F28DBC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8535958" y="-104892"/>
            <a:ext cx="1711325" cy="86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E5AB1D7-01F5-4CF8-A3B2-DF6C085EDA7D}"/>
              </a:ext>
            </a:extLst>
          </p:cNvPr>
          <p:cNvSpPr/>
          <p:nvPr/>
        </p:nvSpPr>
        <p:spPr>
          <a:xfrm>
            <a:off x="4078148" y="592150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7166209" y="4061758"/>
            <a:ext cx="42331" cy="83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7095205" y="2724593"/>
            <a:ext cx="71004" cy="797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3915993-F72A-4295-809A-618C6F78185F}"/>
              </a:ext>
            </a:extLst>
          </p:cNvPr>
          <p:cNvSpPr/>
          <p:nvPr/>
        </p:nvSpPr>
        <p:spPr>
          <a:xfrm>
            <a:off x="5553983" y="473477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A8FA03D-577E-4359-A2BF-F5606E02DBE2}"/>
              </a:ext>
            </a:extLst>
          </p:cNvPr>
          <p:cNvSpPr/>
          <p:nvPr/>
        </p:nvSpPr>
        <p:spPr>
          <a:xfrm>
            <a:off x="5579757" y="594193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86584-5435-4BF9-92F4-497AEA740DE1}"/>
              </a:ext>
            </a:extLst>
          </p:cNvPr>
          <p:cNvCxnSpPr>
            <a:cxnSpLocks/>
            <a:stCxn id="16" idx="2"/>
            <a:endCxn id="7" idx="6"/>
          </p:cNvCxnSpPr>
          <p:nvPr/>
        </p:nvCxnSpPr>
        <p:spPr>
          <a:xfrm flipH="1">
            <a:off x="6104538" y="3791758"/>
            <a:ext cx="791671" cy="26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5834538" y="2454593"/>
            <a:ext cx="990667" cy="1093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A02D39A-0DBC-4B5A-AED7-3E26C840544C}"/>
              </a:ext>
            </a:extLst>
          </p:cNvPr>
          <p:cNvSpPr/>
          <p:nvPr/>
        </p:nvSpPr>
        <p:spPr>
          <a:xfrm>
            <a:off x="6590707" y="661918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5" idx="1"/>
          </p:cNvCxnSpPr>
          <p:nvPr/>
        </p:nvCxnSpPr>
        <p:spPr>
          <a:xfrm>
            <a:off x="7208540" y="5436558"/>
            <a:ext cx="935818" cy="2962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A44971-B1B1-42A0-BB39-4770EB46C85D}"/>
              </a:ext>
            </a:extLst>
          </p:cNvPr>
          <p:cNvCxnSpPr>
            <a:cxnSpLocks/>
            <a:stCxn id="253" idx="4"/>
            <a:endCxn id="5" idx="4"/>
          </p:cNvCxnSpPr>
          <p:nvPr/>
        </p:nvCxnSpPr>
        <p:spPr>
          <a:xfrm>
            <a:off x="2905903" y="8616545"/>
            <a:ext cx="5365734" cy="9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76DC4B-0F7A-4CDF-B122-790417999165}"/>
              </a:ext>
            </a:extLst>
          </p:cNvPr>
          <p:cNvCxnSpPr>
            <a:cxnSpLocks/>
            <a:stCxn id="7" idx="4"/>
            <a:endCxn id="71" idx="0"/>
          </p:cNvCxnSpPr>
          <p:nvPr/>
        </p:nvCxnSpPr>
        <p:spPr>
          <a:xfrm flipH="1">
            <a:off x="5823983" y="4088053"/>
            <a:ext cx="10555" cy="64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10" idx="6"/>
            <a:endCxn id="60" idx="3"/>
          </p:cNvCxnSpPr>
          <p:nvPr/>
        </p:nvCxnSpPr>
        <p:spPr>
          <a:xfrm>
            <a:off x="8535958" y="760734"/>
            <a:ext cx="1790406" cy="190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43" idx="4"/>
            <a:endCxn id="14" idx="0"/>
          </p:cNvCxnSpPr>
          <p:nvPr/>
        </p:nvCxnSpPr>
        <p:spPr>
          <a:xfrm>
            <a:off x="8265958" y="3606360"/>
            <a:ext cx="0" cy="128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4B675-E05E-4775-BA65-596650C86713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5823983" y="5274779"/>
            <a:ext cx="25774" cy="667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0C4D5E15-FD94-49AB-9B4A-0D4146F302E2}"/>
              </a:ext>
            </a:extLst>
          </p:cNvPr>
          <p:cNvSpPr/>
          <p:nvPr/>
        </p:nvSpPr>
        <p:spPr>
          <a:xfrm>
            <a:off x="10247283" y="49073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03CCB6F-E55F-4D88-A85B-EBCA29462D6C}"/>
              </a:ext>
            </a:extLst>
          </p:cNvPr>
          <p:cNvCxnSpPr>
            <a:cxnSpLocks/>
            <a:stCxn id="72" idx="6"/>
            <a:endCxn id="79" idx="1"/>
          </p:cNvCxnSpPr>
          <p:nvPr/>
        </p:nvCxnSpPr>
        <p:spPr>
          <a:xfrm>
            <a:off x="6119757" y="6211932"/>
            <a:ext cx="550031" cy="48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0024CFA-AF88-4FBA-A217-76FDB0CAD246}"/>
              </a:ext>
            </a:extLst>
          </p:cNvPr>
          <p:cNvCxnSpPr>
            <a:cxnSpLocks/>
            <a:stCxn id="79" idx="5"/>
            <a:endCxn id="5" idx="2"/>
          </p:cNvCxnSpPr>
          <p:nvPr/>
        </p:nvCxnSpPr>
        <p:spPr>
          <a:xfrm>
            <a:off x="7051626" y="7080107"/>
            <a:ext cx="1040011" cy="144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1A6570-8D07-41C7-A619-078EB5224C4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348148" y="3818053"/>
            <a:ext cx="1216390" cy="91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7537B85-41EF-4F80-85A7-DF27E59D634A}"/>
              </a:ext>
            </a:extLst>
          </p:cNvPr>
          <p:cNvCxnSpPr>
            <a:cxnSpLocks/>
            <a:stCxn id="71" idx="2"/>
            <a:endCxn id="17" idx="6"/>
          </p:cNvCxnSpPr>
          <p:nvPr/>
        </p:nvCxnSpPr>
        <p:spPr>
          <a:xfrm flipH="1">
            <a:off x="4618148" y="5004779"/>
            <a:ext cx="935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AA97D5C-F5A8-49E3-8940-F6483CE36DAC}"/>
              </a:ext>
            </a:extLst>
          </p:cNvPr>
          <p:cNvCxnSpPr>
            <a:cxnSpLocks/>
            <a:stCxn id="72" idx="0"/>
            <a:endCxn id="17" idx="5"/>
          </p:cNvCxnSpPr>
          <p:nvPr/>
        </p:nvCxnSpPr>
        <p:spPr>
          <a:xfrm flipH="1" flipV="1">
            <a:off x="4539067" y="5195698"/>
            <a:ext cx="1310690" cy="746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id="{29E09464-E8DF-4D4A-8C8C-509E133F4AAA}"/>
              </a:ext>
            </a:extLst>
          </p:cNvPr>
          <p:cNvSpPr/>
          <p:nvPr/>
        </p:nvSpPr>
        <p:spPr>
          <a:xfrm>
            <a:off x="2635903" y="807654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808384C-E264-4CA7-9C7F-5AD6128AA4F5}"/>
              </a:ext>
            </a:extLst>
          </p:cNvPr>
          <p:cNvCxnSpPr>
            <a:cxnSpLocks/>
            <a:stCxn id="17" idx="4"/>
            <a:endCxn id="63" idx="0"/>
          </p:cNvCxnSpPr>
          <p:nvPr/>
        </p:nvCxnSpPr>
        <p:spPr>
          <a:xfrm>
            <a:off x="4348148" y="5274779"/>
            <a:ext cx="0" cy="64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lowchart: Connector 258">
            <a:extLst>
              <a:ext uri="{FF2B5EF4-FFF2-40B4-BE49-F238E27FC236}">
                <a16:creationId xmlns:a16="http://schemas.microsoft.com/office/drawing/2014/main" id="{1761A688-8747-4816-949F-6FB6F07FC84C}"/>
              </a:ext>
            </a:extLst>
          </p:cNvPr>
          <p:cNvSpPr/>
          <p:nvPr/>
        </p:nvSpPr>
        <p:spPr>
          <a:xfrm>
            <a:off x="4078148" y="698730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0F877FC-8DD1-4B3B-BB21-88FFF4DE911E}"/>
              </a:ext>
            </a:extLst>
          </p:cNvPr>
          <p:cNvCxnSpPr>
            <a:cxnSpLocks/>
            <a:stCxn id="63" idx="4"/>
            <a:endCxn id="259" idx="0"/>
          </p:cNvCxnSpPr>
          <p:nvPr/>
        </p:nvCxnSpPr>
        <p:spPr>
          <a:xfrm>
            <a:off x="4348148" y="6461505"/>
            <a:ext cx="0" cy="52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Flowchart: Connector 266">
            <a:extLst>
              <a:ext uri="{FF2B5EF4-FFF2-40B4-BE49-F238E27FC236}">
                <a16:creationId xmlns:a16="http://schemas.microsoft.com/office/drawing/2014/main" id="{F83BB266-A9A2-45A1-82EC-4585F620217E}"/>
              </a:ext>
            </a:extLst>
          </p:cNvPr>
          <p:cNvSpPr/>
          <p:nvPr/>
        </p:nvSpPr>
        <p:spPr>
          <a:xfrm>
            <a:off x="5578493" y="737847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665DAC70-0B86-486B-933C-B836F9DF4E3A}"/>
              </a:ext>
            </a:extLst>
          </p:cNvPr>
          <p:cNvCxnSpPr>
            <a:cxnSpLocks/>
            <a:stCxn id="259" idx="6"/>
            <a:endCxn id="267" idx="2"/>
          </p:cNvCxnSpPr>
          <p:nvPr/>
        </p:nvCxnSpPr>
        <p:spPr>
          <a:xfrm>
            <a:off x="4618148" y="7257305"/>
            <a:ext cx="960345" cy="39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1FAC449-716B-4453-BF50-337A64DC9D86}"/>
              </a:ext>
            </a:extLst>
          </p:cNvPr>
          <p:cNvCxnSpPr>
            <a:cxnSpLocks/>
            <a:stCxn id="267" idx="6"/>
            <a:endCxn id="5" idx="3"/>
          </p:cNvCxnSpPr>
          <p:nvPr/>
        </p:nvCxnSpPr>
        <p:spPr>
          <a:xfrm>
            <a:off x="6118493" y="7648471"/>
            <a:ext cx="2025865" cy="1005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AFE217-2F43-44B0-BC26-5D85930A7949}"/>
              </a:ext>
            </a:extLst>
          </p:cNvPr>
          <p:cNvCxnSpPr>
            <a:cxnSpLocks/>
            <a:stCxn id="259" idx="2"/>
            <a:endCxn id="253" idx="6"/>
          </p:cNvCxnSpPr>
          <p:nvPr/>
        </p:nvCxnSpPr>
        <p:spPr>
          <a:xfrm flipH="1">
            <a:off x="3175903" y="7257305"/>
            <a:ext cx="902245" cy="1089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BC66D60-EB97-4F49-996B-566EC3373B02}"/>
              </a:ext>
            </a:extLst>
          </p:cNvPr>
          <p:cNvCxnSpPr>
            <a:cxnSpLocks/>
            <a:stCxn id="60" idx="4"/>
            <a:endCxn id="5" idx="7"/>
          </p:cNvCxnSpPr>
          <p:nvPr/>
        </p:nvCxnSpPr>
        <p:spPr>
          <a:xfrm flipH="1">
            <a:off x="8398916" y="1030734"/>
            <a:ext cx="2118367" cy="7368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25AE2ED-49FB-4729-A4CB-8BE238775202}"/>
              </a:ext>
            </a:extLst>
          </p:cNvPr>
          <p:cNvCxnSpPr>
            <a:cxnSpLocks/>
            <a:stCxn id="17" idx="2"/>
            <a:endCxn id="253" idx="0"/>
          </p:cNvCxnSpPr>
          <p:nvPr/>
        </p:nvCxnSpPr>
        <p:spPr>
          <a:xfrm flipH="1">
            <a:off x="2905903" y="5004779"/>
            <a:ext cx="1172245" cy="3071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97131C3-9592-4E96-BC3A-F09908C42F10}"/>
              </a:ext>
            </a:extLst>
          </p:cNvPr>
          <p:cNvCxnSpPr>
            <a:cxnSpLocks/>
            <a:stCxn id="63" idx="2"/>
            <a:endCxn id="253" idx="7"/>
          </p:cNvCxnSpPr>
          <p:nvPr/>
        </p:nvCxnSpPr>
        <p:spPr>
          <a:xfrm flipH="1">
            <a:off x="3096822" y="6191505"/>
            <a:ext cx="981326" cy="1964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1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16E158-D9DA-4CC6-B925-1B1622BDDD7B}"/>
              </a:ext>
            </a:extLst>
          </p:cNvPr>
          <p:cNvGrpSpPr/>
          <p:nvPr/>
        </p:nvGrpSpPr>
        <p:grpSpPr>
          <a:xfrm>
            <a:off x="2931289" y="-125820"/>
            <a:ext cx="6094070" cy="8771632"/>
            <a:chOff x="2931289" y="-125820"/>
            <a:chExt cx="6094070" cy="87716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03E23-683A-4577-8916-D477573C51E0}"/>
                </a:ext>
              </a:extLst>
            </p:cNvPr>
            <p:cNvSpPr txBox="1"/>
            <p:nvPr/>
          </p:nvSpPr>
          <p:spPr>
            <a:xfrm>
              <a:off x="2931289" y="-125820"/>
              <a:ext cx="6094070" cy="877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l"/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void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TamGiac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,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,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{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(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&lt;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&amp;&amp;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&lt;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&amp;&amp;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&lt;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 {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(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||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indent="228600" algn="l"/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||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indent="228600" algn="l"/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</a:p>
            <a:p>
              <a:pPr marL="1143000" indent="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	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cout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&lt;&lt;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"Day la tam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giac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vuong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;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(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&amp;&amp;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	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cout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&lt;&lt;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"Day la tam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giac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deu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;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(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||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||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==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	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cout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&lt;&lt;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"Day la tam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giac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can"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;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(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&gt;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||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600200" indent="228600" algn="l"/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&gt;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||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600200" indent="228600" algn="l"/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&gt;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+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* </a:t>
              </a:r>
              <a:r>
                <a:rPr lang="en-US" sz="18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</a:p>
            <a:p>
              <a:pPr marL="1600200" indent="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	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cout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&lt;&lt;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"Day la tam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giac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tu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;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	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cout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&lt;&lt;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"Day la tam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giac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nhon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;</a:t>
              </a:r>
            </a:p>
            <a:p>
              <a:pPr marL="228600" indent="-228600" algn="l"/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  }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 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371600" indent="-228600" algn="l"/>
              <a:r>
                <a:rPr lang="en-US" sz="1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cout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00808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&lt;&lt;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"Ba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canh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a, b, c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khong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phai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la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ba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canh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cua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mot tam </a:t>
              </a:r>
              <a:r>
                <a:rPr lang="en-US" sz="18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giac</a:t>
              </a:r>
              <a:r>
                <a:rPr lang="en-US" sz="18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;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/>
              <a:r>
                <a:rPr lang="en-US" sz="1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}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04A3C7BC-818C-4378-81EA-EA0CAA5CD87E}"/>
                </a:ext>
              </a:extLst>
            </p:cNvPr>
            <p:cNvSpPr/>
            <p:nvPr/>
          </p:nvSpPr>
          <p:spPr>
            <a:xfrm>
              <a:off x="2931289" y="617216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64845E87-B493-4FA0-B454-0EAF9A68D486}"/>
                </a:ext>
              </a:extLst>
            </p:cNvPr>
            <p:cNvSpPr/>
            <p:nvPr/>
          </p:nvSpPr>
          <p:spPr>
            <a:xfrm>
              <a:off x="3358662" y="1201590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362B56E-BE33-4222-80FD-A7025F8B7583}"/>
                </a:ext>
              </a:extLst>
            </p:cNvPr>
            <p:cNvSpPr/>
            <p:nvPr/>
          </p:nvSpPr>
          <p:spPr>
            <a:xfrm>
              <a:off x="4410087" y="2302939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4F2354AC-FE21-4C14-9B2C-6F7CE6482561}"/>
                </a:ext>
              </a:extLst>
            </p:cNvPr>
            <p:cNvSpPr/>
            <p:nvPr/>
          </p:nvSpPr>
          <p:spPr>
            <a:xfrm>
              <a:off x="3459188" y="2889000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023AC521-C38E-43C8-BA53-A12E853BBFA6}"/>
                </a:ext>
              </a:extLst>
            </p:cNvPr>
            <p:cNvSpPr/>
            <p:nvPr/>
          </p:nvSpPr>
          <p:spPr>
            <a:xfrm>
              <a:off x="4242538" y="3371192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9371EB41-4297-46EB-808D-DACBDCA348F6}"/>
                </a:ext>
              </a:extLst>
            </p:cNvPr>
            <p:cNvSpPr/>
            <p:nvPr/>
          </p:nvSpPr>
          <p:spPr>
            <a:xfrm>
              <a:off x="3410156" y="3944105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0388100-71A4-4AB6-BB91-92C4AC37DF61}"/>
                </a:ext>
              </a:extLst>
            </p:cNvPr>
            <p:cNvSpPr/>
            <p:nvPr/>
          </p:nvSpPr>
          <p:spPr>
            <a:xfrm>
              <a:off x="4241662" y="4468867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BEB545EC-D220-4751-872B-1DBE5D57F2E6}"/>
                </a:ext>
              </a:extLst>
            </p:cNvPr>
            <p:cNvSpPr/>
            <p:nvPr/>
          </p:nvSpPr>
          <p:spPr>
            <a:xfrm>
              <a:off x="3410156" y="5039071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A19581C5-81C4-4B91-967A-1F98A8F16FFD}"/>
                </a:ext>
              </a:extLst>
            </p:cNvPr>
            <p:cNvSpPr/>
            <p:nvPr/>
          </p:nvSpPr>
          <p:spPr>
            <a:xfrm>
              <a:off x="4230087" y="6014991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A3C04892-DCE0-4CE8-8459-7A1C1B23A855}"/>
                </a:ext>
              </a:extLst>
            </p:cNvPr>
            <p:cNvSpPr/>
            <p:nvPr/>
          </p:nvSpPr>
          <p:spPr>
            <a:xfrm>
              <a:off x="3451840" y="6506620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FB38637A-6EC4-4E30-BC4E-ED4C72A2A369}"/>
                </a:ext>
              </a:extLst>
            </p:cNvPr>
            <p:cNvSpPr/>
            <p:nvPr/>
          </p:nvSpPr>
          <p:spPr>
            <a:xfrm>
              <a:off x="3459188" y="7618629"/>
              <a:ext cx="360000" cy="360000"/>
            </a:xfrm>
            <a:prstGeom prst="flowChartConnector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7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8091637" y="-1926144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8271637" y="5192292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9139530" y="-2700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8001637" y="-124051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7166209" y="-2700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5425995" y="69610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7984887" y="69610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10246153" y="286966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7621691" y="260324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6166021" y="352133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8029156" y="352133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7261703" y="352133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271637" y="-1566144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7436209" y="-700518"/>
            <a:ext cx="835428" cy="43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11" idx="3"/>
            <a:endCxn id="43" idx="0"/>
          </p:cNvCxnSpPr>
          <p:nvPr/>
        </p:nvCxnSpPr>
        <p:spPr>
          <a:xfrm flipH="1">
            <a:off x="7305073" y="1157027"/>
            <a:ext cx="758895" cy="547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695995" y="190919"/>
            <a:ext cx="1549295" cy="50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8271637" y="-700518"/>
            <a:ext cx="1137893" cy="43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7035073" y="170501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43" idx="3"/>
            <a:endCxn id="14" idx="0"/>
          </p:cNvCxnSpPr>
          <p:nvPr/>
        </p:nvCxnSpPr>
        <p:spPr>
          <a:xfrm flipH="1">
            <a:off x="6436021" y="2165934"/>
            <a:ext cx="678133" cy="135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43" idx="5"/>
            <a:endCxn id="13" idx="0"/>
          </p:cNvCxnSpPr>
          <p:nvPr/>
        </p:nvCxnSpPr>
        <p:spPr>
          <a:xfrm>
            <a:off x="7495992" y="2165934"/>
            <a:ext cx="395699" cy="437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8445806" y="1157027"/>
            <a:ext cx="2070347" cy="171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>
          <a:xfrm>
            <a:off x="8299156" y="4061339"/>
            <a:ext cx="152481" cy="113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1A6570-8D07-41C7-A619-078EB5224C45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H="1">
            <a:off x="7531703" y="3064166"/>
            <a:ext cx="169069" cy="457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7537B85-41EF-4F80-85A7-DF27E59D634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27128" y="190919"/>
            <a:ext cx="627759" cy="50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AA97D5C-F5A8-49E3-8940-F6483CE36DAC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8082610" y="3064166"/>
            <a:ext cx="216546" cy="457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1FAC449-716B-4453-BF50-337A64DC9D86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>
            <a:off x="7531703" y="4061339"/>
            <a:ext cx="792655" cy="1183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F3CEF7B-9FC1-4358-A193-5C29170364AB}"/>
              </a:ext>
            </a:extLst>
          </p:cNvPr>
          <p:cNvCxnSpPr>
            <a:cxnSpLocks/>
            <a:stCxn id="14" idx="4"/>
            <a:endCxn id="5" idx="2"/>
          </p:cNvCxnSpPr>
          <p:nvPr/>
        </p:nvCxnSpPr>
        <p:spPr>
          <a:xfrm>
            <a:off x="6436021" y="4061339"/>
            <a:ext cx="1835616" cy="131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B5EEC8-0D20-4A36-AF92-3779FE5D657D}"/>
              </a:ext>
            </a:extLst>
          </p:cNvPr>
          <p:cNvCxnSpPr>
            <a:cxnSpLocks/>
            <a:stCxn id="12" idx="4"/>
            <a:endCxn id="5" idx="7"/>
          </p:cNvCxnSpPr>
          <p:nvPr/>
        </p:nvCxnSpPr>
        <p:spPr>
          <a:xfrm flipH="1">
            <a:off x="8578916" y="3409668"/>
            <a:ext cx="1937237" cy="183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36BE196-86F3-4843-ADB4-FDB90AB8EDCA}"/>
              </a:ext>
            </a:extLst>
          </p:cNvPr>
          <p:cNvCxnSpPr>
            <a:stCxn id="10" idx="4"/>
            <a:endCxn id="5" idx="2"/>
          </p:cNvCxnSpPr>
          <p:nvPr/>
        </p:nvCxnSpPr>
        <p:spPr>
          <a:xfrm rot="16200000" flipH="1">
            <a:off x="4915724" y="2016379"/>
            <a:ext cx="4136184" cy="25756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0BAAFEA7-7F5E-44EA-9570-E9CDA0BF65FA}"/>
              </a:ext>
            </a:extLst>
          </p:cNvPr>
          <p:cNvCxnSpPr>
            <a:stCxn id="7" idx="6"/>
            <a:endCxn id="5" idx="6"/>
          </p:cNvCxnSpPr>
          <p:nvPr/>
        </p:nvCxnSpPr>
        <p:spPr>
          <a:xfrm flipH="1">
            <a:off x="8631637" y="0"/>
            <a:ext cx="1047893" cy="5372292"/>
          </a:xfrm>
          <a:prstGeom prst="bentConnector3">
            <a:avLst>
              <a:gd name="adj1" fmla="val -1454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4B87E-1613-405A-BA06-C8349E018043}"/>
              </a:ext>
            </a:extLst>
          </p:cNvPr>
          <p:cNvGrpSpPr/>
          <p:nvPr/>
        </p:nvGrpSpPr>
        <p:grpSpPr>
          <a:xfrm>
            <a:off x="5425995" y="-1926144"/>
            <a:ext cx="5360158" cy="7912427"/>
            <a:chOff x="5425995" y="-1926144"/>
            <a:chExt cx="5360158" cy="79124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AD79BF-6B46-4C4F-8179-B4E41E58D395}"/>
                </a:ext>
              </a:extLst>
            </p:cNvPr>
            <p:cNvGrpSpPr/>
            <p:nvPr/>
          </p:nvGrpSpPr>
          <p:grpSpPr>
            <a:xfrm>
              <a:off x="5425995" y="-1926144"/>
              <a:ext cx="5360158" cy="7478436"/>
              <a:chOff x="5425995" y="-1926144"/>
              <a:chExt cx="5360158" cy="7478436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6A2FEC6-618A-482E-A63D-B83177A4F036}"/>
                  </a:ext>
                </a:extLst>
              </p:cNvPr>
              <p:cNvSpPr/>
              <p:nvPr/>
            </p:nvSpPr>
            <p:spPr>
              <a:xfrm>
                <a:off x="8091637" y="-1926144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4C7DB849-32A9-482D-9528-7C78C88046A6}"/>
                  </a:ext>
                </a:extLst>
              </p:cNvPr>
              <p:cNvSpPr/>
              <p:nvPr/>
            </p:nvSpPr>
            <p:spPr>
              <a:xfrm>
                <a:off x="8271637" y="5192292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 w="6350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4424475-71AE-4B87-BA13-7597A890DBEA}"/>
                  </a:ext>
                </a:extLst>
              </p:cNvPr>
              <p:cNvSpPr/>
              <p:nvPr/>
            </p:nvSpPr>
            <p:spPr>
              <a:xfrm>
                <a:off x="9139530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ADBE760-C0E7-42A9-BFEA-5340B80621BB}"/>
                  </a:ext>
                </a:extLst>
              </p:cNvPr>
              <p:cNvSpPr/>
              <p:nvPr/>
            </p:nvSpPr>
            <p:spPr>
              <a:xfrm>
                <a:off x="8001637" y="-124051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3F7ED1F-09B4-4F6E-AFE0-D2E384A608B3}"/>
                  </a:ext>
                </a:extLst>
              </p:cNvPr>
              <p:cNvSpPr/>
              <p:nvPr/>
            </p:nvSpPr>
            <p:spPr>
              <a:xfrm>
                <a:off x="7166209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DA8D7CAA-42BE-42CD-9201-977B2C8E7A49}"/>
                  </a:ext>
                </a:extLst>
              </p:cNvPr>
              <p:cNvSpPr/>
              <p:nvPr/>
            </p:nvSpPr>
            <p:spPr>
              <a:xfrm>
                <a:off x="5425995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1A9FB58F-35BB-4511-B973-37A6BB798081}"/>
                  </a:ext>
                </a:extLst>
              </p:cNvPr>
              <p:cNvSpPr/>
              <p:nvPr/>
            </p:nvSpPr>
            <p:spPr>
              <a:xfrm>
                <a:off x="7984887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2F21899F-6056-44AC-B59E-F94F6EDC51A4}"/>
                  </a:ext>
                </a:extLst>
              </p:cNvPr>
              <p:cNvSpPr/>
              <p:nvPr/>
            </p:nvSpPr>
            <p:spPr>
              <a:xfrm>
                <a:off x="10246153" y="286966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874F55FB-0FD5-4154-8AF7-B3AF7F7C6037}"/>
                  </a:ext>
                </a:extLst>
              </p:cNvPr>
              <p:cNvSpPr/>
              <p:nvPr/>
            </p:nvSpPr>
            <p:spPr>
              <a:xfrm>
                <a:off x="7621691" y="2603247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56B99674-2551-4701-BB0C-4F8F2FF9AF4E}"/>
                  </a:ext>
                </a:extLst>
              </p:cNvPr>
              <p:cNvSpPr/>
              <p:nvPr/>
            </p:nvSpPr>
            <p:spPr>
              <a:xfrm>
                <a:off x="6166021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FB67119-4305-49CA-BA40-811DE913CB36}"/>
                  </a:ext>
                </a:extLst>
              </p:cNvPr>
              <p:cNvSpPr/>
              <p:nvPr/>
            </p:nvSpPr>
            <p:spPr>
              <a:xfrm>
                <a:off x="8029156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87A85260-3134-4321-BCA5-99B7442CBE7B}"/>
                  </a:ext>
                </a:extLst>
              </p:cNvPr>
              <p:cNvSpPr/>
              <p:nvPr/>
            </p:nvSpPr>
            <p:spPr>
              <a:xfrm>
                <a:off x="7261703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1CC4E67-643A-4034-BAB4-4DE5096AF525}"/>
                  </a:ext>
                </a:extLst>
              </p:cNvPr>
              <p:cNvCxnSpPr>
                <a:stCxn id="4" idx="4"/>
                <a:endCxn id="8" idx="0"/>
              </p:cNvCxnSpPr>
              <p:nvPr/>
            </p:nvCxnSpPr>
            <p:spPr>
              <a:xfrm>
                <a:off x="8271637" y="-1566144"/>
                <a:ext cx="0" cy="32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F99787B-FC41-4C2C-B0EC-48CC30B3EF1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7436209" y="-700518"/>
                <a:ext cx="835428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DD63737-E3C9-4DE8-8482-F2A7F031FEEB}"/>
                  </a:ext>
                </a:extLst>
              </p:cNvPr>
              <p:cNvCxnSpPr>
                <a:cxnSpLocks/>
                <a:stCxn id="11" idx="3"/>
                <a:endCxn id="43" idx="0"/>
              </p:cNvCxnSpPr>
              <p:nvPr/>
            </p:nvCxnSpPr>
            <p:spPr>
              <a:xfrm flipH="1">
                <a:off x="7305073" y="1157027"/>
                <a:ext cx="758895" cy="5479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60C6047-B6B7-4612-91A5-FE4D0C7F47D2}"/>
                  </a:ext>
                </a:extLst>
              </p:cNvPr>
              <p:cNvCxnSpPr>
                <a:cxnSpLocks/>
                <a:stCxn id="9" idx="3"/>
                <a:endCxn id="10" idx="0"/>
              </p:cNvCxnSpPr>
              <p:nvPr/>
            </p:nvCxnSpPr>
            <p:spPr>
              <a:xfrm flipH="1">
                <a:off x="5695995" y="190919"/>
                <a:ext cx="1549295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39DDCB2-A454-4683-BD2B-1C09E5589A81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>
                <a:off x="8271637" y="-700518"/>
                <a:ext cx="1137893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072AA2D9-21F8-4480-ABC3-A511DD3A116C}"/>
                  </a:ext>
                </a:extLst>
              </p:cNvPr>
              <p:cNvSpPr/>
              <p:nvPr/>
            </p:nvSpPr>
            <p:spPr>
              <a:xfrm>
                <a:off x="7035073" y="1705015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344B60-3342-4681-97C3-165A10E85A41}"/>
                  </a:ext>
                </a:extLst>
              </p:cNvPr>
              <p:cNvCxnSpPr>
                <a:cxnSpLocks/>
                <a:stCxn id="43" idx="3"/>
                <a:endCxn id="14" idx="0"/>
              </p:cNvCxnSpPr>
              <p:nvPr/>
            </p:nvCxnSpPr>
            <p:spPr>
              <a:xfrm flipH="1">
                <a:off x="6436021" y="2165934"/>
                <a:ext cx="678133" cy="13554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B1AF815-B194-4564-ABEF-060F38BC8F44}"/>
                  </a:ext>
                </a:extLst>
              </p:cNvPr>
              <p:cNvCxnSpPr>
                <a:cxnSpLocks/>
                <a:stCxn id="43" idx="5"/>
                <a:endCxn id="13" idx="0"/>
              </p:cNvCxnSpPr>
              <p:nvPr/>
            </p:nvCxnSpPr>
            <p:spPr>
              <a:xfrm>
                <a:off x="7495992" y="2165934"/>
                <a:ext cx="395699" cy="4373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C9D1C24-7339-46E1-A773-D9B58AD8B840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>
                <a:off x="8445806" y="1157027"/>
                <a:ext cx="2070347" cy="17126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B5C17CB-269E-426B-A261-2EF8BAED396B}"/>
                  </a:ext>
                </a:extLst>
              </p:cNvPr>
              <p:cNvCxnSpPr>
                <a:cxnSpLocks/>
                <a:stCxn id="15" idx="4"/>
                <a:endCxn id="5" idx="0"/>
              </p:cNvCxnSpPr>
              <p:nvPr/>
            </p:nvCxnSpPr>
            <p:spPr>
              <a:xfrm>
                <a:off x="8299156" y="4061339"/>
                <a:ext cx="152481" cy="113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A1A6570-8D07-41C7-A619-078EB5224C45}"/>
                  </a:ext>
                </a:extLst>
              </p:cNvPr>
              <p:cNvCxnSpPr>
                <a:cxnSpLocks/>
                <a:stCxn id="13" idx="3"/>
                <a:endCxn id="16" idx="0"/>
              </p:cNvCxnSpPr>
              <p:nvPr/>
            </p:nvCxnSpPr>
            <p:spPr>
              <a:xfrm flipH="1">
                <a:off x="7531703" y="3064166"/>
                <a:ext cx="169069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F7537B85-41EF-4F80-85A7-DF27E59D634A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7627128" y="190919"/>
                <a:ext cx="627759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AA97D5C-F5A8-49E3-8940-F6483CE36DAC}"/>
                  </a:ext>
                </a:extLst>
              </p:cNvPr>
              <p:cNvCxnSpPr>
                <a:cxnSpLocks/>
                <a:stCxn id="13" idx="5"/>
                <a:endCxn id="15" idx="0"/>
              </p:cNvCxnSpPr>
              <p:nvPr/>
            </p:nvCxnSpPr>
            <p:spPr>
              <a:xfrm>
                <a:off x="8082610" y="3064166"/>
                <a:ext cx="216546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1FAC449-716B-4453-BF50-337A64DC9D86}"/>
                  </a:ext>
                </a:extLst>
              </p:cNvPr>
              <p:cNvCxnSpPr>
                <a:cxnSpLocks/>
                <a:stCxn id="16" idx="4"/>
                <a:endCxn id="5" idx="1"/>
              </p:cNvCxnSpPr>
              <p:nvPr/>
            </p:nvCxnSpPr>
            <p:spPr>
              <a:xfrm>
                <a:off x="7531703" y="4061339"/>
                <a:ext cx="792655" cy="11836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F3CEF7B-9FC1-4358-A193-5C29170364AB}"/>
                  </a:ext>
                </a:extLst>
              </p:cNvPr>
              <p:cNvCxnSpPr>
                <a:cxnSpLocks/>
                <a:stCxn id="14" idx="4"/>
                <a:endCxn id="5" idx="2"/>
              </p:cNvCxnSpPr>
              <p:nvPr/>
            </p:nvCxnSpPr>
            <p:spPr>
              <a:xfrm>
                <a:off x="6436021" y="4061339"/>
                <a:ext cx="1835616" cy="131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CB5EEC8-0D20-4A36-AF92-3779FE5D657D}"/>
                  </a:ext>
                </a:extLst>
              </p:cNvPr>
              <p:cNvCxnSpPr>
                <a:cxnSpLocks/>
                <a:stCxn id="12" idx="4"/>
                <a:endCxn id="5" idx="7"/>
              </p:cNvCxnSpPr>
              <p:nvPr/>
            </p:nvCxnSpPr>
            <p:spPr>
              <a:xfrm flipH="1">
                <a:off x="8578916" y="3409668"/>
                <a:ext cx="1937237" cy="18353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or: Elbow 133">
                <a:extLst>
                  <a:ext uri="{FF2B5EF4-FFF2-40B4-BE49-F238E27FC236}">
                    <a16:creationId xmlns:a16="http://schemas.microsoft.com/office/drawing/2014/main" id="{536BE196-86F3-4843-ADB4-FDB90AB8EDCA}"/>
                  </a:ext>
                </a:extLst>
              </p:cNvPr>
              <p:cNvCxnSpPr>
                <a:stCxn id="10" idx="4"/>
                <a:endCxn id="5" idx="2"/>
              </p:cNvCxnSpPr>
              <p:nvPr/>
            </p:nvCxnSpPr>
            <p:spPr>
              <a:xfrm rot="16200000" flipH="1">
                <a:off x="4915724" y="2016379"/>
                <a:ext cx="4136184" cy="257564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or: Elbow 135">
                <a:extLst>
                  <a:ext uri="{FF2B5EF4-FFF2-40B4-BE49-F238E27FC236}">
                    <a16:creationId xmlns:a16="http://schemas.microsoft.com/office/drawing/2014/main" id="{0BAAFEA7-7F5E-44EA-9570-E9CDA0BF65FA}"/>
                  </a:ext>
                </a:extLst>
              </p:cNvPr>
              <p:cNvCxnSpPr>
                <a:stCxn id="7" idx="6"/>
                <a:endCxn id="5" idx="6"/>
              </p:cNvCxnSpPr>
              <p:nvPr/>
            </p:nvCxnSpPr>
            <p:spPr>
              <a:xfrm flipH="1">
                <a:off x="8631637" y="0"/>
                <a:ext cx="1047893" cy="5372292"/>
              </a:xfrm>
              <a:prstGeom prst="bentConnector3">
                <a:avLst>
                  <a:gd name="adj1" fmla="val -145435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67D00-32D5-4C93-A1DC-D90192B8402F}"/>
                  </a:ext>
                </a:extLst>
              </p:cNvPr>
              <p:cNvSpPr txBox="1"/>
              <p:nvPr/>
            </p:nvSpPr>
            <p:spPr>
              <a:xfrm>
                <a:off x="6453272" y="-1177421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u(a), u(b), u(c)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F48BB-BE32-409A-BB26-937277DC8FF3}"/>
                  </a:ext>
                </a:extLst>
              </p:cNvPr>
              <p:cNvSpPr txBox="1"/>
              <p:nvPr/>
            </p:nvSpPr>
            <p:spPr>
              <a:xfrm>
                <a:off x="5715666" y="-261514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u(a), u(b), u(c)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F6EB63-AE6F-455D-B806-7DAFAA82BB90}"/>
                  </a:ext>
                </a:extLst>
              </p:cNvPr>
              <p:cNvSpPr txBox="1"/>
              <p:nvPr/>
            </p:nvSpPr>
            <p:spPr>
              <a:xfrm>
                <a:off x="8524887" y="752895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u(a), u(b), u(c)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A5D92-DC8A-4AD4-8D93-9A7B50F83F05}"/>
                  </a:ext>
                </a:extLst>
              </p:cNvPr>
              <p:cNvSpPr txBox="1"/>
              <p:nvPr/>
            </p:nvSpPr>
            <p:spPr>
              <a:xfrm>
                <a:off x="7522717" y="1804590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u(a), u(b), u(c)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49FFFA-4D07-422C-AE54-58EC39E1FFCF}"/>
                  </a:ext>
                </a:extLst>
              </p:cNvPr>
              <p:cNvSpPr txBox="1"/>
              <p:nvPr/>
            </p:nvSpPr>
            <p:spPr>
              <a:xfrm>
                <a:off x="7903913" y="2627084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u(a), u(b), u(c)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8291D-C5C1-4329-8795-40983A4E73CC}"/>
                </a:ext>
              </a:extLst>
            </p:cNvPr>
            <p:cNvSpPr txBox="1"/>
            <p:nvPr/>
          </p:nvSpPr>
          <p:spPr>
            <a:xfrm>
              <a:off x="7616237" y="5616951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1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4B87E-1613-405A-BA06-C8349E018043}"/>
              </a:ext>
            </a:extLst>
          </p:cNvPr>
          <p:cNvGrpSpPr/>
          <p:nvPr/>
        </p:nvGrpSpPr>
        <p:grpSpPr>
          <a:xfrm>
            <a:off x="5090715" y="-527214"/>
            <a:ext cx="5360158" cy="7912427"/>
            <a:chOff x="5425995" y="-1926144"/>
            <a:chExt cx="5360158" cy="79124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AD79BF-6B46-4C4F-8179-B4E41E58D395}"/>
                </a:ext>
              </a:extLst>
            </p:cNvPr>
            <p:cNvGrpSpPr/>
            <p:nvPr/>
          </p:nvGrpSpPr>
          <p:grpSpPr>
            <a:xfrm>
              <a:off x="5425995" y="-1926144"/>
              <a:ext cx="5360158" cy="7478436"/>
              <a:chOff x="5425995" y="-1926144"/>
              <a:chExt cx="5360158" cy="7478436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6A2FEC6-618A-482E-A63D-B83177A4F036}"/>
                  </a:ext>
                </a:extLst>
              </p:cNvPr>
              <p:cNvSpPr/>
              <p:nvPr/>
            </p:nvSpPr>
            <p:spPr>
              <a:xfrm>
                <a:off x="8091637" y="-1926144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4C7DB849-32A9-482D-9528-7C78C88046A6}"/>
                  </a:ext>
                </a:extLst>
              </p:cNvPr>
              <p:cNvSpPr/>
              <p:nvPr/>
            </p:nvSpPr>
            <p:spPr>
              <a:xfrm>
                <a:off x="8271637" y="5192292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 w="6350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4424475-71AE-4B87-BA13-7597A890DBEA}"/>
                  </a:ext>
                </a:extLst>
              </p:cNvPr>
              <p:cNvSpPr/>
              <p:nvPr/>
            </p:nvSpPr>
            <p:spPr>
              <a:xfrm>
                <a:off x="9139530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ADBE760-C0E7-42A9-BFEA-5340B80621BB}"/>
                  </a:ext>
                </a:extLst>
              </p:cNvPr>
              <p:cNvSpPr/>
              <p:nvPr/>
            </p:nvSpPr>
            <p:spPr>
              <a:xfrm>
                <a:off x="8001637" y="-124051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3F7ED1F-09B4-4F6E-AFE0-D2E384A608B3}"/>
                  </a:ext>
                </a:extLst>
              </p:cNvPr>
              <p:cNvSpPr/>
              <p:nvPr/>
            </p:nvSpPr>
            <p:spPr>
              <a:xfrm>
                <a:off x="7166209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DA8D7CAA-42BE-42CD-9201-977B2C8E7A49}"/>
                  </a:ext>
                </a:extLst>
              </p:cNvPr>
              <p:cNvSpPr/>
              <p:nvPr/>
            </p:nvSpPr>
            <p:spPr>
              <a:xfrm>
                <a:off x="5425995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1A9FB58F-35BB-4511-B973-37A6BB798081}"/>
                  </a:ext>
                </a:extLst>
              </p:cNvPr>
              <p:cNvSpPr/>
              <p:nvPr/>
            </p:nvSpPr>
            <p:spPr>
              <a:xfrm>
                <a:off x="7984887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2F21899F-6056-44AC-B59E-F94F6EDC51A4}"/>
                  </a:ext>
                </a:extLst>
              </p:cNvPr>
              <p:cNvSpPr/>
              <p:nvPr/>
            </p:nvSpPr>
            <p:spPr>
              <a:xfrm>
                <a:off x="10246153" y="286966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874F55FB-0FD5-4154-8AF7-B3AF7F7C6037}"/>
                  </a:ext>
                </a:extLst>
              </p:cNvPr>
              <p:cNvSpPr/>
              <p:nvPr/>
            </p:nvSpPr>
            <p:spPr>
              <a:xfrm>
                <a:off x="7621691" y="2603247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56B99674-2551-4701-BB0C-4F8F2FF9AF4E}"/>
                  </a:ext>
                </a:extLst>
              </p:cNvPr>
              <p:cNvSpPr/>
              <p:nvPr/>
            </p:nvSpPr>
            <p:spPr>
              <a:xfrm>
                <a:off x="6166021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FB67119-4305-49CA-BA40-811DE913CB36}"/>
                  </a:ext>
                </a:extLst>
              </p:cNvPr>
              <p:cNvSpPr/>
              <p:nvPr/>
            </p:nvSpPr>
            <p:spPr>
              <a:xfrm>
                <a:off x="8029156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87A85260-3134-4321-BCA5-99B7442CBE7B}"/>
                  </a:ext>
                </a:extLst>
              </p:cNvPr>
              <p:cNvSpPr/>
              <p:nvPr/>
            </p:nvSpPr>
            <p:spPr>
              <a:xfrm>
                <a:off x="7261703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1CC4E67-643A-4034-BAB4-4DE5096AF525}"/>
                  </a:ext>
                </a:extLst>
              </p:cNvPr>
              <p:cNvCxnSpPr>
                <a:stCxn id="4" idx="4"/>
                <a:endCxn id="8" idx="0"/>
              </p:cNvCxnSpPr>
              <p:nvPr/>
            </p:nvCxnSpPr>
            <p:spPr>
              <a:xfrm>
                <a:off x="8271637" y="-1566144"/>
                <a:ext cx="0" cy="32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F99787B-FC41-4C2C-B0EC-48CC30B3EF1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7436209" y="-700518"/>
                <a:ext cx="835428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DD63737-E3C9-4DE8-8482-F2A7F031FEEB}"/>
                  </a:ext>
                </a:extLst>
              </p:cNvPr>
              <p:cNvCxnSpPr>
                <a:cxnSpLocks/>
                <a:stCxn id="11" idx="3"/>
                <a:endCxn id="43" idx="0"/>
              </p:cNvCxnSpPr>
              <p:nvPr/>
            </p:nvCxnSpPr>
            <p:spPr>
              <a:xfrm flipH="1">
                <a:off x="7305073" y="1157027"/>
                <a:ext cx="758895" cy="5479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60C6047-B6B7-4612-91A5-FE4D0C7F47D2}"/>
                  </a:ext>
                </a:extLst>
              </p:cNvPr>
              <p:cNvCxnSpPr>
                <a:cxnSpLocks/>
                <a:stCxn id="9" idx="3"/>
                <a:endCxn id="10" idx="0"/>
              </p:cNvCxnSpPr>
              <p:nvPr/>
            </p:nvCxnSpPr>
            <p:spPr>
              <a:xfrm flipH="1">
                <a:off x="5695995" y="190919"/>
                <a:ext cx="1549295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39DDCB2-A454-4683-BD2B-1C09E5589A81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>
                <a:off x="8271637" y="-700518"/>
                <a:ext cx="1137893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072AA2D9-21F8-4480-ABC3-A511DD3A116C}"/>
                  </a:ext>
                </a:extLst>
              </p:cNvPr>
              <p:cNvSpPr/>
              <p:nvPr/>
            </p:nvSpPr>
            <p:spPr>
              <a:xfrm>
                <a:off x="7035073" y="1705015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344B60-3342-4681-97C3-165A10E85A41}"/>
                  </a:ext>
                </a:extLst>
              </p:cNvPr>
              <p:cNvCxnSpPr>
                <a:cxnSpLocks/>
                <a:stCxn id="43" idx="3"/>
                <a:endCxn id="14" idx="0"/>
              </p:cNvCxnSpPr>
              <p:nvPr/>
            </p:nvCxnSpPr>
            <p:spPr>
              <a:xfrm flipH="1">
                <a:off x="6436021" y="2165934"/>
                <a:ext cx="678133" cy="13554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B1AF815-B194-4564-ABEF-060F38BC8F44}"/>
                  </a:ext>
                </a:extLst>
              </p:cNvPr>
              <p:cNvCxnSpPr>
                <a:cxnSpLocks/>
                <a:stCxn id="43" idx="5"/>
                <a:endCxn id="13" idx="0"/>
              </p:cNvCxnSpPr>
              <p:nvPr/>
            </p:nvCxnSpPr>
            <p:spPr>
              <a:xfrm>
                <a:off x="7495992" y="2165934"/>
                <a:ext cx="395699" cy="4373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C9D1C24-7339-46E1-A773-D9B58AD8B840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>
                <a:off x="8445806" y="1157027"/>
                <a:ext cx="2070347" cy="17126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B5C17CB-269E-426B-A261-2EF8BAED396B}"/>
                  </a:ext>
                </a:extLst>
              </p:cNvPr>
              <p:cNvCxnSpPr>
                <a:cxnSpLocks/>
                <a:stCxn id="15" idx="4"/>
                <a:endCxn id="5" idx="0"/>
              </p:cNvCxnSpPr>
              <p:nvPr/>
            </p:nvCxnSpPr>
            <p:spPr>
              <a:xfrm>
                <a:off x="8299156" y="4061339"/>
                <a:ext cx="152481" cy="113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A1A6570-8D07-41C7-A619-078EB5224C45}"/>
                  </a:ext>
                </a:extLst>
              </p:cNvPr>
              <p:cNvCxnSpPr>
                <a:cxnSpLocks/>
                <a:stCxn id="13" idx="3"/>
                <a:endCxn id="16" idx="0"/>
              </p:cNvCxnSpPr>
              <p:nvPr/>
            </p:nvCxnSpPr>
            <p:spPr>
              <a:xfrm flipH="1">
                <a:off x="7531703" y="3064166"/>
                <a:ext cx="169069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F7537B85-41EF-4F80-85A7-DF27E59D634A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7627128" y="190919"/>
                <a:ext cx="627759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AA97D5C-F5A8-49E3-8940-F6483CE36DAC}"/>
                  </a:ext>
                </a:extLst>
              </p:cNvPr>
              <p:cNvCxnSpPr>
                <a:cxnSpLocks/>
                <a:stCxn id="13" idx="5"/>
                <a:endCxn id="15" idx="0"/>
              </p:cNvCxnSpPr>
              <p:nvPr/>
            </p:nvCxnSpPr>
            <p:spPr>
              <a:xfrm>
                <a:off x="8082610" y="3064166"/>
                <a:ext cx="216546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1FAC449-716B-4453-BF50-337A64DC9D86}"/>
                  </a:ext>
                </a:extLst>
              </p:cNvPr>
              <p:cNvCxnSpPr>
                <a:cxnSpLocks/>
                <a:stCxn id="16" idx="4"/>
                <a:endCxn id="5" idx="1"/>
              </p:cNvCxnSpPr>
              <p:nvPr/>
            </p:nvCxnSpPr>
            <p:spPr>
              <a:xfrm>
                <a:off x="7531703" y="4061339"/>
                <a:ext cx="792655" cy="11836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F3CEF7B-9FC1-4358-A193-5C29170364AB}"/>
                  </a:ext>
                </a:extLst>
              </p:cNvPr>
              <p:cNvCxnSpPr>
                <a:cxnSpLocks/>
                <a:stCxn id="14" idx="4"/>
                <a:endCxn id="5" idx="2"/>
              </p:cNvCxnSpPr>
              <p:nvPr/>
            </p:nvCxnSpPr>
            <p:spPr>
              <a:xfrm>
                <a:off x="6436021" y="4061339"/>
                <a:ext cx="1835616" cy="131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CB5EEC8-0D20-4A36-AF92-3779FE5D657D}"/>
                  </a:ext>
                </a:extLst>
              </p:cNvPr>
              <p:cNvCxnSpPr>
                <a:cxnSpLocks/>
                <a:stCxn id="12" idx="4"/>
                <a:endCxn id="5" idx="7"/>
              </p:cNvCxnSpPr>
              <p:nvPr/>
            </p:nvCxnSpPr>
            <p:spPr>
              <a:xfrm flipH="1">
                <a:off x="8578916" y="3409668"/>
                <a:ext cx="1937237" cy="18353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or: Elbow 133">
                <a:extLst>
                  <a:ext uri="{FF2B5EF4-FFF2-40B4-BE49-F238E27FC236}">
                    <a16:creationId xmlns:a16="http://schemas.microsoft.com/office/drawing/2014/main" id="{536BE196-86F3-4843-ADB4-FDB90AB8EDCA}"/>
                  </a:ext>
                </a:extLst>
              </p:cNvPr>
              <p:cNvCxnSpPr>
                <a:stCxn id="10" idx="4"/>
                <a:endCxn id="5" idx="2"/>
              </p:cNvCxnSpPr>
              <p:nvPr/>
            </p:nvCxnSpPr>
            <p:spPr>
              <a:xfrm rot="16200000" flipH="1">
                <a:off x="4915724" y="2016379"/>
                <a:ext cx="4136184" cy="257564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or: Elbow 135">
                <a:extLst>
                  <a:ext uri="{FF2B5EF4-FFF2-40B4-BE49-F238E27FC236}">
                    <a16:creationId xmlns:a16="http://schemas.microsoft.com/office/drawing/2014/main" id="{0BAAFEA7-7F5E-44EA-9570-E9CDA0BF65FA}"/>
                  </a:ext>
                </a:extLst>
              </p:cNvPr>
              <p:cNvCxnSpPr>
                <a:stCxn id="7" idx="6"/>
                <a:endCxn id="5" idx="6"/>
              </p:cNvCxnSpPr>
              <p:nvPr/>
            </p:nvCxnSpPr>
            <p:spPr>
              <a:xfrm flipH="1">
                <a:off x="8631637" y="0"/>
                <a:ext cx="1047893" cy="5372292"/>
              </a:xfrm>
              <a:prstGeom prst="bentConnector3">
                <a:avLst>
                  <a:gd name="adj1" fmla="val -145435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67D00-32D5-4C93-A1DC-D90192B8402F}"/>
                  </a:ext>
                </a:extLst>
              </p:cNvPr>
              <p:cNvSpPr txBox="1"/>
              <p:nvPr/>
            </p:nvSpPr>
            <p:spPr>
              <a:xfrm>
                <a:off x="7133744" y="-1177421"/>
                <a:ext cx="1087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u(a)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F48BB-BE32-409A-BB26-937277DC8FF3}"/>
                  </a:ext>
                </a:extLst>
              </p:cNvPr>
              <p:cNvSpPr txBox="1"/>
              <p:nvPr/>
            </p:nvSpPr>
            <p:spPr>
              <a:xfrm>
                <a:off x="6553012" y="-261515"/>
                <a:ext cx="930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u(a)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F6EB63-AE6F-455D-B806-7DAFAA82BB90}"/>
                  </a:ext>
                </a:extLst>
              </p:cNvPr>
              <p:cNvSpPr txBox="1"/>
              <p:nvPr/>
            </p:nvSpPr>
            <p:spPr>
              <a:xfrm>
                <a:off x="8524887" y="752895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A5D92-DC8A-4AD4-8D93-9A7B50F83F05}"/>
                  </a:ext>
                </a:extLst>
              </p:cNvPr>
              <p:cNvSpPr txBox="1"/>
              <p:nvPr/>
            </p:nvSpPr>
            <p:spPr>
              <a:xfrm>
                <a:off x="7522717" y="1804590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49FFFA-4D07-422C-AE54-58EC39E1FFCF}"/>
                  </a:ext>
                </a:extLst>
              </p:cNvPr>
              <p:cNvSpPr txBox="1"/>
              <p:nvPr/>
            </p:nvSpPr>
            <p:spPr>
              <a:xfrm>
                <a:off x="8175805" y="2627084"/>
                <a:ext cx="1495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u(a)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8291D-C5C1-4329-8795-40983A4E73CC}"/>
                </a:ext>
              </a:extLst>
            </p:cNvPr>
            <p:cNvSpPr txBox="1"/>
            <p:nvPr/>
          </p:nvSpPr>
          <p:spPr>
            <a:xfrm>
              <a:off x="7616237" y="5616951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98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4B87E-1613-405A-BA06-C8349E018043}"/>
              </a:ext>
            </a:extLst>
          </p:cNvPr>
          <p:cNvGrpSpPr/>
          <p:nvPr/>
        </p:nvGrpSpPr>
        <p:grpSpPr>
          <a:xfrm>
            <a:off x="5090715" y="-527214"/>
            <a:ext cx="5360158" cy="7912427"/>
            <a:chOff x="5425995" y="-1926144"/>
            <a:chExt cx="5360158" cy="79124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AD79BF-6B46-4C4F-8179-B4E41E58D395}"/>
                </a:ext>
              </a:extLst>
            </p:cNvPr>
            <p:cNvGrpSpPr/>
            <p:nvPr/>
          </p:nvGrpSpPr>
          <p:grpSpPr>
            <a:xfrm>
              <a:off x="5425995" y="-1926144"/>
              <a:ext cx="5360158" cy="7478436"/>
              <a:chOff x="5425995" y="-1926144"/>
              <a:chExt cx="5360158" cy="7478436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6A2FEC6-618A-482E-A63D-B83177A4F036}"/>
                  </a:ext>
                </a:extLst>
              </p:cNvPr>
              <p:cNvSpPr/>
              <p:nvPr/>
            </p:nvSpPr>
            <p:spPr>
              <a:xfrm>
                <a:off x="8091637" y="-1926144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4C7DB849-32A9-482D-9528-7C78C88046A6}"/>
                  </a:ext>
                </a:extLst>
              </p:cNvPr>
              <p:cNvSpPr/>
              <p:nvPr/>
            </p:nvSpPr>
            <p:spPr>
              <a:xfrm>
                <a:off x="8271637" y="5192292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 w="6350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4424475-71AE-4B87-BA13-7597A890DBEA}"/>
                  </a:ext>
                </a:extLst>
              </p:cNvPr>
              <p:cNvSpPr/>
              <p:nvPr/>
            </p:nvSpPr>
            <p:spPr>
              <a:xfrm>
                <a:off x="9139530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ADBE760-C0E7-42A9-BFEA-5340B80621BB}"/>
                  </a:ext>
                </a:extLst>
              </p:cNvPr>
              <p:cNvSpPr/>
              <p:nvPr/>
            </p:nvSpPr>
            <p:spPr>
              <a:xfrm>
                <a:off x="8001637" y="-124051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3F7ED1F-09B4-4F6E-AFE0-D2E384A608B3}"/>
                  </a:ext>
                </a:extLst>
              </p:cNvPr>
              <p:cNvSpPr/>
              <p:nvPr/>
            </p:nvSpPr>
            <p:spPr>
              <a:xfrm>
                <a:off x="7166209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DA8D7CAA-42BE-42CD-9201-977B2C8E7A49}"/>
                  </a:ext>
                </a:extLst>
              </p:cNvPr>
              <p:cNvSpPr/>
              <p:nvPr/>
            </p:nvSpPr>
            <p:spPr>
              <a:xfrm>
                <a:off x="5425995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1A9FB58F-35BB-4511-B973-37A6BB798081}"/>
                  </a:ext>
                </a:extLst>
              </p:cNvPr>
              <p:cNvSpPr/>
              <p:nvPr/>
            </p:nvSpPr>
            <p:spPr>
              <a:xfrm>
                <a:off x="7984887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2F21899F-6056-44AC-B59E-F94F6EDC51A4}"/>
                  </a:ext>
                </a:extLst>
              </p:cNvPr>
              <p:cNvSpPr/>
              <p:nvPr/>
            </p:nvSpPr>
            <p:spPr>
              <a:xfrm>
                <a:off x="10246153" y="286966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874F55FB-0FD5-4154-8AF7-B3AF7F7C6037}"/>
                  </a:ext>
                </a:extLst>
              </p:cNvPr>
              <p:cNvSpPr/>
              <p:nvPr/>
            </p:nvSpPr>
            <p:spPr>
              <a:xfrm>
                <a:off x="7621691" y="2603247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56B99674-2551-4701-BB0C-4F8F2FF9AF4E}"/>
                  </a:ext>
                </a:extLst>
              </p:cNvPr>
              <p:cNvSpPr/>
              <p:nvPr/>
            </p:nvSpPr>
            <p:spPr>
              <a:xfrm>
                <a:off x="6166021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FB67119-4305-49CA-BA40-811DE913CB36}"/>
                  </a:ext>
                </a:extLst>
              </p:cNvPr>
              <p:cNvSpPr/>
              <p:nvPr/>
            </p:nvSpPr>
            <p:spPr>
              <a:xfrm>
                <a:off x="8029156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87A85260-3134-4321-BCA5-99B7442CBE7B}"/>
                  </a:ext>
                </a:extLst>
              </p:cNvPr>
              <p:cNvSpPr/>
              <p:nvPr/>
            </p:nvSpPr>
            <p:spPr>
              <a:xfrm>
                <a:off x="7261703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1CC4E67-643A-4034-BAB4-4DE5096AF525}"/>
                  </a:ext>
                </a:extLst>
              </p:cNvPr>
              <p:cNvCxnSpPr>
                <a:stCxn id="4" idx="4"/>
                <a:endCxn id="8" idx="0"/>
              </p:cNvCxnSpPr>
              <p:nvPr/>
            </p:nvCxnSpPr>
            <p:spPr>
              <a:xfrm>
                <a:off x="8271637" y="-1566144"/>
                <a:ext cx="0" cy="32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F99787B-FC41-4C2C-B0EC-48CC30B3EF1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7436209" y="-700518"/>
                <a:ext cx="835428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DD63737-E3C9-4DE8-8482-F2A7F031FEEB}"/>
                  </a:ext>
                </a:extLst>
              </p:cNvPr>
              <p:cNvCxnSpPr>
                <a:cxnSpLocks/>
                <a:stCxn id="11" idx="3"/>
                <a:endCxn id="43" idx="0"/>
              </p:cNvCxnSpPr>
              <p:nvPr/>
            </p:nvCxnSpPr>
            <p:spPr>
              <a:xfrm flipH="1">
                <a:off x="7305073" y="1157027"/>
                <a:ext cx="758895" cy="5479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60C6047-B6B7-4612-91A5-FE4D0C7F47D2}"/>
                  </a:ext>
                </a:extLst>
              </p:cNvPr>
              <p:cNvCxnSpPr>
                <a:cxnSpLocks/>
                <a:stCxn id="9" idx="3"/>
                <a:endCxn id="10" idx="0"/>
              </p:cNvCxnSpPr>
              <p:nvPr/>
            </p:nvCxnSpPr>
            <p:spPr>
              <a:xfrm flipH="1">
                <a:off x="5695995" y="190919"/>
                <a:ext cx="1549295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39DDCB2-A454-4683-BD2B-1C09E5589A81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>
                <a:off x="8271637" y="-700518"/>
                <a:ext cx="1137893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072AA2D9-21F8-4480-ABC3-A511DD3A116C}"/>
                  </a:ext>
                </a:extLst>
              </p:cNvPr>
              <p:cNvSpPr/>
              <p:nvPr/>
            </p:nvSpPr>
            <p:spPr>
              <a:xfrm>
                <a:off x="7035073" y="1705015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344B60-3342-4681-97C3-165A10E85A41}"/>
                  </a:ext>
                </a:extLst>
              </p:cNvPr>
              <p:cNvCxnSpPr>
                <a:cxnSpLocks/>
                <a:stCxn id="43" idx="3"/>
                <a:endCxn id="14" idx="0"/>
              </p:cNvCxnSpPr>
              <p:nvPr/>
            </p:nvCxnSpPr>
            <p:spPr>
              <a:xfrm flipH="1">
                <a:off x="6436021" y="2165934"/>
                <a:ext cx="678133" cy="13554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B1AF815-B194-4564-ABEF-060F38BC8F44}"/>
                  </a:ext>
                </a:extLst>
              </p:cNvPr>
              <p:cNvCxnSpPr>
                <a:cxnSpLocks/>
                <a:stCxn id="43" idx="5"/>
                <a:endCxn id="13" idx="0"/>
              </p:cNvCxnSpPr>
              <p:nvPr/>
            </p:nvCxnSpPr>
            <p:spPr>
              <a:xfrm>
                <a:off x="7495992" y="2165934"/>
                <a:ext cx="395699" cy="4373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C9D1C24-7339-46E1-A773-D9B58AD8B840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>
                <a:off x="8445806" y="1157027"/>
                <a:ext cx="2070347" cy="17126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B5C17CB-269E-426B-A261-2EF8BAED396B}"/>
                  </a:ext>
                </a:extLst>
              </p:cNvPr>
              <p:cNvCxnSpPr>
                <a:cxnSpLocks/>
                <a:stCxn id="15" idx="4"/>
                <a:endCxn id="5" idx="0"/>
              </p:cNvCxnSpPr>
              <p:nvPr/>
            </p:nvCxnSpPr>
            <p:spPr>
              <a:xfrm>
                <a:off x="8299156" y="4061339"/>
                <a:ext cx="152481" cy="113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A1A6570-8D07-41C7-A619-078EB5224C45}"/>
                  </a:ext>
                </a:extLst>
              </p:cNvPr>
              <p:cNvCxnSpPr>
                <a:cxnSpLocks/>
                <a:stCxn id="13" idx="3"/>
                <a:endCxn id="16" idx="0"/>
              </p:cNvCxnSpPr>
              <p:nvPr/>
            </p:nvCxnSpPr>
            <p:spPr>
              <a:xfrm flipH="1">
                <a:off x="7531703" y="3064166"/>
                <a:ext cx="169069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F7537B85-41EF-4F80-85A7-DF27E59D634A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7627128" y="190919"/>
                <a:ext cx="627759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AA97D5C-F5A8-49E3-8940-F6483CE36DAC}"/>
                  </a:ext>
                </a:extLst>
              </p:cNvPr>
              <p:cNvCxnSpPr>
                <a:cxnSpLocks/>
                <a:stCxn id="13" idx="5"/>
                <a:endCxn id="15" idx="0"/>
              </p:cNvCxnSpPr>
              <p:nvPr/>
            </p:nvCxnSpPr>
            <p:spPr>
              <a:xfrm>
                <a:off x="8082610" y="3064166"/>
                <a:ext cx="216546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1FAC449-716B-4453-BF50-337A64DC9D86}"/>
                  </a:ext>
                </a:extLst>
              </p:cNvPr>
              <p:cNvCxnSpPr>
                <a:cxnSpLocks/>
                <a:stCxn id="16" idx="4"/>
                <a:endCxn id="5" idx="1"/>
              </p:cNvCxnSpPr>
              <p:nvPr/>
            </p:nvCxnSpPr>
            <p:spPr>
              <a:xfrm>
                <a:off x="7531703" y="4061339"/>
                <a:ext cx="792655" cy="11836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F3CEF7B-9FC1-4358-A193-5C29170364AB}"/>
                  </a:ext>
                </a:extLst>
              </p:cNvPr>
              <p:cNvCxnSpPr>
                <a:cxnSpLocks/>
                <a:stCxn id="14" idx="4"/>
                <a:endCxn id="5" idx="2"/>
              </p:cNvCxnSpPr>
              <p:nvPr/>
            </p:nvCxnSpPr>
            <p:spPr>
              <a:xfrm>
                <a:off x="6436021" y="4061339"/>
                <a:ext cx="1835616" cy="131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CB5EEC8-0D20-4A36-AF92-3779FE5D657D}"/>
                  </a:ext>
                </a:extLst>
              </p:cNvPr>
              <p:cNvCxnSpPr>
                <a:cxnSpLocks/>
                <a:stCxn id="12" idx="4"/>
                <a:endCxn id="5" idx="7"/>
              </p:cNvCxnSpPr>
              <p:nvPr/>
            </p:nvCxnSpPr>
            <p:spPr>
              <a:xfrm flipH="1">
                <a:off x="8578916" y="3409668"/>
                <a:ext cx="1937237" cy="18353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or: Elbow 133">
                <a:extLst>
                  <a:ext uri="{FF2B5EF4-FFF2-40B4-BE49-F238E27FC236}">
                    <a16:creationId xmlns:a16="http://schemas.microsoft.com/office/drawing/2014/main" id="{536BE196-86F3-4843-ADB4-FDB90AB8EDCA}"/>
                  </a:ext>
                </a:extLst>
              </p:cNvPr>
              <p:cNvCxnSpPr>
                <a:stCxn id="10" idx="4"/>
                <a:endCxn id="5" idx="2"/>
              </p:cNvCxnSpPr>
              <p:nvPr/>
            </p:nvCxnSpPr>
            <p:spPr>
              <a:xfrm rot="16200000" flipH="1">
                <a:off x="4915724" y="2016379"/>
                <a:ext cx="4136184" cy="257564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or: Elbow 135">
                <a:extLst>
                  <a:ext uri="{FF2B5EF4-FFF2-40B4-BE49-F238E27FC236}">
                    <a16:creationId xmlns:a16="http://schemas.microsoft.com/office/drawing/2014/main" id="{0BAAFEA7-7F5E-44EA-9570-E9CDA0BF65FA}"/>
                  </a:ext>
                </a:extLst>
              </p:cNvPr>
              <p:cNvCxnSpPr>
                <a:stCxn id="7" idx="6"/>
                <a:endCxn id="5" idx="6"/>
              </p:cNvCxnSpPr>
              <p:nvPr/>
            </p:nvCxnSpPr>
            <p:spPr>
              <a:xfrm flipH="1">
                <a:off x="8631637" y="0"/>
                <a:ext cx="1047893" cy="5372292"/>
              </a:xfrm>
              <a:prstGeom prst="bentConnector3">
                <a:avLst>
                  <a:gd name="adj1" fmla="val -145435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67D00-32D5-4C93-A1DC-D90192B8402F}"/>
                  </a:ext>
                </a:extLst>
              </p:cNvPr>
              <p:cNvSpPr txBox="1"/>
              <p:nvPr/>
            </p:nvSpPr>
            <p:spPr>
              <a:xfrm>
                <a:off x="7133744" y="-1177421"/>
                <a:ext cx="1087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u(b)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F48BB-BE32-409A-BB26-937277DC8FF3}"/>
                  </a:ext>
                </a:extLst>
              </p:cNvPr>
              <p:cNvSpPr txBox="1"/>
              <p:nvPr/>
            </p:nvSpPr>
            <p:spPr>
              <a:xfrm>
                <a:off x="6553012" y="-261515"/>
                <a:ext cx="930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u(b)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F6EB63-AE6F-455D-B806-7DAFAA82BB90}"/>
                  </a:ext>
                </a:extLst>
              </p:cNvPr>
              <p:cNvSpPr txBox="1"/>
              <p:nvPr/>
            </p:nvSpPr>
            <p:spPr>
              <a:xfrm>
                <a:off x="8524887" y="752895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u(b)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A5D92-DC8A-4AD4-8D93-9A7B50F83F05}"/>
                  </a:ext>
                </a:extLst>
              </p:cNvPr>
              <p:cNvSpPr txBox="1"/>
              <p:nvPr/>
            </p:nvSpPr>
            <p:spPr>
              <a:xfrm>
                <a:off x="7522717" y="1804590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u(b)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49FFFA-4D07-422C-AE54-58EC39E1FFCF}"/>
                  </a:ext>
                </a:extLst>
              </p:cNvPr>
              <p:cNvSpPr txBox="1"/>
              <p:nvPr/>
            </p:nvSpPr>
            <p:spPr>
              <a:xfrm>
                <a:off x="8175805" y="2627084"/>
                <a:ext cx="1495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u(b)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8291D-C5C1-4329-8795-40983A4E73CC}"/>
                </a:ext>
              </a:extLst>
            </p:cNvPr>
            <p:cNvSpPr txBox="1"/>
            <p:nvPr/>
          </p:nvSpPr>
          <p:spPr>
            <a:xfrm>
              <a:off x="7616237" y="5616951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91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4B87E-1613-405A-BA06-C8349E018043}"/>
              </a:ext>
            </a:extLst>
          </p:cNvPr>
          <p:cNvGrpSpPr/>
          <p:nvPr/>
        </p:nvGrpSpPr>
        <p:grpSpPr>
          <a:xfrm>
            <a:off x="5090715" y="-527214"/>
            <a:ext cx="5360158" cy="7912427"/>
            <a:chOff x="5425995" y="-1926144"/>
            <a:chExt cx="5360158" cy="79124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AD79BF-6B46-4C4F-8179-B4E41E58D395}"/>
                </a:ext>
              </a:extLst>
            </p:cNvPr>
            <p:cNvGrpSpPr/>
            <p:nvPr/>
          </p:nvGrpSpPr>
          <p:grpSpPr>
            <a:xfrm>
              <a:off x="5425995" y="-1926144"/>
              <a:ext cx="5360158" cy="7478436"/>
              <a:chOff x="5425995" y="-1926144"/>
              <a:chExt cx="5360158" cy="7478436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6A2FEC6-618A-482E-A63D-B83177A4F036}"/>
                  </a:ext>
                </a:extLst>
              </p:cNvPr>
              <p:cNvSpPr/>
              <p:nvPr/>
            </p:nvSpPr>
            <p:spPr>
              <a:xfrm>
                <a:off x="8091637" y="-1926144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4C7DB849-32A9-482D-9528-7C78C88046A6}"/>
                  </a:ext>
                </a:extLst>
              </p:cNvPr>
              <p:cNvSpPr/>
              <p:nvPr/>
            </p:nvSpPr>
            <p:spPr>
              <a:xfrm>
                <a:off x="8271637" y="5192292"/>
                <a:ext cx="360000" cy="360000"/>
              </a:xfrm>
              <a:prstGeom prst="flowChartConnector">
                <a:avLst/>
              </a:prstGeom>
              <a:solidFill>
                <a:srgbClr val="008E40">
                  <a:alpha val="80000"/>
                </a:srgbClr>
              </a:solidFill>
              <a:ln w="6350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4424475-71AE-4B87-BA13-7597A890DBEA}"/>
                  </a:ext>
                </a:extLst>
              </p:cNvPr>
              <p:cNvSpPr/>
              <p:nvPr/>
            </p:nvSpPr>
            <p:spPr>
              <a:xfrm>
                <a:off x="9139530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ADBE760-C0E7-42A9-BFEA-5340B80621BB}"/>
                  </a:ext>
                </a:extLst>
              </p:cNvPr>
              <p:cNvSpPr/>
              <p:nvPr/>
            </p:nvSpPr>
            <p:spPr>
              <a:xfrm>
                <a:off x="8001637" y="-124051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3F7ED1F-09B4-4F6E-AFE0-D2E384A608B3}"/>
                  </a:ext>
                </a:extLst>
              </p:cNvPr>
              <p:cNvSpPr/>
              <p:nvPr/>
            </p:nvSpPr>
            <p:spPr>
              <a:xfrm>
                <a:off x="7166209" y="-270000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DA8D7CAA-42BE-42CD-9201-977B2C8E7A49}"/>
                  </a:ext>
                </a:extLst>
              </p:cNvPr>
              <p:cNvSpPr/>
              <p:nvPr/>
            </p:nvSpPr>
            <p:spPr>
              <a:xfrm>
                <a:off x="5425995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1A9FB58F-35BB-4511-B973-37A6BB798081}"/>
                  </a:ext>
                </a:extLst>
              </p:cNvPr>
              <p:cNvSpPr/>
              <p:nvPr/>
            </p:nvSpPr>
            <p:spPr>
              <a:xfrm>
                <a:off x="7984887" y="69610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2F21899F-6056-44AC-B59E-F94F6EDC51A4}"/>
                  </a:ext>
                </a:extLst>
              </p:cNvPr>
              <p:cNvSpPr/>
              <p:nvPr/>
            </p:nvSpPr>
            <p:spPr>
              <a:xfrm>
                <a:off x="10246153" y="2869668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874F55FB-0FD5-4154-8AF7-B3AF7F7C6037}"/>
                  </a:ext>
                </a:extLst>
              </p:cNvPr>
              <p:cNvSpPr/>
              <p:nvPr/>
            </p:nvSpPr>
            <p:spPr>
              <a:xfrm>
                <a:off x="7621691" y="2603247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56B99674-2551-4701-BB0C-4F8F2FF9AF4E}"/>
                  </a:ext>
                </a:extLst>
              </p:cNvPr>
              <p:cNvSpPr/>
              <p:nvPr/>
            </p:nvSpPr>
            <p:spPr>
              <a:xfrm>
                <a:off x="6166021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FB67119-4305-49CA-BA40-811DE913CB36}"/>
                  </a:ext>
                </a:extLst>
              </p:cNvPr>
              <p:cNvSpPr/>
              <p:nvPr/>
            </p:nvSpPr>
            <p:spPr>
              <a:xfrm>
                <a:off x="8029156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87A85260-3134-4321-BCA5-99B7442CBE7B}"/>
                  </a:ext>
                </a:extLst>
              </p:cNvPr>
              <p:cNvSpPr/>
              <p:nvPr/>
            </p:nvSpPr>
            <p:spPr>
              <a:xfrm>
                <a:off x="7261703" y="3521339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1CC4E67-643A-4034-BAB4-4DE5096AF525}"/>
                  </a:ext>
                </a:extLst>
              </p:cNvPr>
              <p:cNvCxnSpPr>
                <a:stCxn id="4" idx="4"/>
                <a:endCxn id="8" idx="0"/>
              </p:cNvCxnSpPr>
              <p:nvPr/>
            </p:nvCxnSpPr>
            <p:spPr>
              <a:xfrm>
                <a:off x="8271637" y="-1566144"/>
                <a:ext cx="0" cy="32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F99787B-FC41-4C2C-B0EC-48CC30B3EF1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7436209" y="-700518"/>
                <a:ext cx="835428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DD63737-E3C9-4DE8-8482-F2A7F031FEEB}"/>
                  </a:ext>
                </a:extLst>
              </p:cNvPr>
              <p:cNvCxnSpPr>
                <a:cxnSpLocks/>
                <a:stCxn id="11" idx="3"/>
                <a:endCxn id="43" idx="0"/>
              </p:cNvCxnSpPr>
              <p:nvPr/>
            </p:nvCxnSpPr>
            <p:spPr>
              <a:xfrm flipH="1">
                <a:off x="7305073" y="1157027"/>
                <a:ext cx="758895" cy="5479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60C6047-B6B7-4612-91A5-FE4D0C7F47D2}"/>
                  </a:ext>
                </a:extLst>
              </p:cNvPr>
              <p:cNvCxnSpPr>
                <a:cxnSpLocks/>
                <a:stCxn id="9" idx="3"/>
                <a:endCxn id="10" idx="0"/>
              </p:cNvCxnSpPr>
              <p:nvPr/>
            </p:nvCxnSpPr>
            <p:spPr>
              <a:xfrm flipH="1">
                <a:off x="5695995" y="190919"/>
                <a:ext cx="1549295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39DDCB2-A454-4683-BD2B-1C09E5589A81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>
                <a:off x="8271637" y="-700518"/>
                <a:ext cx="1137893" cy="4305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072AA2D9-21F8-4480-ABC3-A511DD3A116C}"/>
                  </a:ext>
                </a:extLst>
              </p:cNvPr>
              <p:cNvSpPr/>
              <p:nvPr/>
            </p:nvSpPr>
            <p:spPr>
              <a:xfrm>
                <a:off x="7035073" y="1705015"/>
                <a:ext cx="540000" cy="540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344B60-3342-4681-97C3-165A10E85A41}"/>
                  </a:ext>
                </a:extLst>
              </p:cNvPr>
              <p:cNvCxnSpPr>
                <a:cxnSpLocks/>
                <a:stCxn id="43" idx="3"/>
                <a:endCxn id="14" idx="0"/>
              </p:cNvCxnSpPr>
              <p:nvPr/>
            </p:nvCxnSpPr>
            <p:spPr>
              <a:xfrm flipH="1">
                <a:off x="6436021" y="2165934"/>
                <a:ext cx="678133" cy="13554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B1AF815-B194-4564-ABEF-060F38BC8F44}"/>
                  </a:ext>
                </a:extLst>
              </p:cNvPr>
              <p:cNvCxnSpPr>
                <a:cxnSpLocks/>
                <a:stCxn id="43" idx="5"/>
                <a:endCxn id="13" idx="0"/>
              </p:cNvCxnSpPr>
              <p:nvPr/>
            </p:nvCxnSpPr>
            <p:spPr>
              <a:xfrm>
                <a:off x="7495992" y="2165934"/>
                <a:ext cx="395699" cy="4373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C9D1C24-7339-46E1-A773-D9B58AD8B840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>
                <a:off x="8445806" y="1157027"/>
                <a:ext cx="2070347" cy="17126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B5C17CB-269E-426B-A261-2EF8BAED396B}"/>
                  </a:ext>
                </a:extLst>
              </p:cNvPr>
              <p:cNvCxnSpPr>
                <a:cxnSpLocks/>
                <a:stCxn id="15" idx="4"/>
                <a:endCxn id="5" idx="0"/>
              </p:cNvCxnSpPr>
              <p:nvPr/>
            </p:nvCxnSpPr>
            <p:spPr>
              <a:xfrm>
                <a:off x="8299156" y="4061339"/>
                <a:ext cx="152481" cy="113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A1A6570-8D07-41C7-A619-078EB5224C45}"/>
                  </a:ext>
                </a:extLst>
              </p:cNvPr>
              <p:cNvCxnSpPr>
                <a:cxnSpLocks/>
                <a:stCxn id="13" idx="3"/>
                <a:endCxn id="16" idx="0"/>
              </p:cNvCxnSpPr>
              <p:nvPr/>
            </p:nvCxnSpPr>
            <p:spPr>
              <a:xfrm flipH="1">
                <a:off x="7531703" y="3064166"/>
                <a:ext cx="169069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F7537B85-41EF-4F80-85A7-DF27E59D634A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7627128" y="190919"/>
                <a:ext cx="627759" cy="5051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AA97D5C-F5A8-49E3-8940-F6483CE36DAC}"/>
                  </a:ext>
                </a:extLst>
              </p:cNvPr>
              <p:cNvCxnSpPr>
                <a:cxnSpLocks/>
                <a:stCxn id="13" idx="5"/>
                <a:endCxn id="15" idx="0"/>
              </p:cNvCxnSpPr>
              <p:nvPr/>
            </p:nvCxnSpPr>
            <p:spPr>
              <a:xfrm>
                <a:off x="8082610" y="3064166"/>
                <a:ext cx="216546" cy="4571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1FAC449-716B-4453-BF50-337A64DC9D86}"/>
                  </a:ext>
                </a:extLst>
              </p:cNvPr>
              <p:cNvCxnSpPr>
                <a:cxnSpLocks/>
                <a:stCxn id="16" idx="4"/>
                <a:endCxn id="5" idx="1"/>
              </p:cNvCxnSpPr>
              <p:nvPr/>
            </p:nvCxnSpPr>
            <p:spPr>
              <a:xfrm>
                <a:off x="7531703" y="4061339"/>
                <a:ext cx="792655" cy="11836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F3CEF7B-9FC1-4358-A193-5C29170364AB}"/>
                  </a:ext>
                </a:extLst>
              </p:cNvPr>
              <p:cNvCxnSpPr>
                <a:cxnSpLocks/>
                <a:stCxn id="14" idx="4"/>
                <a:endCxn id="5" idx="2"/>
              </p:cNvCxnSpPr>
              <p:nvPr/>
            </p:nvCxnSpPr>
            <p:spPr>
              <a:xfrm>
                <a:off x="6436021" y="4061339"/>
                <a:ext cx="1835616" cy="13109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3CB5EEC8-0D20-4A36-AF92-3779FE5D657D}"/>
                  </a:ext>
                </a:extLst>
              </p:cNvPr>
              <p:cNvCxnSpPr>
                <a:cxnSpLocks/>
                <a:stCxn id="12" idx="4"/>
                <a:endCxn id="5" idx="7"/>
              </p:cNvCxnSpPr>
              <p:nvPr/>
            </p:nvCxnSpPr>
            <p:spPr>
              <a:xfrm flipH="1">
                <a:off x="8578916" y="3409668"/>
                <a:ext cx="1937237" cy="18353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or: Elbow 133">
                <a:extLst>
                  <a:ext uri="{FF2B5EF4-FFF2-40B4-BE49-F238E27FC236}">
                    <a16:creationId xmlns:a16="http://schemas.microsoft.com/office/drawing/2014/main" id="{536BE196-86F3-4843-ADB4-FDB90AB8EDCA}"/>
                  </a:ext>
                </a:extLst>
              </p:cNvPr>
              <p:cNvCxnSpPr>
                <a:stCxn id="10" idx="4"/>
                <a:endCxn id="5" idx="2"/>
              </p:cNvCxnSpPr>
              <p:nvPr/>
            </p:nvCxnSpPr>
            <p:spPr>
              <a:xfrm rot="16200000" flipH="1">
                <a:off x="4915724" y="2016379"/>
                <a:ext cx="4136184" cy="257564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or: Elbow 135">
                <a:extLst>
                  <a:ext uri="{FF2B5EF4-FFF2-40B4-BE49-F238E27FC236}">
                    <a16:creationId xmlns:a16="http://schemas.microsoft.com/office/drawing/2014/main" id="{0BAAFEA7-7F5E-44EA-9570-E9CDA0BF65FA}"/>
                  </a:ext>
                </a:extLst>
              </p:cNvPr>
              <p:cNvCxnSpPr>
                <a:stCxn id="7" idx="6"/>
                <a:endCxn id="5" idx="6"/>
              </p:cNvCxnSpPr>
              <p:nvPr/>
            </p:nvCxnSpPr>
            <p:spPr>
              <a:xfrm flipH="1">
                <a:off x="8631637" y="0"/>
                <a:ext cx="1047893" cy="5372292"/>
              </a:xfrm>
              <a:prstGeom prst="bentConnector3">
                <a:avLst>
                  <a:gd name="adj1" fmla="val -145435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67D00-32D5-4C93-A1DC-D90192B8402F}"/>
                  </a:ext>
                </a:extLst>
              </p:cNvPr>
              <p:cNvSpPr txBox="1"/>
              <p:nvPr/>
            </p:nvSpPr>
            <p:spPr>
              <a:xfrm>
                <a:off x="7133744" y="-1177421"/>
                <a:ext cx="1087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u(c)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F48BB-BE32-409A-BB26-937277DC8FF3}"/>
                  </a:ext>
                </a:extLst>
              </p:cNvPr>
              <p:cNvSpPr txBox="1"/>
              <p:nvPr/>
            </p:nvSpPr>
            <p:spPr>
              <a:xfrm>
                <a:off x="6396138" y="-261516"/>
                <a:ext cx="1087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u(c)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F6EB63-AE6F-455D-B806-7DAFAA82BB90}"/>
                  </a:ext>
                </a:extLst>
              </p:cNvPr>
              <p:cNvSpPr txBox="1"/>
              <p:nvPr/>
            </p:nvSpPr>
            <p:spPr>
              <a:xfrm>
                <a:off x="8524887" y="752895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u(c)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EA5D92-DC8A-4AD4-8D93-9A7B50F83F05}"/>
                  </a:ext>
                </a:extLst>
              </p:cNvPr>
              <p:cNvSpPr txBox="1"/>
              <p:nvPr/>
            </p:nvSpPr>
            <p:spPr>
              <a:xfrm>
                <a:off x="7522717" y="1804590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u(c)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49FFFA-4D07-422C-AE54-58EC39E1FFCF}"/>
                  </a:ext>
                </a:extLst>
              </p:cNvPr>
              <p:cNvSpPr txBox="1"/>
              <p:nvPr/>
            </p:nvSpPr>
            <p:spPr>
              <a:xfrm>
                <a:off x="8175805" y="2627084"/>
                <a:ext cx="1495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u(c)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8291D-C5C1-4329-8795-40983A4E73CC}"/>
                </a:ext>
              </a:extLst>
            </p:cNvPr>
            <p:cNvSpPr txBox="1"/>
            <p:nvPr/>
          </p:nvSpPr>
          <p:spPr>
            <a:xfrm>
              <a:off x="7616237" y="5616951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0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713</Words>
  <Application>Microsoft Office PowerPoint</Application>
  <PresentationFormat>Widescreen</PresentationFormat>
  <Paragraphs>201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 Nguyen Huynh</dc:creator>
  <cp:lastModifiedBy>Tiến Nguyễn Huỳnh Minh</cp:lastModifiedBy>
  <cp:revision>21</cp:revision>
  <dcterms:created xsi:type="dcterms:W3CDTF">2021-10-08T07:14:02Z</dcterms:created>
  <dcterms:modified xsi:type="dcterms:W3CDTF">2021-10-22T08:37:40Z</dcterms:modified>
</cp:coreProperties>
</file>