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40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75" autoAdjust="0"/>
    <p:restoredTop sz="94660"/>
  </p:normalViewPr>
  <p:slideViewPr>
    <p:cSldViewPr snapToGrid="0">
      <p:cViewPr>
        <p:scale>
          <a:sx n="50" d="100"/>
          <a:sy n="50" d="100"/>
        </p:scale>
        <p:origin x="2107" y="1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518CE-CA6A-4397-B623-6079CD0E3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EE067-B1E4-4192-825D-3F8AAFCAE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245A8-4E17-403D-BCA6-952D422E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BB897-5D7D-4BB4-9179-8BAC4BCC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A472-B592-49F0-BB50-563AABD6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9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ADCE-BB6A-4122-9CF3-8F336B9C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E37CA-0A12-4E7A-9A2D-5C2D5F11A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CC4E2-F1C2-4F7A-A5A1-78F058E0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75D66-5897-4315-9673-5DB99130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AF212-20F3-4D5E-B959-55294148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0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0A241-C738-4B86-A0B9-802D4307D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A5600-48EE-489E-8035-2E41D43E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DFFC5-80B6-4B5A-9912-61A71F7A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D000E-CD7D-4E11-8800-454DCE89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481D-FEBB-4965-A8D5-6D71CE0C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5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6BA5-5721-460D-B74B-1189DA8B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DFCE2-C0B8-41DE-9161-8046CC180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2FB3D-4197-4FE5-9402-E9AF53EE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01C58-E295-44F7-8747-BD600E47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79B4D-DA44-4390-BAC4-31935886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9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C87F-5F1D-4718-B249-B6AE0DD2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92C7F-07EB-448B-A1A8-E447713E3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D4D85-F434-4A9C-B710-A41F44A8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1B87F-73F1-4DA0-AD59-83B61E73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FA0B4-24DB-4FC8-857E-220896AF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9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32DA-4EAB-4BB6-9683-A76E10F4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D48E-5542-415E-96DF-9D277DC78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1EDC8-1C4E-4208-A0FF-31E43AFAB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D2A70-347E-4285-94C5-776F6823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59CA3-872E-4EDD-8295-ED739E45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BB3F1-FF42-4053-8A9B-42F0DAEC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8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87B3-0CB3-4959-A48B-8BE033E0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03E11-BC87-4967-95DE-113980FBE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77F1F-CB24-4B00-B309-F3A6596C7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B7AA2-E08C-4E25-82B1-C5CEA2C09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66C8D-B63C-47FD-9CAA-F9BEE4DEC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38E3A-DF8A-4E9C-B7B2-84C1665A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E2084-2349-4C3A-AE01-6D1EFA89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FA383-9D7F-4417-A500-C04876C1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0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2A1B-38D1-4BF8-9DDD-69606F37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1A8C2-F6C5-418F-9795-028DDE8C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0E88A-840E-4579-90D4-21CA7C7E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49103-76ED-47DB-98D3-98461A91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4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59061-18E5-47FA-BBBC-56882ABB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5E539-CBF3-4807-B3B6-22F2466C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A2A74-D833-4B49-B649-ADC0A5F2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9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FD42-3634-42AE-81DF-1269AD10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07F0-C357-4437-911F-54E5F8045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CCDF5-78D6-437A-8587-64F6D63B9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B8259-3AD7-4F6E-B420-995B29F5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8BE82-CB82-4134-B01D-73E12D4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A38A5-67FB-47AE-8B24-8ACD23B7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3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ACB7-5AA7-4C80-87D9-48C1AF7B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8120F-5F07-48E8-8C30-44CC7BC43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4712A-3F89-4960-B281-FABC1B40A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80175-4DDA-43AB-AFA5-BB94447E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26CB6-6947-4DEB-BDE8-E96B3CDF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A34E7-96EE-4753-92F1-7A25899F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6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B3224-30E9-44B8-A395-AA4200A7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90739-E129-4B8A-8296-FD29DC365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8220E-8518-47E9-8DC3-D2205E56D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131CB-8AEB-438C-8D31-92FE0BB3E2A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2A09-EAF9-4AEA-998B-B67B93861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00AB8-7932-4ACF-9AF3-D9D245CA1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8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6A2FEC6-618A-482E-A63D-B83177A4F036}"/>
              </a:ext>
            </a:extLst>
          </p:cNvPr>
          <p:cNvSpPr/>
          <p:nvPr/>
        </p:nvSpPr>
        <p:spPr>
          <a:xfrm>
            <a:off x="8091637" y="-3587304"/>
            <a:ext cx="360000" cy="360000"/>
          </a:xfrm>
          <a:prstGeom prst="flowChartConnector">
            <a:avLst/>
          </a:prstGeom>
          <a:solidFill>
            <a:srgbClr val="008E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C7DB849-32A9-482D-9528-7C78C88046A6}"/>
              </a:ext>
            </a:extLst>
          </p:cNvPr>
          <p:cNvSpPr/>
          <p:nvPr/>
        </p:nvSpPr>
        <p:spPr>
          <a:xfrm>
            <a:off x="7762825" y="6642810"/>
            <a:ext cx="360000" cy="360000"/>
          </a:xfrm>
          <a:prstGeom prst="flowChartConnector">
            <a:avLst/>
          </a:prstGeom>
          <a:solidFill>
            <a:srgbClr val="008E40">
              <a:alpha val="80000"/>
            </a:srgb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ADBE760-C0E7-42A9-BFEA-5340B80621BB}"/>
              </a:ext>
            </a:extLst>
          </p:cNvPr>
          <p:cNvSpPr/>
          <p:nvPr/>
        </p:nvSpPr>
        <p:spPr>
          <a:xfrm>
            <a:off x="8001637" y="-2901678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3F7ED1F-09B4-4F6E-AFE0-D2E384A608B3}"/>
              </a:ext>
            </a:extLst>
          </p:cNvPr>
          <p:cNvSpPr/>
          <p:nvPr/>
        </p:nvSpPr>
        <p:spPr>
          <a:xfrm>
            <a:off x="7995958" y="-2036052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A8D7CAA-42BE-42CD-9201-977B2C8E7A49}"/>
              </a:ext>
            </a:extLst>
          </p:cNvPr>
          <p:cNvSpPr/>
          <p:nvPr/>
        </p:nvSpPr>
        <p:spPr>
          <a:xfrm>
            <a:off x="10861078" y="-112470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A9FB58F-35BB-4511-B973-37A6BB798081}"/>
              </a:ext>
            </a:extLst>
          </p:cNvPr>
          <p:cNvSpPr/>
          <p:nvPr/>
        </p:nvSpPr>
        <p:spPr>
          <a:xfrm>
            <a:off x="9083113" y="-7596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F21899F-6056-44AC-B59E-F94F6EDC51A4}"/>
              </a:ext>
            </a:extLst>
          </p:cNvPr>
          <p:cNvSpPr/>
          <p:nvPr/>
        </p:nvSpPr>
        <p:spPr>
          <a:xfrm>
            <a:off x="8449428" y="928591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74F55FB-0FD5-4154-8AF7-B3AF7F7C6037}"/>
              </a:ext>
            </a:extLst>
          </p:cNvPr>
          <p:cNvSpPr/>
          <p:nvPr/>
        </p:nvSpPr>
        <p:spPr>
          <a:xfrm>
            <a:off x="12396865" y="1030074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6B99674-2551-4701-BB0C-4F8F2FF9AF4E}"/>
              </a:ext>
            </a:extLst>
          </p:cNvPr>
          <p:cNvSpPr/>
          <p:nvPr/>
        </p:nvSpPr>
        <p:spPr>
          <a:xfrm>
            <a:off x="12396865" y="-4731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C4E67-643A-4034-BAB4-4DE5096AF525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8271637" y="-3227304"/>
            <a:ext cx="0" cy="325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99787B-FC41-4C2C-B0EC-48CC30B3EF1E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8265958" y="-2361678"/>
            <a:ext cx="5679" cy="325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0C6047-B6B7-4612-91A5-FE4D0C7F47D2}"/>
              </a:ext>
            </a:extLst>
          </p:cNvPr>
          <p:cNvCxnSpPr>
            <a:cxnSpLocks/>
            <a:stCxn id="9" idx="2"/>
            <a:endCxn id="60" idx="6"/>
          </p:cNvCxnSpPr>
          <p:nvPr/>
        </p:nvCxnSpPr>
        <p:spPr>
          <a:xfrm flipH="1">
            <a:off x="7320617" y="-1766052"/>
            <a:ext cx="6753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512860-7CF4-4A0E-BE8B-A5CBF3739822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>
            <a:off x="12666865" y="492684"/>
            <a:ext cx="0" cy="537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9DDCB2-A454-4683-BD2B-1C09E5589A81}"/>
              </a:ext>
            </a:extLst>
          </p:cNvPr>
          <p:cNvCxnSpPr>
            <a:cxnSpLocks/>
            <a:stCxn id="9" idx="6"/>
            <a:endCxn id="10" idx="0"/>
          </p:cNvCxnSpPr>
          <p:nvPr/>
        </p:nvCxnSpPr>
        <p:spPr>
          <a:xfrm>
            <a:off x="8535958" y="-1766052"/>
            <a:ext cx="2595120" cy="641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072AA2D9-21F8-4480-ABC3-A511DD3A116C}"/>
              </a:ext>
            </a:extLst>
          </p:cNvPr>
          <p:cNvSpPr/>
          <p:nvPr/>
        </p:nvSpPr>
        <p:spPr>
          <a:xfrm>
            <a:off x="9800876" y="928591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344B60-3342-4681-97C3-165A10E85A41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9353113" y="-584706"/>
            <a:ext cx="1777965" cy="508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5327DC-EB65-4915-B7F2-B44D08392967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8719428" y="464034"/>
            <a:ext cx="633685" cy="4645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D7AE7B-46BA-4908-8582-3CA6D5D0C708}"/>
              </a:ext>
            </a:extLst>
          </p:cNvPr>
          <p:cNvCxnSpPr>
            <a:cxnSpLocks/>
            <a:stCxn id="11" idx="4"/>
            <a:endCxn id="43" idx="0"/>
          </p:cNvCxnSpPr>
          <p:nvPr/>
        </p:nvCxnSpPr>
        <p:spPr>
          <a:xfrm>
            <a:off x="9353113" y="464034"/>
            <a:ext cx="717763" cy="4645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73CC37-9F7F-4E92-A351-E7953CDF2E00}"/>
              </a:ext>
            </a:extLst>
          </p:cNvPr>
          <p:cNvCxnSpPr>
            <a:cxnSpLocks/>
            <a:stCxn id="60" idx="2"/>
            <a:endCxn id="109" idx="6"/>
          </p:cNvCxnSpPr>
          <p:nvPr/>
        </p:nvCxnSpPr>
        <p:spPr>
          <a:xfrm flipH="1">
            <a:off x="5927015" y="-1766052"/>
            <a:ext cx="8536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E8A404C-F62E-4C90-ADB0-ED06152DC67B}"/>
              </a:ext>
            </a:extLst>
          </p:cNvPr>
          <p:cNvCxnSpPr>
            <a:cxnSpLocks/>
            <a:stCxn id="43" idx="4"/>
            <a:endCxn id="5" idx="0"/>
          </p:cNvCxnSpPr>
          <p:nvPr/>
        </p:nvCxnSpPr>
        <p:spPr>
          <a:xfrm flipH="1">
            <a:off x="7942825" y="1468591"/>
            <a:ext cx="2128051" cy="5174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9920564-D80D-453E-8283-7E471CE798FB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11131078" y="-584706"/>
            <a:ext cx="1535787" cy="537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0C4D5E15-FD94-49AB-9B4A-0D4146F302E2}"/>
              </a:ext>
            </a:extLst>
          </p:cNvPr>
          <p:cNvSpPr/>
          <p:nvPr/>
        </p:nvSpPr>
        <p:spPr>
          <a:xfrm>
            <a:off x="6780617" y="-2036052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A1A6570-8D07-41C7-A619-078EB5224C45}"/>
              </a:ext>
            </a:extLst>
          </p:cNvPr>
          <p:cNvCxnSpPr>
            <a:cxnSpLocks/>
            <a:stCxn id="12" idx="4"/>
            <a:endCxn id="5" idx="1"/>
          </p:cNvCxnSpPr>
          <p:nvPr/>
        </p:nvCxnSpPr>
        <p:spPr>
          <a:xfrm flipH="1">
            <a:off x="7815546" y="1468591"/>
            <a:ext cx="903882" cy="5226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4CB2194D-1EC4-46E7-90BD-8E426185798C}"/>
              </a:ext>
            </a:extLst>
          </p:cNvPr>
          <p:cNvSpPr/>
          <p:nvPr/>
        </p:nvSpPr>
        <p:spPr>
          <a:xfrm>
            <a:off x="11401078" y="2199921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27CED4-9D03-4366-88A8-8D20691EB653}"/>
              </a:ext>
            </a:extLst>
          </p:cNvPr>
          <p:cNvCxnSpPr>
            <a:cxnSpLocks/>
            <a:stCxn id="13" idx="3"/>
            <a:endCxn id="81" idx="0"/>
          </p:cNvCxnSpPr>
          <p:nvPr/>
        </p:nvCxnSpPr>
        <p:spPr>
          <a:xfrm flipH="1">
            <a:off x="11671078" y="1490993"/>
            <a:ext cx="804868" cy="708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B69873A7-EFE3-486B-8220-32AB98CCE290}"/>
              </a:ext>
            </a:extLst>
          </p:cNvPr>
          <p:cNvSpPr/>
          <p:nvPr/>
        </p:nvSpPr>
        <p:spPr>
          <a:xfrm>
            <a:off x="13309478" y="2199921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181FE78-4443-482E-9893-779DE779D491}"/>
              </a:ext>
            </a:extLst>
          </p:cNvPr>
          <p:cNvCxnSpPr>
            <a:cxnSpLocks/>
            <a:stCxn id="13" idx="5"/>
            <a:endCxn id="85" idx="0"/>
          </p:cNvCxnSpPr>
          <p:nvPr/>
        </p:nvCxnSpPr>
        <p:spPr>
          <a:xfrm>
            <a:off x="12857784" y="1490993"/>
            <a:ext cx="721694" cy="708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FFF890A2-F05B-4BEE-8610-0DA091916FBC}"/>
              </a:ext>
            </a:extLst>
          </p:cNvPr>
          <p:cNvSpPr/>
          <p:nvPr/>
        </p:nvSpPr>
        <p:spPr>
          <a:xfrm>
            <a:off x="12678631" y="3427147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52250AE4-D7A3-4452-B78A-0F2ED3F8F6AE}"/>
              </a:ext>
            </a:extLst>
          </p:cNvPr>
          <p:cNvSpPr/>
          <p:nvPr/>
        </p:nvSpPr>
        <p:spPr>
          <a:xfrm>
            <a:off x="14202631" y="3427147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ED7D631-18F5-4D68-8843-2FDB2D16F6B1}"/>
              </a:ext>
            </a:extLst>
          </p:cNvPr>
          <p:cNvCxnSpPr>
            <a:cxnSpLocks/>
            <a:stCxn id="85" idx="4"/>
            <a:endCxn id="89" idx="0"/>
          </p:cNvCxnSpPr>
          <p:nvPr/>
        </p:nvCxnSpPr>
        <p:spPr>
          <a:xfrm flipH="1">
            <a:off x="12948631" y="2739921"/>
            <a:ext cx="630847" cy="687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603C835-D72D-4DD2-A3AC-0D11B2A487C9}"/>
              </a:ext>
            </a:extLst>
          </p:cNvPr>
          <p:cNvCxnSpPr>
            <a:cxnSpLocks/>
            <a:stCxn id="85" idx="4"/>
            <a:endCxn id="90" idx="0"/>
          </p:cNvCxnSpPr>
          <p:nvPr/>
        </p:nvCxnSpPr>
        <p:spPr>
          <a:xfrm>
            <a:off x="13579478" y="2739921"/>
            <a:ext cx="893153" cy="687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0101696-8495-44E4-8511-FC97C57FB0A7}"/>
              </a:ext>
            </a:extLst>
          </p:cNvPr>
          <p:cNvCxnSpPr>
            <a:cxnSpLocks/>
            <a:stCxn id="89" idx="3"/>
            <a:endCxn id="5" idx="6"/>
          </p:cNvCxnSpPr>
          <p:nvPr/>
        </p:nvCxnSpPr>
        <p:spPr>
          <a:xfrm flipH="1">
            <a:off x="8122825" y="3888066"/>
            <a:ext cx="4634887" cy="2934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5EB8D47-55AA-4A37-9991-73B4C9294F7D}"/>
              </a:ext>
            </a:extLst>
          </p:cNvPr>
          <p:cNvCxnSpPr>
            <a:cxnSpLocks/>
            <a:stCxn id="90" idx="4"/>
            <a:endCxn id="5" idx="6"/>
          </p:cNvCxnSpPr>
          <p:nvPr/>
        </p:nvCxnSpPr>
        <p:spPr>
          <a:xfrm flipH="1">
            <a:off x="8122825" y="3967147"/>
            <a:ext cx="6349806" cy="28556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7C6F79F-232F-4040-9856-AB25F398842A}"/>
              </a:ext>
            </a:extLst>
          </p:cNvPr>
          <p:cNvCxnSpPr>
            <a:cxnSpLocks/>
            <a:stCxn id="81" idx="3"/>
            <a:endCxn id="5" idx="7"/>
          </p:cNvCxnSpPr>
          <p:nvPr/>
        </p:nvCxnSpPr>
        <p:spPr>
          <a:xfrm flipH="1">
            <a:off x="8070104" y="2660840"/>
            <a:ext cx="3410055" cy="4034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Connector 108">
            <a:extLst>
              <a:ext uri="{FF2B5EF4-FFF2-40B4-BE49-F238E27FC236}">
                <a16:creationId xmlns:a16="http://schemas.microsoft.com/office/drawing/2014/main" id="{A9C65881-5286-41DC-BECF-D49888C04B5F}"/>
              </a:ext>
            </a:extLst>
          </p:cNvPr>
          <p:cNvSpPr/>
          <p:nvPr/>
        </p:nvSpPr>
        <p:spPr>
          <a:xfrm>
            <a:off x="5387015" y="-2036052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2" name="Flowchart: Connector 111">
            <a:extLst>
              <a:ext uri="{FF2B5EF4-FFF2-40B4-BE49-F238E27FC236}">
                <a16:creationId xmlns:a16="http://schemas.microsoft.com/office/drawing/2014/main" id="{78A37E0D-9778-42EF-92C6-8DED9E09829B}"/>
              </a:ext>
            </a:extLst>
          </p:cNvPr>
          <p:cNvSpPr/>
          <p:nvPr/>
        </p:nvSpPr>
        <p:spPr>
          <a:xfrm>
            <a:off x="7322388" y="1040720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64ADF814-7598-4AD6-AA01-0126FEB52ADD}"/>
              </a:ext>
            </a:extLst>
          </p:cNvPr>
          <p:cNvSpPr/>
          <p:nvPr/>
        </p:nvSpPr>
        <p:spPr>
          <a:xfrm>
            <a:off x="4381175" y="-1584458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7E1B242-2EDA-403C-9DE0-B25138D7192A}"/>
              </a:ext>
            </a:extLst>
          </p:cNvPr>
          <p:cNvCxnSpPr>
            <a:cxnSpLocks/>
            <a:stCxn id="109" idx="2"/>
            <a:endCxn id="128" idx="0"/>
          </p:cNvCxnSpPr>
          <p:nvPr/>
        </p:nvCxnSpPr>
        <p:spPr>
          <a:xfrm flipH="1">
            <a:off x="4651175" y="-1766052"/>
            <a:ext cx="735840" cy="181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62A530C-C836-47F5-8A0E-DCE2573E6A3B}"/>
              </a:ext>
            </a:extLst>
          </p:cNvPr>
          <p:cNvCxnSpPr>
            <a:cxnSpLocks/>
            <a:stCxn id="128" idx="4"/>
            <a:endCxn id="112" idx="1"/>
          </p:cNvCxnSpPr>
          <p:nvPr/>
        </p:nvCxnSpPr>
        <p:spPr>
          <a:xfrm>
            <a:off x="4651175" y="-1044458"/>
            <a:ext cx="2750294" cy="21642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08399C54-ABA4-4FBA-B8E1-CD1891B259B9}"/>
              </a:ext>
            </a:extLst>
          </p:cNvPr>
          <p:cNvCxnSpPr>
            <a:cxnSpLocks/>
            <a:stCxn id="112" idx="4"/>
            <a:endCxn id="5" idx="2"/>
          </p:cNvCxnSpPr>
          <p:nvPr/>
        </p:nvCxnSpPr>
        <p:spPr>
          <a:xfrm>
            <a:off x="7592388" y="1580720"/>
            <a:ext cx="170437" cy="5242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53B39C6B-7188-4A29-B945-D3D45F3636B4}"/>
              </a:ext>
            </a:extLst>
          </p:cNvPr>
          <p:cNvSpPr/>
          <p:nvPr/>
        </p:nvSpPr>
        <p:spPr>
          <a:xfrm>
            <a:off x="3841175" y="-554571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65FF828-517B-4982-9CF4-CE5C30B5F46C}"/>
              </a:ext>
            </a:extLst>
          </p:cNvPr>
          <p:cNvCxnSpPr>
            <a:cxnSpLocks/>
            <a:stCxn id="128" idx="4"/>
            <a:endCxn id="158" idx="0"/>
          </p:cNvCxnSpPr>
          <p:nvPr/>
        </p:nvCxnSpPr>
        <p:spPr>
          <a:xfrm flipH="1">
            <a:off x="4111175" y="-1044458"/>
            <a:ext cx="540000" cy="489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159CFC84-10EC-412D-90C1-78FC2ABB249A}"/>
              </a:ext>
            </a:extLst>
          </p:cNvPr>
          <p:cNvSpPr/>
          <p:nvPr/>
        </p:nvSpPr>
        <p:spPr>
          <a:xfrm>
            <a:off x="4477774" y="608649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CF692914-6B01-44D7-A19E-273A84BB599E}"/>
              </a:ext>
            </a:extLst>
          </p:cNvPr>
          <p:cNvSpPr/>
          <p:nvPr/>
        </p:nvSpPr>
        <p:spPr>
          <a:xfrm>
            <a:off x="2458432" y="-469499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331C4B4-2292-427B-B9F7-3800ED69814F}"/>
              </a:ext>
            </a:extLst>
          </p:cNvPr>
          <p:cNvCxnSpPr>
            <a:cxnSpLocks/>
            <a:stCxn id="158" idx="2"/>
            <a:endCxn id="165" idx="6"/>
          </p:cNvCxnSpPr>
          <p:nvPr/>
        </p:nvCxnSpPr>
        <p:spPr>
          <a:xfrm flipH="1">
            <a:off x="2998432" y="-284571"/>
            <a:ext cx="842743" cy="85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9968CE2-B77B-42FB-962F-F93F3BA9ED0D}"/>
              </a:ext>
            </a:extLst>
          </p:cNvPr>
          <p:cNvCxnSpPr>
            <a:cxnSpLocks/>
            <a:stCxn id="158" idx="5"/>
            <a:endCxn id="164" idx="1"/>
          </p:cNvCxnSpPr>
          <p:nvPr/>
        </p:nvCxnSpPr>
        <p:spPr>
          <a:xfrm>
            <a:off x="4302094" y="-93652"/>
            <a:ext cx="254761" cy="781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lowchart: Connector 171">
            <a:extLst>
              <a:ext uri="{FF2B5EF4-FFF2-40B4-BE49-F238E27FC236}">
                <a16:creationId xmlns:a16="http://schemas.microsoft.com/office/drawing/2014/main" id="{3DC3BA1A-7AC2-449C-A332-4126E0760013}"/>
              </a:ext>
            </a:extLst>
          </p:cNvPr>
          <p:cNvSpPr/>
          <p:nvPr/>
        </p:nvSpPr>
        <p:spPr>
          <a:xfrm>
            <a:off x="5464773" y="213310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19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69B5076-E6F8-44C8-992F-D0DC3D04B3AD}"/>
              </a:ext>
            </a:extLst>
          </p:cNvPr>
          <p:cNvCxnSpPr>
            <a:cxnSpLocks/>
            <a:stCxn id="164" idx="4"/>
            <a:endCxn id="172" idx="0"/>
          </p:cNvCxnSpPr>
          <p:nvPr/>
        </p:nvCxnSpPr>
        <p:spPr>
          <a:xfrm>
            <a:off x="4747774" y="1148649"/>
            <a:ext cx="986999" cy="984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id="{C2C06BF5-40CF-49CD-B571-EFA18B7A916F}"/>
              </a:ext>
            </a:extLst>
          </p:cNvPr>
          <p:cNvSpPr/>
          <p:nvPr/>
        </p:nvSpPr>
        <p:spPr>
          <a:xfrm>
            <a:off x="4867579" y="3381585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8" name="Flowchart: Connector 177">
            <a:extLst>
              <a:ext uri="{FF2B5EF4-FFF2-40B4-BE49-F238E27FC236}">
                <a16:creationId xmlns:a16="http://schemas.microsoft.com/office/drawing/2014/main" id="{649D784A-5CF7-4A95-80D5-F03E31404FEF}"/>
              </a:ext>
            </a:extLst>
          </p:cNvPr>
          <p:cNvSpPr/>
          <p:nvPr/>
        </p:nvSpPr>
        <p:spPr>
          <a:xfrm>
            <a:off x="6388277" y="328466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33D9C9C-64A9-4E42-93AD-42A5972A08F2}"/>
              </a:ext>
            </a:extLst>
          </p:cNvPr>
          <p:cNvCxnSpPr>
            <a:cxnSpLocks/>
            <a:stCxn id="172" idx="3"/>
            <a:endCxn id="177" idx="0"/>
          </p:cNvCxnSpPr>
          <p:nvPr/>
        </p:nvCxnSpPr>
        <p:spPr>
          <a:xfrm flipH="1">
            <a:off x="5137579" y="2594025"/>
            <a:ext cx="406275" cy="787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529D079-02A9-4380-B9F5-1B91A9416DA6}"/>
              </a:ext>
            </a:extLst>
          </p:cNvPr>
          <p:cNvCxnSpPr>
            <a:cxnSpLocks/>
            <a:stCxn id="172" idx="5"/>
            <a:endCxn id="178" idx="1"/>
          </p:cNvCxnSpPr>
          <p:nvPr/>
        </p:nvCxnSpPr>
        <p:spPr>
          <a:xfrm>
            <a:off x="5925692" y="2594025"/>
            <a:ext cx="541666" cy="769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9F5B4E50-C9B9-4ACA-B935-344A84CF8EBF}"/>
              </a:ext>
            </a:extLst>
          </p:cNvPr>
          <p:cNvCxnSpPr>
            <a:cxnSpLocks/>
            <a:stCxn id="178" idx="5"/>
            <a:endCxn id="5" idx="2"/>
          </p:cNvCxnSpPr>
          <p:nvPr/>
        </p:nvCxnSpPr>
        <p:spPr>
          <a:xfrm>
            <a:off x="6849196" y="3745585"/>
            <a:ext cx="913629" cy="3077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Flowchart: Connector 190">
            <a:extLst>
              <a:ext uri="{FF2B5EF4-FFF2-40B4-BE49-F238E27FC236}">
                <a16:creationId xmlns:a16="http://schemas.microsoft.com/office/drawing/2014/main" id="{3B40EA64-9974-45F3-A41C-F702D5609340}"/>
              </a:ext>
            </a:extLst>
          </p:cNvPr>
          <p:cNvSpPr/>
          <p:nvPr/>
        </p:nvSpPr>
        <p:spPr>
          <a:xfrm>
            <a:off x="4253155" y="4209312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02" name="Flowchart: Connector 201">
            <a:extLst>
              <a:ext uri="{FF2B5EF4-FFF2-40B4-BE49-F238E27FC236}">
                <a16:creationId xmlns:a16="http://schemas.microsoft.com/office/drawing/2014/main" id="{08774992-2A38-4BD2-B82F-9D8C06C37295}"/>
              </a:ext>
            </a:extLst>
          </p:cNvPr>
          <p:cNvSpPr/>
          <p:nvPr/>
        </p:nvSpPr>
        <p:spPr>
          <a:xfrm>
            <a:off x="5488656" y="4248853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21288073-CCEC-4AC1-B83B-DFC6E3C1C48B}"/>
              </a:ext>
            </a:extLst>
          </p:cNvPr>
          <p:cNvCxnSpPr>
            <a:cxnSpLocks/>
            <a:stCxn id="177" idx="3"/>
            <a:endCxn id="191" idx="7"/>
          </p:cNvCxnSpPr>
          <p:nvPr/>
        </p:nvCxnSpPr>
        <p:spPr>
          <a:xfrm flipH="1">
            <a:off x="4714074" y="3842504"/>
            <a:ext cx="232586" cy="445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52CE9D7-6573-482F-89D2-263F21A33D1F}"/>
              </a:ext>
            </a:extLst>
          </p:cNvPr>
          <p:cNvCxnSpPr>
            <a:cxnSpLocks/>
            <a:stCxn id="177" idx="5"/>
            <a:endCxn id="202" idx="1"/>
          </p:cNvCxnSpPr>
          <p:nvPr/>
        </p:nvCxnSpPr>
        <p:spPr>
          <a:xfrm>
            <a:off x="5328498" y="3842504"/>
            <a:ext cx="239239" cy="485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48A29B9E-66E3-43E2-B6B3-8FC4362DB253}"/>
              </a:ext>
            </a:extLst>
          </p:cNvPr>
          <p:cNvCxnSpPr>
            <a:cxnSpLocks/>
            <a:stCxn id="202" idx="4"/>
            <a:endCxn id="5" idx="2"/>
          </p:cNvCxnSpPr>
          <p:nvPr/>
        </p:nvCxnSpPr>
        <p:spPr>
          <a:xfrm>
            <a:off x="5758656" y="4788853"/>
            <a:ext cx="2004169" cy="2033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F4E0FFC-7E9C-492A-A0EF-7797D2434FC4}"/>
              </a:ext>
            </a:extLst>
          </p:cNvPr>
          <p:cNvCxnSpPr>
            <a:cxnSpLocks/>
            <a:stCxn id="191" idx="4"/>
            <a:endCxn id="5" idx="2"/>
          </p:cNvCxnSpPr>
          <p:nvPr/>
        </p:nvCxnSpPr>
        <p:spPr>
          <a:xfrm>
            <a:off x="4523155" y="4749312"/>
            <a:ext cx="3239670" cy="2073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Flowchart: Connector 233">
            <a:extLst>
              <a:ext uri="{FF2B5EF4-FFF2-40B4-BE49-F238E27FC236}">
                <a16:creationId xmlns:a16="http://schemas.microsoft.com/office/drawing/2014/main" id="{B9DB253D-2033-4111-AC0F-0A6A0F2AE8EE}"/>
              </a:ext>
            </a:extLst>
          </p:cNvPr>
          <p:cNvSpPr/>
          <p:nvPr/>
        </p:nvSpPr>
        <p:spPr>
          <a:xfrm>
            <a:off x="1216847" y="142259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38" name="Flowchart: Connector 237">
            <a:extLst>
              <a:ext uri="{FF2B5EF4-FFF2-40B4-BE49-F238E27FC236}">
                <a16:creationId xmlns:a16="http://schemas.microsoft.com/office/drawing/2014/main" id="{F87EE305-C58E-4629-AC41-945FA3E93FFF}"/>
              </a:ext>
            </a:extLst>
          </p:cNvPr>
          <p:cNvSpPr/>
          <p:nvPr/>
        </p:nvSpPr>
        <p:spPr>
          <a:xfrm>
            <a:off x="1172705" y="1161264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D20FB4B6-9DB6-457D-A8F6-4F23493A5AC4}"/>
              </a:ext>
            </a:extLst>
          </p:cNvPr>
          <p:cNvCxnSpPr>
            <a:cxnSpLocks/>
            <a:stCxn id="165" idx="2"/>
            <a:endCxn id="234" idx="6"/>
          </p:cNvCxnSpPr>
          <p:nvPr/>
        </p:nvCxnSpPr>
        <p:spPr>
          <a:xfrm flipH="1">
            <a:off x="1756847" y="-199499"/>
            <a:ext cx="701585" cy="611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B8EFA5B-B627-499C-AE7E-235F9E038D6C}"/>
              </a:ext>
            </a:extLst>
          </p:cNvPr>
          <p:cNvCxnSpPr>
            <a:cxnSpLocks/>
            <a:stCxn id="234" idx="4"/>
            <a:endCxn id="238" idx="0"/>
          </p:cNvCxnSpPr>
          <p:nvPr/>
        </p:nvCxnSpPr>
        <p:spPr>
          <a:xfrm flipH="1">
            <a:off x="1442705" y="682259"/>
            <a:ext cx="44142" cy="4790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Flowchart: Connector 246">
            <a:extLst>
              <a:ext uri="{FF2B5EF4-FFF2-40B4-BE49-F238E27FC236}">
                <a16:creationId xmlns:a16="http://schemas.microsoft.com/office/drawing/2014/main" id="{FC60B238-6525-41BC-A1A9-A616493D349D}"/>
              </a:ext>
            </a:extLst>
          </p:cNvPr>
          <p:cNvSpPr/>
          <p:nvPr/>
        </p:nvSpPr>
        <p:spPr>
          <a:xfrm>
            <a:off x="1169249" y="2289479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B653D32A-5FF4-4A23-9064-658E8B36CB30}"/>
              </a:ext>
            </a:extLst>
          </p:cNvPr>
          <p:cNvCxnSpPr>
            <a:cxnSpLocks/>
            <a:stCxn id="238" idx="4"/>
            <a:endCxn id="247" idx="0"/>
          </p:cNvCxnSpPr>
          <p:nvPr/>
        </p:nvCxnSpPr>
        <p:spPr>
          <a:xfrm flipH="1">
            <a:off x="1439249" y="1701264"/>
            <a:ext cx="3456" cy="588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Flowchart: Connector 251">
            <a:extLst>
              <a:ext uri="{FF2B5EF4-FFF2-40B4-BE49-F238E27FC236}">
                <a16:creationId xmlns:a16="http://schemas.microsoft.com/office/drawing/2014/main" id="{B931CDFE-3DF5-4262-8605-B5AA7D664751}"/>
              </a:ext>
            </a:extLst>
          </p:cNvPr>
          <p:cNvSpPr/>
          <p:nvPr/>
        </p:nvSpPr>
        <p:spPr>
          <a:xfrm>
            <a:off x="2088109" y="314334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255" name="Flowchart: Connector 254">
            <a:extLst>
              <a:ext uri="{FF2B5EF4-FFF2-40B4-BE49-F238E27FC236}">
                <a16:creationId xmlns:a16="http://schemas.microsoft.com/office/drawing/2014/main" id="{7CD9DE5D-C68F-4647-8FED-6EB83BC57624}"/>
              </a:ext>
            </a:extLst>
          </p:cNvPr>
          <p:cNvSpPr/>
          <p:nvPr/>
        </p:nvSpPr>
        <p:spPr>
          <a:xfrm>
            <a:off x="29966" y="317528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B39E99C2-0F13-45EA-B8FE-9CE0441986E6}"/>
              </a:ext>
            </a:extLst>
          </p:cNvPr>
          <p:cNvCxnSpPr>
            <a:cxnSpLocks/>
            <a:stCxn id="247" idx="3"/>
            <a:endCxn id="255" idx="0"/>
          </p:cNvCxnSpPr>
          <p:nvPr/>
        </p:nvCxnSpPr>
        <p:spPr>
          <a:xfrm flipH="1">
            <a:off x="299966" y="2750398"/>
            <a:ext cx="948364" cy="424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00AEEE6B-5568-4BA2-B6EC-A3281878C1D1}"/>
              </a:ext>
            </a:extLst>
          </p:cNvPr>
          <p:cNvCxnSpPr>
            <a:cxnSpLocks/>
            <a:stCxn id="247" idx="5"/>
            <a:endCxn id="252" idx="1"/>
          </p:cNvCxnSpPr>
          <p:nvPr/>
        </p:nvCxnSpPr>
        <p:spPr>
          <a:xfrm>
            <a:off x="1630168" y="2750398"/>
            <a:ext cx="537022" cy="472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Flowchart: Connector 261">
            <a:extLst>
              <a:ext uri="{FF2B5EF4-FFF2-40B4-BE49-F238E27FC236}">
                <a16:creationId xmlns:a16="http://schemas.microsoft.com/office/drawing/2014/main" id="{6CBFCFE8-2168-472B-8068-F0F7577954C5}"/>
              </a:ext>
            </a:extLst>
          </p:cNvPr>
          <p:cNvSpPr/>
          <p:nvPr/>
        </p:nvSpPr>
        <p:spPr>
          <a:xfrm>
            <a:off x="1431285" y="4130231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263" name="Flowchart: Connector 262">
            <a:extLst>
              <a:ext uri="{FF2B5EF4-FFF2-40B4-BE49-F238E27FC236}">
                <a16:creationId xmlns:a16="http://schemas.microsoft.com/office/drawing/2014/main" id="{04FCA719-F4E6-47A9-B12D-A8E5EB05E368}"/>
              </a:ext>
            </a:extLst>
          </p:cNvPr>
          <p:cNvSpPr/>
          <p:nvPr/>
        </p:nvSpPr>
        <p:spPr>
          <a:xfrm>
            <a:off x="2950607" y="4209312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15AFD875-2377-413D-BC9D-EC4B625C4DD8}"/>
              </a:ext>
            </a:extLst>
          </p:cNvPr>
          <p:cNvCxnSpPr>
            <a:cxnSpLocks/>
            <a:stCxn id="252" idx="5"/>
            <a:endCxn id="263" idx="0"/>
          </p:cNvCxnSpPr>
          <p:nvPr/>
        </p:nvCxnSpPr>
        <p:spPr>
          <a:xfrm>
            <a:off x="2549028" y="3604265"/>
            <a:ext cx="671579" cy="605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870AD96D-72CD-4A8B-BA73-A197B998F7D4}"/>
              </a:ext>
            </a:extLst>
          </p:cNvPr>
          <p:cNvCxnSpPr>
            <a:cxnSpLocks/>
            <a:stCxn id="252" idx="3"/>
            <a:endCxn id="262" idx="0"/>
          </p:cNvCxnSpPr>
          <p:nvPr/>
        </p:nvCxnSpPr>
        <p:spPr>
          <a:xfrm flipH="1">
            <a:off x="1701285" y="3604265"/>
            <a:ext cx="465905" cy="525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7D7A7153-181B-4980-9F97-3C96B9A5AA32}"/>
              </a:ext>
            </a:extLst>
          </p:cNvPr>
          <p:cNvCxnSpPr>
            <a:cxnSpLocks/>
            <a:stCxn id="263" idx="4"/>
            <a:endCxn id="5" idx="2"/>
          </p:cNvCxnSpPr>
          <p:nvPr/>
        </p:nvCxnSpPr>
        <p:spPr>
          <a:xfrm>
            <a:off x="3220607" y="4749312"/>
            <a:ext cx="4542218" cy="2073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831D7B68-357D-46F8-BCF1-C68991129A7E}"/>
              </a:ext>
            </a:extLst>
          </p:cNvPr>
          <p:cNvCxnSpPr>
            <a:cxnSpLocks/>
            <a:stCxn id="262" idx="4"/>
            <a:endCxn id="5" idx="3"/>
          </p:cNvCxnSpPr>
          <p:nvPr/>
        </p:nvCxnSpPr>
        <p:spPr>
          <a:xfrm>
            <a:off x="1701285" y="4670231"/>
            <a:ext cx="6114261" cy="22798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Flowchart: Connector 354">
            <a:extLst>
              <a:ext uri="{FF2B5EF4-FFF2-40B4-BE49-F238E27FC236}">
                <a16:creationId xmlns:a16="http://schemas.microsoft.com/office/drawing/2014/main" id="{152A26FA-D7C2-4FD9-B80D-6F6A99FBA1BD}"/>
              </a:ext>
            </a:extLst>
          </p:cNvPr>
          <p:cNvSpPr/>
          <p:nvPr/>
        </p:nvSpPr>
        <p:spPr>
          <a:xfrm>
            <a:off x="-604255" y="4368217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356" name="Flowchart: Connector 355">
            <a:extLst>
              <a:ext uri="{FF2B5EF4-FFF2-40B4-BE49-F238E27FC236}">
                <a16:creationId xmlns:a16="http://schemas.microsoft.com/office/drawing/2014/main" id="{2D1C6274-41DC-445B-87AF-67139071974D}"/>
              </a:ext>
            </a:extLst>
          </p:cNvPr>
          <p:cNvSpPr/>
          <p:nvPr/>
        </p:nvSpPr>
        <p:spPr>
          <a:xfrm>
            <a:off x="616015" y="4368217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33</a:t>
            </a:r>
          </a:p>
        </p:txBody>
      </p: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282F388B-BA2B-4B63-8087-FFBB7B4071DA}"/>
              </a:ext>
            </a:extLst>
          </p:cNvPr>
          <p:cNvCxnSpPr>
            <a:cxnSpLocks/>
            <a:stCxn id="255" idx="4"/>
            <a:endCxn id="355" idx="0"/>
          </p:cNvCxnSpPr>
          <p:nvPr/>
        </p:nvCxnSpPr>
        <p:spPr>
          <a:xfrm flipH="1">
            <a:off x="-334255" y="3715286"/>
            <a:ext cx="634221" cy="652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B9DB7C33-7B30-4902-B370-ED12D70A23E8}"/>
              </a:ext>
            </a:extLst>
          </p:cNvPr>
          <p:cNvCxnSpPr>
            <a:cxnSpLocks/>
            <a:stCxn id="255" idx="4"/>
            <a:endCxn id="356" idx="0"/>
          </p:cNvCxnSpPr>
          <p:nvPr/>
        </p:nvCxnSpPr>
        <p:spPr>
          <a:xfrm>
            <a:off x="299966" y="3715286"/>
            <a:ext cx="586049" cy="652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1D9A9EA2-6422-43F9-AA57-782D4EA2C25E}"/>
              </a:ext>
            </a:extLst>
          </p:cNvPr>
          <p:cNvCxnSpPr>
            <a:cxnSpLocks/>
            <a:stCxn id="356" idx="4"/>
            <a:endCxn id="5" idx="3"/>
          </p:cNvCxnSpPr>
          <p:nvPr/>
        </p:nvCxnSpPr>
        <p:spPr>
          <a:xfrm>
            <a:off x="886015" y="4908217"/>
            <a:ext cx="6929531" cy="204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A9856FDF-5486-4AF1-B07B-156F0776FECE}"/>
              </a:ext>
            </a:extLst>
          </p:cNvPr>
          <p:cNvCxnSpPr>
            <a:cxnSpLocks/>
            <a:stCxn id="355" idx="4"/>
            <a:endCxn id="5" idx="3"/>
          </p:cNvCxnSpPr>
          <p:nvPr/>
        </p:nvCxnSpPr>
        <p:spPr>
          <a:xfrm>
            <a:off x="-334255" y="4908217"/>
            <a:ext cx="8149801" cy="204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31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E7E603A-452D-4F15-9E84-AE0E34C74D70}"/>
              </a:ext>
            </a:extLst>
          </p:cNvPr>
          <p:cNvGrpSpPr/>
          <p:nvPr/>
        </p:nvGrpSpPr>
        <p:grpSpPr>
          <a:xfrm>
            <a:off x="-1415704" y="-4029264"/>
            <a:ext cx="16158335" cy="10794396"/>
            <a:chOff x="-1415704" y="-4029264"/>
            <a:chExt cx="16158335" cy="10794396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66A2FEC6-618A-482E-A63D-B83177A4F036}"/>
                </a:ext>
              </a:extLst>
            </p:cNvPr>
            <p:cNvSpPr/>
            <p:nvPr/>
          </p:nvSpPr>
          <p:spPr>
            <a:xfrm>
              <a:off x="8091637" y="-4029264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4C7DB849-32A9-482D-9528-7C78C88046A6}"/>
                </a:ext>
              </a:extLst>
            </p:cNvPr>
            <p:cNvSpPr/>
            <p:nvPr/>
          </p:nvSpPr>
          <p:spPr>
            <a:xfrm>
              <a:off x="7762825" y="6200850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ADBE760-C0E7-42A9-BFEA-5340B80621BB}"/>
                </a:ext>
              </a:extLst>
            </p:cNvPr>
            <p:cNvSpPr/>
            <p:nvPr/>
          </p:nvSpPr>
          <p:spPr>
            <a:xfrm>
              <a:off x="8001637" y="-3343638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3F7ED1F-09B4-4F6E-AFE0-D2E384A608B3}"/>
                </a:ext>
              </a:extLst>
            </p:cNvPr>
            <p:cNvSpPr/>
            <p:nvPr/>
          </p:nvSpPr>
          <p:spPr>
            <a:xfrm>
              <a:off x="7995958" y="-247801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DA8D7CAA-42BE-42CD-9201-977B2C8E7A49}"/>
                </a:ext>
              </a:extLst>
            </p:cNvPr>
            <p:cNvSpPr/>
            <p:nvPr/>
          </p:nvSpPr>
          <p:spPr>
            <a:xfrm>
              <a:off x="10861078" y="-156666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1A9FB58F-35BB-4511-B973-37A6BB798081}"/>
                </a:ext>
              </a:extLst>
            </p:cNvPr>
            <p:cNvSpPr/>
            <p:nvPr/>
          </p:nvSpPr>
          <p:spPr>
            <a:xfrm>
              <a:off x="9083113" y="-51792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2F21899F-6056-44AC-B59E-F94F6EDC51A4}"/>
                </a:ext>
              </a:extLst>
            </p:cNvPr>
            <p:cNvSpPr/>
            <p:nvPr/>
          </p:nvSpPr>
          <p:spPr>
            <a:xfrm>
              <a:off x="8449428" y="48663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874F55FB-0FD5-4154-8AF7-B3AF7F7C6037}"/>
                </a:ext>
              </a:extLst>
            </p:cNvPr>
            <p:cNvSpPr/>
            <p:nvPr/>
          </p:nvSpPr>
          <p:spPr>
            <a:xfrm>
              <a:off x="12396865" y="588114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56B99674-2551-4701-BB0C-4F8F2FF9AF4E}"/>
                </a:ext>
              </a:extLst>
            </p:cNvPr>
            <p:cNvSpPr/>
            <p:nvPr/>
          </p:nvSpPr>
          <p:spPr>
            <a:xfrm>
              <a:off x="12396865" y="-48927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CC4E67-643A-4034-BAB4-4DE5096AF525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8271637" y="-3669264"/>
              <a:ext cx="0" cy="3256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F99787B-FC41-4C2C-B0EC-48CC30B3EF1E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 flipH="1">
              <a:off x="8265958" y="-2803638"/>
              <a:ext cx="5679" cy="3256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0C6047-B6B7-4612-91A5-FE4D0C7F47D2}"/>
                </a:ext>
              </a:extLst>
            </p:cNvPr>
            <p:cNvCxnSpPr>
              <a:cxnSpLocks/>
              <a:stCxn id="9" idx="2"/>
              <a:endCxn id="60" idx="6"/>
            </p:cNvCxnSpPr>
            <p:nvPr/>
          </p:nvCxnSpPr>
          <p:spPr>
            <a:xfrm flipH="1">
              <a:off x="7320617" y="-2208012"/>
              <a:ext cx="67534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1512860-7CF4-4A0E-BE8B-A5CBF3739822}"/>
                </a:ext>
              </a:extLst>
            </p:cNvPr>
            <p:cNvCxnSpPr>
              <a:cxnSpLocks/>
              <a:stCxn id="14" idx="4"/>
              <a:endCxn id="13" idx="0"/>
            </p:cNvCxnSpPr>
            <p:nvPr/>
          </p:nvCxnSpPr>
          <p:spPr>
            <a:xfrm>
              <a:off x="12666865" y="50724"/>
              <a:ext cx="0" cy="537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39DDCB2-A454-4683-BD2B-1C09E5589A81}"/>
                </a:ext>
              </a:extLst>
            </p:cNvPr>
            <p:cNvCxnSpPr>
              <a:cxnSpLocks/>
              <a:stCxn id="9" idx="6"/>
              <a:endCxn id="10" idx="0"/>
            </p:cNvCxnSpPr>
            <p:nvPr/>
          </p:nvCxnSpPr>
          <p:spPr>
            <a:xfrm>
              <a:off x="8535958" y="-2208012"/>
              <a:ext cx="2595120" cy="6413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072AA2D9-21F8-4480-ABC3-A511DD3A116C}"/>
                </a:ext>
              </a:extLst>
            </p:cNvPr>
            <p:cNvSpPr/>
            <p:nvPr/>
          </p:nvSpPr>
          <p:spPr>
            <a:xfrm>
              <a:off x="9800876" y="48663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0344B60-3342-4681-97C3-165A10E85A41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9353113" y="-1026666"/>
              <a:ext cx="1777965" cy="5087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B5327DC-EB65-4915-B7F2-B44D08392967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8719428" y="22074"/>
              <a:ext cx="633685" cy="4645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0D7AE7B-46BA-4908-8582-3CA6D5D0C708}"/>
                </a:ext>
              </a:extLst>
            </p:cNvPr>
            <p:cNvCxnSpPr>
              <a:cxnSpLocks/>
              <a:stCxn id="11" idx="4"/>
              <a:endCxn id="43" idx="0"/>
            </p:cNvCxnSpPr>
            <p:nvPr/>
          </p:nvCxnSpPr>
          <p:spPr>
            <a:xfrm>
              <a:off x="9353113" y="22074"/>
              <a:ext cx="717763" cy="4645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5873CC37-9F7F-4E92-A351-E7953CDF2E00}"/>
                </a:ext>
              </a:extLst>
            </p:cNvPr>
            <p:cNvCxnSpPr>
              <a:cxnSpLocks/>
              <a:stCxn id="60" idx="2"/>
              <a:endCxn id="109" idx="6"/>
            </p:cNvCxnSpPr>
            <p:nvPr/>
          </p:nvCxnSpPr>
          <p:spPr>
            <a:xfrm flipH="1">
              <a:off x="5522797" y="-2208012"/>
              <a:ext cx="125782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E8A404C-F62E-4C90-ADB0-ED06152DC67B}"/>
                </a:ext>
              </a:extLst>
            </p:cNvPr>
            <p:cNvCxnSpPr>
              <a:cxnSpLocks/>
              <a:stCxn id="43" idx="4"/>
              <a:endCxn id="5" idx="0"/>
            </p:cNvCxnSpPr>
            <p:nvPr/>
          </p:nvCxnSpPr>
          <p:spPr>
            <a:xfrm flipH="1">
              <a:off x="7942825" y="1026631"/>
              <a:ext cx="2128051" cy="51742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B9920564-D80D-453E-8283-7E471CE798FB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11131078" y="-1026666"/>
              <a:ext cx="1535787" cy="537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0C4D5E15-FD94-49AB-9B4A-0D4146F302E2}"/>
                </a:ext>
              </a:extLst>
            </p:cNvPr>
            <p:cNvSpPr/>
            <p:nvPr/>
          </p:nvSpPr>
          <p:spPr>
            <a:xfrm>
              <a:off x="6780617" y="-247801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A1A6570-8D07-41C7-A619-078EB5224C45}"/>
                </a:ext>
              </a:extLst>
            </p:cNvPr>
            <p:cNvCxnSpPr>
              <a:cxnSpLocks/>
              <a:stCxn id="12" idx="4"/>
              <a:endCxn id="5" idx="1"/>
            </p:cNvCxnSpPr>
            <p:nvPr/>
          </p:nvCxnSpPr>
          <p:spPr>
            <a:xfrm flipH="1">
              <a:off x="7815546" y="1026631"/>
              <a:ext cx="903882" cy="52269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lowchart: Connector 80">
              <a:extLst>
                <a:ext uri="{FF2B5EF4-FFF2-40B4-BE49-F238E27FC236}">
                  <a16:creationId xmlns:a16="http://schemas.microsoft.com/office/drawing/2014/main" id="{4CB2194D-1EC4-46E7-90BD-8E426185798C}"/>
                </a:ext>
              </a:extLst>
            </p:cNvPr>
            <p:cNvSpPr/>
            <p:nvPr/>
          </p:nvSpPr>
          <p:spPr>
            <a:xfrm>
              <a:off x="11401078" y="175796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027CED4-9D03-4366-88A8-8D20691EB653}"/>
                </a:ext>
              </a:extLst>
            </p:cNvPr>
            <p:cNvCxnSpPr>
              <a:cxnSpLocks/>
              <a:stCxn id="13" idx="3"/>
              <a:endCxn id="81" idx="0"/>
            </p:cNvCxnSpPr>
            <p:nvPr/>
          </p:nvCxnSpPr>
          <p:spPr>
            <a:xfrm flipH="1">
              <a:off x="11671078" y="1049033"/>
              <a:ext cx="804868" cy="7089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B69873A7-EFE3-486B-8220-32AB98CCE290}"/>
                </a:ext>
              </a:extLst>
            </p:cNvPr>
            <p:cNvSpPr/>
            <p:nvPr/>
          </p:nvSpPr>
          <p:spPr>
            <a:xfrm>
              <a:off x="13309478" y="175796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181FE78-4443-482E-9893-779DE779D491}"/>
                </a:ext>
              </a:extLst>
            </p:cNvPr>
            <p:cNvCxnSpPr>
              <a:cxnSpLocks/>
              <a:stCxn id="13" idx="5"/>
              <a:endCxn id="85" idx="0"/>
            </p:cNvCxnSpPr>
            <p:nvPr/>
          </p:nvCxnSpPr>
          <p:spPr>
            <a:xfrm>
              <a:off x="12857784" y="1049033"/>
              <a:ext cx="721694" cy="7089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lowchart: Connector 88">
              <a:extLst>
                <a:ext uri="{FF2B5EF4-FFF2-40B4-BE49-F238E27FC236}">
                  <a16:creationId xmlns:a16="http://schemas.microsoft.com/office/drawing/2014/main" id="{FFF890A2-F05B-4BEE-8610-0DA091916FBC}"/>
                </a:ext>
              </a:extLst>
            </p:cNvPr>
            <p:cNvSpPr/>
            <p:nvPr/>
          </p:nvSpPr>
          <p:spPr>
            <a:xfrm>
              <a:off x="12678631" y="298518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52250AE4-D7A3-4452-B78A-0F2ED3F8F6AE}"/>
                </a:ext>
              </a:extLst>
            </p:cNvPr>
            <p:cNvSpPr/>
            <p:nvPr/>
          </p:nvSpPr>
          <p:spPr>
            <a:xfrm>
              <a:off x="14202631" y="298518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ED7D631-18F5-4D68-8843-2FDB2D16F6B1}"/>
                </a:ext>
              </a:extLst>
            </p:cNvPr>
            <p:cNvCxnSpPr>
              <a:cxnSpLocks/>
              <a:stCxn id="85" idx="4"/>
              <a:endCxn id="89" idx="0"/>
            </p:cNvCxnSpPr>
            <p:nvPr/>
          </p:nvCxnSpPr>
          <p:spPr>
            <a:xfrm flipH="1">
              <a:off x="12948631" y="2297961"/>
              <a:ext cx="630847" cy="687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603C835-D72D-4DD2-A3AC-0D11B2A487C9}"/>
                </a:ext>
              </a:extLst>
            </p:cNvPr>
            <p:cNvCxnSpPr>
              <a:cxnSpLocks/>
              <a:stCxn id="85" idx="4"/>
              <a:endCxn id="90" idx="0"/>
            </p:cNvCxnSpPr>
            <p:nvPr/>
          </p:nvCxnSpPr>
          <p:spPr>
            <a:xfrm>
              <a:off x="13579478" y="2297961"/>
              <a:ext cx="893153" cy="687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0101696-8495-44E4-8511-FC97C57FB0A7}"/>
                </a:ext>
              </a:extLst>
            </p:cNvPr>
            <p:cNvCxnSpPr>
              <a:cxnSpLocks/>
              <a:stCxn id="89" idx="3"/>
              <a:endCxn id="5" idx="6"/>
            </p:cNvCxnSpPr>
            <p:nvPr/>
          </p:nvCxnSpPr>
          <p:spPr>
            <a:xfrm flipH="1">
              <a:off x="8122825" y="3446106"/>
              <a:ext cx="4634887" cy="29347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5EB8D47-55AA-4A37-9991-73B4C9294F7D}"/>
                </a:ext>
              </a:extLst>
            </p:cNvPr>
            <p:cNvCxnSpPr>
              <a:cxnSpLocks/>
              <a:stCxn id="90" idx="4"/>
              <a:endCxn id="5" idx="6"/>
            </p:cNvCxnSpPr>
            <p:nvPr/>
          </p:nvCxnSpPr>
          <p:spPr>
            <a:xfrm flipH="1">
              <a:off x="8122825" y="3525187"/>
              <a:ext cx="6349806" cy="28556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7C6F79F-232F-4040-9856-AB25F398842A}"/>
                </a:ext>
              </a:extLst>
            </p:cNvPr>
            <p:cNvCxnSpPr>
              <a:cxnSpLocks/>
              <a:stCxn id="81" idx="3"/>
              <a:endCxn id="5" idx="7"/>
            </p:cNvCxnSpPr>
            <p:nvPr/>
          </p:nvCxnSpPr>
          <p:spPr>
            <a:xfrm flipH="1">
              <a:off x="8070104" y="2218880"/>
              <a:ext cx="3410055" cy="40346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A9C65881-5286-41DC-BECF-D49888C04B5F}"/>
                </a:ext>
              </a:extLst>
            </p:cNvPr>
            <p:cNvSpPr/>
            <p:nvPr/>
          </p:nvSpPr>
          <p:spPr>
            <a:xfrm>
              <a:off x="4982797" y="-247801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78A37E0D-9778-42EF-92C6-8DED9E09829B}"/>
                </a:ext>
              </a:extLst>
            </p:cNvPr>
            <p:cNvSpPr/>
            <p:nvPr/>
          </p:nvSpPr>
          <p:spPr>
            <a:xfrm>
              <a:off x="7322388" y="598760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64ADF814-7598-4AD6-AA01-0126FEB52ADD}"/>
                </a:ext>
              </a:extLst>
            </p:cNvPr>
            <p:cNvSpPr/>
            <p:nvPr/>
          </p:nvSpPr>
          <p:spPr>
            <a:xfrm>
              <a:off x="3227456" y="-2201980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15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F7E1B242-2EDA-403C-9DE0-B25138D7192A}"/>
                </a:ext>
              </a:extLst>
            </p:cNvPr>
            <p:cNvCxnSpPr>
              <a:cxnSpLocks/>
              <a:stCxn id="109" idx="2"/>
              <a:endCxn id="128" idx="0"/>
            </p:cNvCxnSpPr>
            <p:nvPr/>
          </p:nvCxnSpPr>
          <p:spPr>
            <a:xfrm flipH="1">
              <a:off x="3497456" y="-2208012"/>
              <a:ext cx="1485341" cy="60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A62A530C-C836-47F5-8A0E-DCE2573E6A3B}"/>
                </a:ext>
              </a:extLst>
            </p:cNvPr>
            <p:cNvCxnSpPr>
              <a:cxnSpLocks/>
              <a:stCxn id="128" idx="4"/>
              <a:endCxn id="112" idx="1"/>
            </p:cNvCxnSpPr>
            <p:nvPr/>
          </p:nvCxnSpPr>
          <p:spPr>
            <a:xfrm>
              <a:off x="3497456" y="-1661980"/>
              <a:ext cx="3904013" cy="23398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08399C54-ABA4-4FBA-B8E1-CD1891B259B9}"/>
                </a:ext>
              </a:extLst>
            </p:cNvPr>
            <p:cNvCxnSpPr>
              <a:cxnSpLocks/>
              <a:stCxn id="112" idx="4"/>
              <a:endCxn id="5" idx="2"/>
            </p:cNvCxnSpPr>
            <p:nvPr/>
          </p:nvCxnSpPr>
          <p:spPr>
            <a:xfrm>
              <a:off x="7592388" y="1138760"/>
              <a:ext cx="170437" cy="52420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53B39C6B-7188-4A29-B945-D3D45F3636B4}"/>
                </a:ext>
              </a:extLst>
            </p:cNvPr>
            <p:cNvSpPr/>
            <p:nvPr/>
          </p:nvSpPr>
          <p:spPr>
            <a:xfrm>
              <a:off x="2633076" y="-132309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F65FF828-517B-4982-9CF4-CE5C30B5F46C}"/>
                </a:ext>
              </a:extLst>
            </p:cNvPr>
            <p:cNvCxnSpPr>
              <a:cxnSpLocks/>
              <a:stCxn id="128" idx="4"/>
              <a:endCxn id="158" idx="0"/>
            </p:cNvCxnSpPr>
            <p:nvPr/>
          </p:nvCxnSpPr>
          <p:spPr>
            <a:xfrm flipH="1">
              <a:off x="2903076" y="-1661980"/>
              <a:ext cx="594380" cy="3388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159CFC84-10EC-412D-90C1-78FC2ABB249A}"/>
                </a:ext>
              </a:extLst>
            </p:cNvPr>
            <p:cNvSpPr/>
            <p:nvPr/>
          </p:nvSpPr>
          <p:spPr>
            <a:xfrm>
              <a:off x="4477774" y="166689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CF692914-6B01-44D7-A19E-273A84BB599E}"/>
                </a:ext>
              </a:extLst>
            </p:cNvPr>
            <p:cNvSpPr/>
            <p:nvPr/>
          </p:nvSpPr>
          <p:spPr>
            <a:xfrm>
              <a:off x="1216847" y="-1330453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24</a:t>
              </a:r>
            </a:p>
          </p:txBody>
        </p: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3331C4B4-2292-427B-B9F7-3800ED69814F}"/>
                </a:ext>
              </a:extLst>
            </p:cNvPr>
            <p:cNvCxnSpPr>
              <a:cxnSpLocks/>
              <a:stCxn id="158" idx="2"/>
              <a:endCxn id="165" idx="6"/>
            </p:cNvCxnSpPr>
            <p:nvPr/>
          </p:nvCxnSpPr>
          <p:spPr>
            <a:xfrm flipH="1" flipV="1">
              <a:off x="1756847" y="-1060453"/>
              <a:ext cx="876229" cy="73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19968CE2-B77B-42FB-962F-F93F3BA9ED0D}"/>
                </a:ext>
              </a:extLst>
            </p:cNvPr>
            <p:cNvCxnSpPr>
              <a:cxnSpLocks/>
              <a:stCxn id="158" idx="5"/>
              <a:endCxn id="164" idx="1"/>
            </p:cNvCxnSpPr>
            <p:nvPr/>
          </p:nvCxnSpPr>
          <p:spPr>
            <a:xfrm>
              <a:off x="3093995" y="-862172"/>
              <a:ext cx="1462860" cy="11079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3DC3BA1A-7AC2-449C-A332-4126E0760013}"/>
                </a:ext>
              </a:extLst>
            </p:cNvPr>
            <p:cNvSpPr/>
            <p:nvPr/>
          </p:nvSpPr>
          <p:spPr>
            <a:xfrm>
              <a:off x="5464773" y="169114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19</a:t>
              </a:r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169B5076-E6F8-44C8-992F-D0DC3D04B3AD}"/>
                </a:ext>
              </a:extLst>
            </p:cNvPr>
            <p:cNvCxnSpPr>
              <a:cxnSpLocks/>
              <a:stCxn id="164" idx="4"/>
              <a:endCxn id="172" idx="0"/>
            </p:cNvCxnSpPr>
            <p:nvPr/>
          </p:nvCxnSpPr>
          <p:spPr>
            <a:xfrm>
              <a:off x="4747774" y="706689"/>
              <a:ext cx="986999" cy="9844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C2C06BF5-40CF-49CD-B571-EFA18B7A916F}"/>
                </a:ext>
              </a:extLst>
            </p:cNvPr>
            <p:cNvSpPr/>
            <p:nvPr/>
          </p:nvSpPr>
          <p:spPr>
            <a:xfrm>
              <a:off x="4867579" y="2939625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649D784A-5CF7-4A95-80D5-F03E31404FEF}"/>
                </a:ext>
              </a:extLst>
            </p:cNvPr>
            <p:cNvSpPr/>
            <p:nvPr/>
          </p:nvSpPr>
          <p:spPr>
            <a:xfrm>
              <a:off x="6388277" y="284270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20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33D9C9C-64A9-4E42-93AD-42A5972A08F2}"/>
                </a:ext>
              </a:extLst>
            </p:cNvPr>
            <p:cNvCxnSpPr>
              <a:cxnSpLocks/>
              <a:stCxn id="172" idx="3"/>
              <a:endCxn id="177" idx="0"/>
            </p:cNvCxnSpPr>
            <p:nvPr/>
          </p:nvCxnSpPr>
          <p:spPr>
            <a:xfrm flipH="1">
              <a:off x="5137579" y="2152065"/>
              <a:ext cx="406275" cy="7875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A529D079-02A9-4380-B9F5-1B91A9416DA6}"/>
                </a:ext>
              </a:extLst>
            </p:cNvPr>
            <p:cNvCxnSpPr>
              <a:cxnSpLocks/>
              <a:stCxn id="172" idx="5"/>
              <a:endCxn id="178" idx="1"/>
            </p:cNvCxnSpPr>
            <p:nvPr/>
          </p:nvCxnSpPr>
          <p:spPr>
            <a:xfrm>
              <a:off x="5925692" y="2152065"/>
              <a:ext cx="541666" cy="7697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9F5B4E50-C9B9-4ACA-B935-344A84CF8EBF}"/>
                </a:ext>
              </a:extLst>
            </p:cNvPr>
            <p:cNvCxnSpPr>
              <a:cxnSpLocks/>
              <a:stCxn id="178" idx="5"/>
              <a:endCxn id="5" idx="2"/>
            </p:cNvCxnSpPr>
            <p:nvPr/>
          </p:nvCxnSpPr>
          <p:spPr>
            <a:xfrm>
              <a:off x="6849196" y="3303625"/>
              <a:ext cx="913629" cy="30772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3B40EA64-9974-45F3-A41C-F702D5609340}"/>
                </a:ext>
              </a:extLst>
            </p:cNvPr>
            <p:cNvSpPr/>
            <p:nvPr/>
          </p:nvSpPr>
          <p:spPr>
            <a:xfrm>
              <a:off x="4253155" y="376735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08774992-2A38-4BD2-B82F-9D8C06C37295}"/>
                </a:ext>
              </a:extLst>
            </p:cNvPr>
            <p:cNvSpPr/>
            <p:nvPr/>
          </p:nvSpPr>
          <p:spPr>
            <a:xfrm>
              <a:off x="5488656" y="3806893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23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21288073-CCEC-4AC1-B83B-DFC6E3C1C48B}"/>
                </a:ext>
              </a:extLst>
            </p:cNvPr>
            <p:cNvCxnSpPr>
              <a:cxnSpLocks/>
              <a:stCxn id="177" idx="3"/>
              <a:endCxn id="191" idx="7"/>
            </p:cNvCxnSpPr>
            <p:nvPr/>
          </p:nvCxnSpPr>
          <p:spPr>
            <a:xfrm flipH="1">
              <a:off x="4714074" y="3400544"/>
              <a:ext cx="232586" cy="4458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E52CE9D7-6573-482F-89D2-263F21A33D1F}"/>
                </a:ext>
              </a:extLst>
            </p:cNvPr>
            <p:cNvCxnSpPr>
              <a:cxnSpLocks/>
              <a:stCxn id="177" idx="5"/>
              <a:endCxn id="202" idx="1"/>
            </p:cNvCxnSpPr>
            <p:nvPr/>
          </p:nvCxnSpPr>
          <p:spPr>
            <a:xfrm>
              <a:off x="5328498" y="3400544"/>
              <a:ext cx="239239" cy="4854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48A29B9E-66E3-43E2-B6B3-8FC4362DB253}"/>
                </a:ext>
              </a:extLst>
            </p:cNvPr>
            <p:cNvCxnSpPr>
              <a:cxnSpLocks/>
              <a:stCxn id="202" idx="4"/>
              <a:endCxn id="5" idx="2"/>
            </p:cNvCxnSpPr>
            <p:nvPr/>
          </p:nvCxnSpPr>
          <p:spPr>
            <a:xfrm>
              <a:off x="5758656" y="4346893"/>
              <a:ext cx="2004169" cy="20339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FF4E0FFC-7E9C-492A-A0EF-7797D2434FC4}"/>
                </a:ext>
              </a:extLst>
            </p:cNvPr>
            <p:cNvCxnSpPr>
              <a:cxnSpLocks/>
              <a:stCxn id="191" idx="4"/>
              <a:endCxn id="5" idx="2"/>
            </p:cNvCxnSpPr>
            <p:nvPr/>
          </p:nvCxnSpPr>
          <p:spPr>
            <a:xfrm>
              <a:off x="4523155" y="4307352"/>
              <a:ext cx="3239670" cy="20734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B9DB253D-2033-4111-AC0F-0A6A0F2AE8EE}"/>
                </a:ext>
              </a:extLst>
            </p:cNvPr>
            <p:cNvSpPr/>
            <p:nvPr/>
          </p:nvSpPr>
          <p:spPr>
            <a:xfrm>
              <a:off x="1216847" y="-29970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F87EE305-C58E-4629-AC41-945FA3E93FFF}"/>
                </a:ext>
              </a:extLst>
            </p:cNvPr>
            <p:cNvSpPr/>
            <p:nvPr/>
          </p:nvSpPr>
          <p:spPr>
            <a:xfrm>
              <a:off x="1172705" y="719304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26</a:t>
              </a:r>
            </a:p>
          </p:txBody>
        </p: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D20FB4B6-9DB6-457D-A8F6-4F23493A5AC4}"/>
                </a:ext>
              </a:extLst>
            </p:cNvPr>
            <p:cNvCxnSpPr>
              <a:cxnSpLocks/>
              <a:stCxn id="165" idx="4"/>
              <a:endCxn id="234" idx="0"/>
            </p:cNvCxnSpPr>
            <p:nvPr/>
          </p:nvCxnSpPr>
          <p:spPr>
            <a:xfrm>
              <a:off x="1486847" y="-790453"/>
              <a:ext cx="0" cy="4907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3B8EFA5B-B627-499C-AE7E-235F9E038D6C}"/>
                </a:ext>
              </a:extLst>
            </p:cNvPr>
            <p:cNvCxnSpPr>
              <a:cxnSpLocks/>
              <a:stCxn id="234" idx="4"/>
              <a:endCxn id="238" idx="0"/>
            </p:cNvCxnSpPr>
            <p:nvPr/>
          </p:nvCxnSpPr>
          <p:spPr>
            <a:xfrm flipH="1">
              <a:off x="1442705" y="240299"/>
              <a:ext cx="44142" cy="4790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FC60B238-6525-41BC-A1A9-A616493D349D}"/>
                </a:ext>
              </a:extLst>
            </p:cNvPr>
            <p:cNvSpPr/>
            <p:nvPr/>
          </p:nvSpPr>
          <p:spPr>
            <a:xfrm>
              <a:off x="1169249" y="1847519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27</a:t>
              </a:r>
            </a:p>
          </p:txBody>
        </p: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B653D32A-5FF4-4A23-9064-658E8B36CB30}"/>
                </a:ext>
              </a:extLst>
            </p:cNvPr>
            <p:cNvCxnSpPr>
              <a:cxnSpLocks/>
              <a:stCxn id="238" idx="4"/>
              <a:endCxn id="247" idx="0"/>
            </p:cNvCxnSpPr>
            <p:nvPr/>
          </p:nvCxnSpPr>
          <p:spPr>
            <a:xfrm flipH="1">
              <a:off x="1439249" y="1259304"/>
              <a:ext cx="3456" cy="5882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B931CDFE-3DF5-4262-8605-B5AA7D664751}"/>
                </a:ext>
              </a:extLst>
            </p:cNvPr>
            <p:cNvSpPr/>
            <p:nvPr/>
          </p:nvSpPr>
          <p:spPr>
            <a:xfrm>
              <a:off x="2088109" y="270138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255" name="Flowchart: Connector 254">
              <a:extLst>
                <a:ext uri="{FF2B5EF4-FFF2-40B4-BE49-F238E27FC236}">
                  <a16:creationId xmlns:a16="http://schemas.microsoft.com/office/drawing/2014/main" id="{7CD9DE5D-C68F-4647-8FED-6EB83BC57624}"/>
                </a:ext>
              </a:extLst>
            </p:cNvPr>
            <p:cNvSpPr/>
            <p:nvPr/>
          </p:nvSpPr>
          <p:spPr>
            <a:xfrm>
              <a:off x="29966" y="273332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31</a:t>
              </a:r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B39E99C2-0F13-45EA-B8FE-9CE0441986E6}"/>
                </a:ext>
              </a:extLst>
            </p:cNvPr>
            <p:cNvCxnSpPr>
              <a:cxnSpLocks/>
              <a:stCxn id="247" idx="3"/>
              <a:endCxn id="255" idx="0"/>
            </p:cNvCxnSpPr>
            <p:nvPr/>
          </p:nvCxnSpPr>
          <p:spPr>
            <a:xfrm flipH="1">
              <a:off x="299966" y="2308438"/>
              <a:ext cx="948364" cy="4248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00AEEE6B-5568-4BA2-B6EC-A3281878C1D1}"/>
                </a:ext>
              </a:extLst>
            </p:cNvPr>
            <p:cNvCxnSpPr>
              <a:cxnSpLocks/>
              <a:stCxn id="247" idx="5"/>
              <a:endCxn id="252" idx="1"/>
            </p:cNvCxnSpPr>
            <p:nvPr/>
          </p:nvCxnSpPr>
          <p:spPr>
            <a:xfrm>
              <a:off x="1630168" y="2308438"/>
              <a:ext cx="537022" cy="4720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CBFCFE8-2168-472B-8068-F0F7577954C5}"/>
                </a:ext>
              </a:extLst>
            </p:cNvPr>
            <p:cNvSpPr/>
            <p:nvPr/>
          </p:nvSpPr>
          <p:spPr>
            <a:xfrm>
              <a:off x="1431285" y="368827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263" name="Flowchart: Connector 262">
              <a:extLst>
                <a:ext uri="{FF2B5EF4-FFF2-40B4-BE49-F238E27FC236}">
                  <a16:creationId xmlns:a16="http://schemas.microsoft.com/office/drawing/2014/main" id="{04FCA719-F4E6-47A9-B12D-A8E5EB05E368}"/>
                </a:ext>
              </a:extLst>
            </p:cNvPr>
            <p:cNvSpPr/>
            <p:nvPr/>
          </p:nvSpPr>
          <p:spPr>
            <a:xfrm>
              <a:off x="2950607" y="376735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15AFD875-2377-413D-BC9D-EC4B625C4DD8}"/>
                </a:ext>
              </a:extLst>
            </p:cNvPr>
            <p:cNvCxnSpPr>
              <a:cxnSpLocks/>
              <a:stCxn id="252" idx="5"/>
              <a:endCxn id="263" idx="0"/>
            </p:cNvCxnSpPr>
            <p:nvPr/>
          </p:nvCxnSpPr>
          <p:spPr>
            <a:xfrm>
              <a:off x="2549028" y="3162305"/>
              <a:ext cx="671579" cy="6050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870AD96D-72CD-4A8B-BA73-A197B998F7D4}"/>
                </a:ext>
              </a:extLst>
            </p:cNvPr>
            <p:cNvCxnSpPr>
              <a:cxnSpLocks/>
              <a:stCxn id="252" idx="3"/>
              <a:endCxn id="262" idx="0"/>
            </p:cNvCxnSpPr>
            <p:nvPr/>
          </p:nvCxnSpPr>
          <p:spPr>
            <a:xfrm flipH="1">
              <a:off x="1701285" y="3162305"/>
              <a:ext cx="465905" cy="5259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7D7A7153-181B-4980-9F97-3C96B9A5AA32}"/>
                </a:ext>
              </a:extLst>
            </p:cNvPr>
            <p:cNvCxnSpPr>
              <a:cxnSpLocks/>
              <a:stCxn id="263" idx="4"/>
              <a:endCxn id="5" idx="2"/>
            </p:cNvCxnSpPr>
            <p:nvPr/>
          </p:nvCxnSpPr>
          <p:spPr>
            <a:xfrm>
              <a:off x="3220607" y="4307352"/>
              <a:ext cx="4542218" cy="20734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831D7B68-357D-46F8-BCF1-C68991129A7E}"/>
                </a:ext>
              </a:extLst>
            </p:cNvPr>
            <p:cNvCxnSpPr>
              <a:cxnSpLocks/>
              <a:stCxn id="262" idx="4"/>
              <a:endCxn id="5" idx="3"/>
            </p:cNvCxnSpPr>
            <p:nvPr/>
          </p:nvCxnSpPr>
          <p:spPr>
            <a:xfrm>
              <a:off x="1701285" y="4228271"/>
              <a:ext cx="6114261" cy="22798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Flowchart: Connector 354">
              <a:extLst>
                <a:ext uri="{FF2B5EF4-FFF2-40B4-BE49-F238E27FC236}">
                  <a16:creationId xmlns:a16="http://schemas.microsoft.com/office/drawing/2014/main" id="{152A26FA-D7C2-4FD9-B80D-6F6A99FBA1BD}"/>
                </a:ext>
              </a:extLst>
            </p:cNvPr>
            <p:cNvSpPr/>
            <p:nvPr/>
          </p:nvSpPr>
          <p:spPr>
            <a:xfrm>
              <a:off x="-604255" y="392625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356" name="Flowchart: Connector 355">
              <a:extLst>
                <a:ext uri="{FF2B5EF4-FFF2-40B4-BE49-F238E27FC236}">
                  <a16:creationId xmlns:a16="http://schemas.microsoft.com/office/drawing/2014/main" id="{2D1C6274-41DC-445B-87AF-67139071974D}"/>
                </a:ext>
              </a:extLst>
            </p:cNvPr>
            <p:cNvSpPr/>
            <p:nvPr/>
          </p:nvSpPr>
          <p:spPr>
            <a:xfrm>
              <a:off x="616015" y="392625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282F388B-BA2B-4B63-8087-FFBB7B4071DA}"/>
                </a:ext>
              </a:extLst>
            </p:cNvPr>
            <p:cNvCxnSpPr>
              <a:cxnSpLocks/>
              <a:stCxn id="255" idx="4"/>
              <a:endCxn id="355" idx="0"/>
            </p:cNvCxnSpPr>
            <p:nvPr/>
          </p:nvCxnSpPr>
          <p:spPr>
            <a:xfrm flipH="1">
              <a:off x="-334255" y="3273326"/>
              <a:ext cx="634221" cy="6529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B9DB7C33-7B30-4902-B370-ED12D70A23E8}"/>
                </a:ext>
              </a:extLst>
            </p:cNvPr>
            <p:cNvCxnSpPr>
              <a:cxnSpLocks/>
              <a:stCxn id="255" idx="4"/>
              <a:endCxn id="356" idx="0"/>
            </p:cNvCxnSpPr>
            <p:nvPr/>
          </p:nvCxnSpPr>
          <p:spPr>
            <a:xfrm>
              <a:off x="299966" y="3273326"/>
              <a:ext cx="586049" cy="6529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1D9A9EA2-6422-43F9-AA57-782D4EA2C25E}"/>
                </a:ext>
              </a:extLst>
            </p:cNvPr>
            <p:cNvCxnSpPr>
              <a:cxnSpLocks/>
              <a:stCxn id="356" idx="4"/>
              <a:endCxn id="5" idx="3"/>
            </p:cNvCxnSpPr>
            <p:nvPr/>
          </p:nvCxnSpPr>
          <p:spPr>
            <a:xfrm>
              <a:off x="886015" y="4466257"/>
              <a:ext cx="6929531" cy="2041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A9856FDF-5486-4AF1-B07B-156F0776FECE}"/>
                </a:ext>
              </a:extLst>
            </p:cNvPr>
            <p:cNvCxnSpPr>
              <a:cxnSpLocks/>
              <a:stCxn id="355" idx="4"/>
              <a:endCxn id="5" idx="3"/>
            </p:cNvCxnSpPr>
            <p:nvPr/>
          </p:nvCxnSpPr>
          <p:spPr>
            <a:xfrm>
              <a:off x="-334255" y="4466257"/>
              <a:ext cx="8149801" cy="2041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41D4094-1EDF-4115-8227-7CEE79C2B21E}"/>
                </a:ext>
              </a:extLst>
            </p:cNvPr>
            <p:cNvSpPr txBox="1"/>
            <p:nvPr/>
          </p:nvSpPr>
          <p:spPr>
            <a:xfrm>
              <a:off x="512783" y="-1686914"/>
              <a:ext cx="16667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d(t1)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20D88D2-6A17-4298-8BC7-4694E9E9824B}"/>
                </a:ext>
              </a:extLst>
            </p:cNvPr>
            <p:cNvSpPr txBox="1"/>
            <p:nvPr/>
          </p:nvSpPr>
          <p:spPr>
            <a:xfrm>
              <a:off x="-1051563" y="-269021"/>
              <a:ext cx="23243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d(t1)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268E4B1-D2A5-415F-A627-57EC96216F94}"/>
                </a:ext>
              </a:extLst>
            </p:cNvPr>
            <p:cNvSpPr txBox="1"/>
            <p:nvPr/>
          </p:nvSpPr>
          <p:spPr>
            <a:xfrm>
              <a:off x="-1415704" y="3996201"/>
              <a:ext cx="10355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u(t1)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D663105-7CC3-41A8-AA46-90EDA9C2FAD4}"/>
                </a:ext>
              </a:extLst>
            </p:cNvPr>
            <p:cNvSpPr txBox="1"/>
            <p:nvPr/>
          </p:nvSpPr>
          <p:spPr>
            <a:xfrm>
              <a:off x="2528805" y="2653275"/>
              <a:ext cx="1556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u(t1)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F00F3DF-89AA-457A-A9DC-5F64AFAD15E7}"/>
                </a:ext>
              </a:extLst>
            </p:cNvPr>
            <p:cNvSpPr txBox="1"/>
            <p:nvPr/>
          </p:nvSpPr>
          <p:spPr>
            <a:xfrm>
              <a:off x="1813823" y="3456958"/>
              <a:ext cx="1556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u(t1)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633622B-1987-4732-AF81-00B4F3F7FFD1}"/>
                </a:ext>
              </a:extLst>
            </p:cNvPr>
            <p:cNvSpPr txBox="1"/>
            <p:nvPr/>
          </p:nvSpPr>
          <p:spPr>
            <a:xfrm>
              <a:off x="-654202" y="2680605"/>
              <a:ext cx="1556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u(t1)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2401547-0D8C-4917-9241-50EA1EBB9E0D}"/>
                </a:ext>
              </a:extLst>
            </p:cNvPr>
            <p:cNvSpPr txBox="1"/>
            <p:nvPr/>
          </p:nvSpPr>
          <p:spPr>
            <a:xfrm>
              <a:off x="8180138" y="6365022"/>
              <a:ext cx="2920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k(all)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296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3848980-1E0E-4C80-BEF9-04A5CEC81474}"/>
              </a:ext>
            </a:extLst>
          </p:cNvPr>
          <p:cNvGrpSpPr/>
          <p:nvPr/>
        </p:nvGrpSpPr>
        <p:grpSpPr>
          <a:xfrm>
            <a:off x="-1284525" y="-4029264"/>
            <a:ext cx="16027156" cy="10794396"/>
            <a:chOff x="-1284525" y="-4029264"/>
            <a:chExt cx="16027156" cy="10794396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66A2FEC6-618A-482E-A63D-B83177A4F036}"/>
                </a:ext>
              </a:extLst>
            </p:cNvPr>
            <p:cNvSpPr/>
            <p:nvPr/>
          </p:nvSpPr>
          <p:spPr>
            <a:xfrm>
              <a:off x="8091637" y="-4029264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4C7DB849-32A9-482D-9528-7C78C88046A6}"/>
                </a:ext>
              </a:extLst>
            </p:cNvPr>
            <p:cNvSpPr/>
            <p:nvPr/>
          </p:nvSpPr>
          <p:spPr>
            <a:xfrm>
              <a:off x="7762825" y="6200850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ADBE760-C0E7-42A9-BFEA-5340B80621BB}"/>
                </a:ext>
              </a:extLst>
            </p:cNvPr>
            <p:cNvSpPr/>
            <p:nvPr/>
          </p:nvSpPr>
          <p:spPr>
            <a:xfrm>
              <a:off x="8001637" y="-3343638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3F7ED1F-09B4-4F6E-AFE0-D2E384A608B3}"/>
                </a:ext>
              </a:extLst>
            </p:cNvPr>
            <p:cNvSpPr/>
            <p:nvPr/>
          </p:nvSpPr>
          <p:spPr>
            <a:xfrm>
              <a:off x="7995958" y="-247801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DA8D7CAA-42BE-42CD-9201-977B2C8E7A49}"/>
                </a:ext>
              </a:extLst>
            </p:cNvPr>
            <p:cNvSpPr/>
            <p:nvPr/>
          </p:nvSpPr>
          <p:spPr>
            <a:xfrm>
              <a:off x="10861078" y="-156666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1A9FB58F-35BB-4511-B973-37A6BB798081}"/>
                </a:ext>
              </a:extLst>
            </p:cNvPr>
            <p:cNvSpPr/>
            <p:nvPr/>
          </p:nvSpPr>
          <p:spPr>
            <a:xfrm>
              <a:off x="9083113" y="-51792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2F21899F-6056-44AC-B59E-F94F6EDC51A4}"/>
                </a:ext>
              </a:extLst>
            </p:cNvPr>
            <p:cNvSpPr/>
            <p:nvPr/>
          </p:nvSpPr>
          <p:spPr>
            <a:xfrm>
              <a:off x="8449428" y="48663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874F55FB-0FD5-4154-8AF7-B3AF7F7C6037}"/>
                </a:ext>
              </a:extLst>
            </p:cNvPr>
            <p:cNvSpPr/>
            <p:nvPr/>
          </p:nvSpPr>
          <p:spPr>
            <a:xfrm>
              <a:off x="12396865" y="588114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56B99674-2551-4701-BB0C-4F8F2FF9AF4E}"/>
                </a:ext>
              </a:extLst>
            </p:cNvPr>
            <p:cNvSpPr/>
            <p:nvPr/>
          </p:nvSpPr>
          <p:spPr>
            <a:xfrm>
              <a:off x="12396865" y="-48927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CC4E67-643A-4034-BAB4-4DE5096AF525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8271637" y="-3669264"/>
              <a:ext cx="0" cy="3256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F99787B-FC41-4C2C-B0EC-48CC30B3EF1E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 flipH="1">
              <a:off x="8265958" y="-2803638"/>
              <a:ext cx="5679" cy="3256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0C6047-B6B7-4612-91A5-FE4D0C7F47D2}"/>
                </a:ext>
              </a:extLst>
            </p:cNvPr>
            <p:cNvCxnSpPr>
              <a:cxnSpLocks/>
              <a:stCxn id="9" idx="2"/>
              <a:endCxn id="60" idx="6"/>
            </p:cNvCxnSpPr>
            <p:nvPr/>
          </p:nvCxnSpPr>
          <p:spPr>
            <a:xfrm flipH="1">
              <a:off x="7320617" y="-2208012"/>
              <a:ext cx="67534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1512860-7CF4-4A0E-BE8B-A5CBF3739822}"/>
                </a:ext>
              </a:extLst>
            </p:cNvPr>
            <p:cNvCxnSpPr>
              <a:cxnSpLocks/>
              <a:stCxn id="14" idx="4"/>
              <a:endCxn id="13" idx="0"/>
            </p:cNvCxnSpPr>
            <p:nvPr/>
          </p:nvCxnSpPr>
          <p:spPr>
            <a:xfrm>
              <a:off x="12666865" y="50724"/>
              <a:ext cx="0" cy="537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39DDCB2-A454-4683-BD2B-1C09E5589A81}"/>
                </a:ext>
              </a:extLst>
            </p:cNvPr>
            <p:cNvCxnSpPr>
              <a:cxnSpLocks/>
              <a:stCxn id="9" idx="6"/>
              <a:endCxn id="10" idx="0"/>
            </p:cNvCxnSpPr>
            <p:nvPr/>
          </p:nvCxnSpPr>
          <p:spPr>
            <a:xfrm>
              <a:off x="8535958" y="-2208012"/>
              <a:ext cx="2595120" cy="6413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072AA2D9-21F8-4480-ABC3-A511DD3A116C}"/>
                </a:ext>
              </a:extLst>
            </p:cNvPr>
            <p:cNvSpPr/>
            <p:nvPr/>
          </p:nvSpPr>
          <p:spPr>
            <a:xfrm>
              <a:off x="9800876" y="48663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0344B60-3342-4681-97C3-165A10E85A41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9353113" y="-1026666"/>
              <a:ext cx="1777965" cy="5087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B5327DC-EB65-4915-B7F2-B44D08392967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8719428" y="22074"/>
              <a:ext cx="633685" cy="4645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0D7AE7B-46BA-4908-8582-3CA6D5D0C708}"/>
                </a:ext>
              </a:extLst>
            </p:cNvPr>
            <p:cNvCxnSpPr>
              <a:cxnSpLocks/>
              <a:stCxn id="11" idx="4"/>
              <a:endCxn id="43" idx="0"/>
            </p:cNvCxnSpPr>
            <p:nvPr/>
          </p:nvCxnSpPr>
          <p:spPr>
            <a:xfrm>
              <a:off x="9353113" y="22074"/>
              <a:ext cx="717763" cy="4645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5873CC37-9F7F-4E92-A351-E7953CDF2E00}"/>
                </a:ext>
              </a:extLst>
            </p:cNvPr>
            <p:cNvCxnSpPr>
              <a:cxnSpLocks/>
              <a:stCxn id="60" idx="2"/>
              <a:endCxn id="109" idx="6"/>
            </p:cNvCxnSpPr>
            <p:nvPr/>
          </p:nvCxnSpPr>
          <p:spPr>
            <a:xfrm flipH="1">
              <a:off x="5522797" y="-2208012"/>
              <a:ext cx="125782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E8A404C-F62E-4C90-ADB0-ED06152DC67B}"/>
                </a:ext>
              </a:extLst>
            </p:cNvPr>
            <p:cNvCxnSpPr>
              <a:cxnSpLocks/>
              <a:stCxn id="43" idx="4"/>
              <a:endCxn id="5" idx="0"/>
            </p:cNvCxnSpPr>
            <p:nvPr/>
          </p:nvCxnSpPr>
          <p:spPr>
            <a:xfrm flipH="1">
              <a:off x="7942825" y="1026631"/>
              <a:ext cx="2128051" cy="51742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B9920564-D80D-453E-8283-7E471CE798FB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11131078" y="-1026666"/>
              <a:ext cx="1535787" cy="537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0C4D5E15-FD94-49AB-9B4A-0D4146F302E2}"/>
                </a:ext>
              </a:extLst>
            </p:cNvPr>
            <p:cNvSpPr/>
            <p:nvPr/>
          </p:nvSpPr>
          <p:spPr>
            <a:xfrm>
              <a:off x="6780617" y="-247801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A1A6570-8D07-41C7-A619-078EB5224C45}"/>
                </a:ext>
              </a:extLst>
            </p:cNvPr>
            <p:cNvCxnSpPr>
              <a:cxnSpLocks/>
              <a:stCxn id="12" idx="4"/>
              <a:endCxn id="5" idx="1"/>
            </p:cNvCxnSpPr>
            <p:nvPr/>
          </p:nvCxnSpPr>
          <p:spPr>
            <a:xfrm flipH="1">
              <a:off x="7815546" y="1026631"/>
              <a:ext cx="903882" cy="52269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lowchart: Connector 80">
              <a:extLst>
                <a:ext uri="{FF2B5EF4-FFF2-40B4-BE49-F238E27FC236}">
                  <a16:creationId xmlns:a16="http://schemas.microsoft.com/office/drawing/2014/main" id="{4CB2194D-1EC4-46E7-90BD-8E426185798C}"/>
                </a:ext>
              </a:extLst>
            </p:cNvPr>
            <p:cNvSpPr/>
            <p:nvPr/>
          </p:nvSpPr>
          <p:spPr>
            <a:xfrm>
              <a:off x="11401078" y="175796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027CED4-9D03-4366-88A8-8D20691EB653}"/>
                </a:ext>
              </a:extLst>
            </p:cNvPr>
            <p:cNvCxnSpPr>
              <a:cxnSpLocks/>
              <a:stCxn id="13" idx="3"/>
              <a:endCxn id="81" idx="0"/>
            </p:cNvCxnSpPr>
            <p:nvPr/>
          </p:nvCxnSpPr>
          <p:spPr>
            <a:xfrm flipH="1">
              <a:off x="11671078" y="1049033"/>
              <a:ext cx="804868" cy="7089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B69873A7-EFE3-486B-8220-32AB98CCE290}"/>
                </a:ext>
              </a:extLst>
            </p:cNvPr>
            <p:cNvSpPr/>
            <p:nvPr/>
          </p:nvSpPr>
          <p:spPr>
            <a:xfrm>
              <a:off x="13309478" y="175796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181FE78-4443-482E-9893-779DE779D491}"/>
                </a:ext>
              </a:extLst>
            </p:cNvPr>
            <p:cNvCxnSpPr>
              <a:cxnSpLocks/>
              <a:stCxn id="13" idx="5"/>
              <a:endCxn id="85" idx="0"/>
            </p:cNvCxnSpPr>
            <p:nvPr/>
          </p:nvCxnSpPr>
          <p:spPr>
            <a:xfrm>
              <a:off x="12857784" y="1049033"/>
              <a:ext cx="721694" cy="7089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lowchart: Connector 88">
              <a:extLst>
                <a:ext uri="{FF2B5EF4-FFF2-40B4-BE49-F238E27FC236}">
                  <a16:creationId xmlns:a16="http://schemas.microsoft.com/office/drawing/2014/main" id="{FFF890A2-F05B-4BEE-8610-0DA091916FBC}"/>
                </a:ext>
              </a:extLst>
            </p:cNvPr>
            <p:cNvSpPr/>
            <p:nvPr/>
          </p:nvSpPr>
          <p:spPr>
            <a:xfrm>
              <a:off x="12678631" y="298518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52250AE4-D7A3-4452-B78A-0F2ED3F8F6AE}"/>
                </a:ext>
              </a:extLst>
            </p:cNvPr>
            <p:cNvSpPr/>
            <p:nvPr/>
          </p:nvSpPr>
          <p:spPr>
            <a:xfrm>
              <a:off x="14202631" y="298518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ED7D631-18F5-4D68-8843-2FDB2D16F6B1}"/>
                </a:ext>
              </a:extLst>
            </p:cNvPr>
            <p:cNvCxnSpPr>
              <a:cxnSpLocks/>
              <a:stCxn id="85" idx="4"/>
              <a:endCxn id="89" idx="0"/>
            </p:cNvCxnSpPr>
            <p:nvPr/>
          </p:nvCxnSpPr>
          <p:spPr>
            <a:xfrm flipH="1">
              <a:off x="12948631" y="2297961"/>
              <a:ext cx="630847" cy="687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603C835-D72D-4DD2-A3AC-0D11B2A487C9}"/>
                </a:ext>
              </a:extLst>
            </p:cNvPr>
            <p:cNvCxnSpPr>
              <a:cxnSpLocks/>
              <a:stCxn id="85" idx="4"/>
              <a:endCxn id="90" idx="0"/>
            </p:cNvCxnSpPr>
            <p:nvPr/>
          </p:nvCxnSpPr>
          <p:spPr>
            <a:xfrm>
              <a:off x="13579478" y="2297961"/>
              <a:ext cx="893153" cy="687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0101696-8495-44E4-8511-FC97C57FB0A7}"/>
                </a:ext>
              </a:extLst>
            </p:cNvPr>
            <p:cNvCxnSpPr>
              <a:cxnSpLocks/>
              <a:stCxn id="89" idx="3"/>
              <a:endCxn id="5" idx="6"/>
            </p:cNvCxnSpPr>
            <p:nvPr/>
          </p:nvCxnSpPr>
          <p:spPr>
            <a:xfrm flipH="1">
              <a:off x="8122825" y="3446106"/>
              <a:ext cx="4634887" cy="29347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5EB8D47-55AA-4A37-9991-73B4C9294F7D}"/>
                </a:ext>
              </a:extLst>
            </p:cNvPr>
            <p:cNvCxnSpPr>
              <a:cxnSpLocks/>
              <a:stCxn id="90" idx="4"/>
              <a:endCxn id="5" idx="6"/>
            </p:cNvCxnSpPr>
            <p:nvPr/>
          </p:nvCxnSpPr>
          <p:spPr>
            <a:xfrm flipH="1">
              <a:off x="8122825" y="3525187"/>
              <a:ext cx="6349806" cy="28556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7C6F79F-232F-4040-9856-AB25F398842A}"/>
                </a:ext>
              </a:extLst>
            </p:cNvPr>
            <p:cNvCxnSpPr>
              <a:cxnSpLocks/>
              <a:stCxn id="81" idx="3"/>
              <a:endCxn id="5" idx="7"/>
            </p:cNvCxnSpPr>
            <p:nvPr/>
          </p:nvCxnSpPr>
          <p:spPr>
            <a:xfrm flipH="1">
              <a:off x="8070104" y="2218880"/>
              <a:ext cx="3410055" cy="40346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A9C65881-5286-41DC-BECF-D49888C04B5F}"/>
                </a:ext>
              </a:extLst>
            </p:cNvPr>
            <p:cNvSpPr/>
            <p:nvPr/>
          </p:nvSpPr>
          <p:spPr>
            <a:xfrm>
              <a:off x="4982797" y="-247801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78A37E0D-9778-42EF-92C6-8DED9E09829B}"/>
                </a:ext>
              </a:extLst>
            </p:cNvPr>
            <p:cNvSpPr/>
            <p:nvPr/>
          </p:nvSpPr>
          <p:spPr>
            <a:xfrm>
              <a:off x="7322388" y="598760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64ADF814-7598-4AD6-AA01-0126FEB52ADD}"/>
                </a:ext>
              </a:extLst>
            </p:cNvPr>
            <p:cNvSpPr/>
            <p:nvPr/>
          </p:nvSpPr>
          <p:spPr>
            <a:xfrm>
              <a:off x="3227456" y="-2201980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15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F7E1B242-2EDA-403C-9DE0-B25138D7192A}"/>
                </a:ext>
              </a:extLst>
            </p:cNvPr>
            <p:cNvCxnSpPr>
              <a:cxnSpLocks/>
              <a:stCxn id="109" idx="2"/>
              <a:endCxn id="128" idx="0"/>
            </p:cNvCxnSpPr>
            <p:nvPr/>
          </p:nvCxnSpPr>
          <p:spPr>
            <a:xfrm flipH="1">
              <a:off x="3497456" y="-2208012"/>
              <a:ext cx="1485341" cy="60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A62A530C-C836-47F5-8A0E-DCE2573E6A3B}"/>
                </a:ext>
              </a:extLst>
            </p:cNvPr>
            <p:cNvCxnSpPr>
              <a:cxnSpLocks/>
              <a:stCxn id="128" idx="4"/>
              <a:endCxn id="112" idx="1"/>
            </p:cNvCxnSpPr>
            <p:nvPr/>
          </p:nvCxnSpPr>
          <p:spPr>
            <a:xfrm>
              <a:off x="3497456" y="-1661980"/>
              <a:ext cx="3904013" cy="23398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08399C54-ABA4-4FBA-B8E1-CD1891B259B9}"/>
                </a:ext>
              </a:extLst>
            </p:cNvPr>
            <p:cNvCxnSpPr>
              <a:cxnSpLocks/>
              <a:stCxn id="112" idx="4"/>
              <a:endCxn id="5" idx="2"/>
            </p:cNvCxnSpPr>
            <p:nvPr/>
          </p:nvCxnSpPr>
          <p:spPr>
            <a:xfrm>
              <a:off x="7592388" y="1138760"/>
              <a:ext cx="170437" cy="52420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53B39C6B-7188-4A29-B945-D3D45F3636B4}"/>
                </a:ext>
              </a:extLst>
            </p:cNvPr>
            <p:cNvSpPr/>
            <p:nvPr/>
          </p:nvSpPr>
          <p:spPr>
            <a:xfrm>
              <a:off x="2633076" y="-132309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F65FF828-517B-4982-9CF4-CE5C30B5F46C}"/>
                </a:ext>
              </a:extLst>
            </p:cNvPr>
            <p:cNvCxnSpPr>
              <a:cxnSpLocks/>
              <a:stCxn id="128" idx="4"/>
              <a:endCxn id="158" idx="0"/>
            </p:cNvCxnSpPr>
            <p:nvPr/>
          </p:nvCxnSpPr>
          <p:spPr>
            <a:xfrm flipH="1">
              <a:off x="2903076" y="-1661980"/>
              <a:ext cx="594380" cy="3388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159CFC84-10EC-412D-90C1-78FC2ABB249A}"/>
                </a:ext>
              </a:extLst>
            </p:cNvPr>
            <p:cNvSpPr/>
            <p:nvPr/>
          </p:nvSpPr>
          <p:spPr>
            <a:xfrm>
              <a:off x="4477774" y="166689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CF692914-6B01-44D7-A19E-273A84BB599E}"/>
                </a:ext>
              </a:extLst>
            </p:cNvPr>
            <p:cNvSpPr/>
            <p:nvPr/>
          </p:nvSpPr>
          <p:spPr>
            <a:xfrm>
              <a:off x="1216847" y="-1330453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24</a:t>
              </a:r>
            </a:p>
          </p:txBody>
        </p: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3331C4B4-2292-427B-B9F7-3800ED69814F}"/>
                </a:ext>
              </a:extLst>
            </p:cNvPr>
            <p:cNvCxnSpPr>
              <a:cxnSpLocks/>
              <a:stCxn id="158" idx="2"/>
              <a:endCxn id="165" idx="6"/>
            </p:cNvCxnSpPr>
            <p:nvPr/>
          </p:nvCxnSpPr>
          <p:spPr>
            <a:xfrm flipH="1" flipV="1">
              <a:off x="1756847" y="-1060453"/>
              <a:ext cx="876229" cy="73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19968CE2-B77B-42FB-962F-F93F3BA9ED0D}"/>
                </a:ext>
              </a:extLst>
            </p:cNvPr>
            <p:cNvCxnSpPr>
              <a:cxnSpLocks/>
              <a:stCxn id="158" idx="5"/>
              <a:endCxn id="164" idx="1"/>
            </p:cNvCxnSpPr>
            <p:nvPr/>
          </p:nvCxnSpPr>
          <p:spPr>
            <a:xfrm>
              <a:off x="3093995" y="-862172"/>
              <a:ext cx="1462860" cy="11079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3DC3BA1A-7AC2-449C-A332-4126E0760013}"/>
                </a:ext>
              </a:extLst>
            </p:cNvPr>
            <p:cNvSpPr/>
            <p:nvPr/>
          </p:nvSpPr>
          <p:spPr>
            <a:xfrm>
              <a:off x="5464773" y="169114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19</a:t>
              </a:r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169B5076-E6F8-44C8-992F-D0DC3D04B3AD}"/>
                </a:ext>
              </a:extLst>
            </p:cNvPr>
            <p:cNvCxnSpPr>
              <a:cxnSpLocks/>
              <a:stCxn id="164" idx="4"/>
              <a:endCxn id="172" idx="0"/>
            </p:cNvCxnSpPr>
            <p:nvPr/>
          </p:nvCxnSpPr>
          <p:spPr>
            <a:xfrm>
              <a:off x="4747774" y="706689"/>
              <a:ext cx="986999" cy="9844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C2C06BF5-40CF-49CD-B571-EFA18B7A916F}"/>
                </a:ext>
              </a:extLst>
            </p:cNvPr>
            <p:cNvSpPr/>
            <p:nvPr/>
          </p:nvSpPr>
          <p:spPr>
            <a:xfrm>
              <a:off x="4867579" y="2939625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649D784A-5CF7-4A95-80D5-F03E31404FEF}"/>
                </a:ext>
              </a:extLst>
            </p:cNvPr>
            <p:cNvSpPr/>
            <p:nvPr/>
          </p:nvSpPr>
          <p:spPr>
            <a:xfrm>
              <a:off x="6388277" y="284270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20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33D9C9C-64A9-4E42-93AD-42A5972A08F2}"/>
                </a:ext>
              </a:extLst>
            </p:cNvPr>
            <p:cNvCxnSpPr>
              <a:cxnSpLocks/>
              <a:stCxn id="172" idx="3"/>
              <a:endCxn id="177" idx="0"/>
            </p:cNvCxnSpPr>
            <p:nvPr/>
          </p:nvCxnSpPr>
          <p:spPr>
            <a:xfrm flipH="1">
              <a:off x="5137579" y="2152065"/>
              <a:ext cx="406275" cy="7875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A529D079-02A9-4380-B9F5-1B91A9416DA6}"/>
                </a:ext>
              </a:extLst>
            </p:cNvPr>
            <p:cNvCxnSpPr>
              <a:cxnSpLocks/>
              <a:stCxn id="172" idx="5"/>
              <a:endCxn id="178" idx="1"/>
            </p:cNvCxnSpPr>
            <p:nvPr/>
          </p:nvCxnSpPr>
          <p:spPr>
            <a:xfrm>
              <a:off x="5925692" y="2152065"/>
              <a:ext cx="541666" cy="7697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9F5B4E50-C9B9-4ACA-B935-344A84CF8EBF}"/>
                </a:ext>
              </a:extLst>
            </p:cNvPr>
            <p:cNvCxnSpPr>
              <a:cxnSpLocks/>
              <a:stCxn id="178" idx="5"/>
              <a:endCxn id="5" idx="2"/>
            </p:cNvCxnSpPr>
            <p:nvPr/>
          </p:nvCxnSpPr>
          <p:spPr>
            <a:xfrm>
              <a:off x="6849196" y="3303625"/>
              <a:ext cx="913629" cy="30772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3B40EA64-9974-45F3-A41C-F702D5609340}"/>
                </a:ext>
              </a:extLst>
            </p:cNvPr>
            <p:cNvSpPr/>
            <p:nvPr/>
          </p:nvSpPr>
          <p:spPr>
            <a:xfrm>
              <a:off x="4253155" y="376735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08774992-2A38-4BD2-B82F-9D8C06C37295}"/>
                </a:ext>
              </a:extLst>
            </p:cNvPr>
            <p:cNvSpPr/>
            <p:nvPr/>
          </p:nvSpPr>
          <p:spPr>
            <a:xfrm>
              <a:off x="5488656" y="3806893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23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21288073-CCEC-4AC1-B83B-DFC6E3C1C48B}"/>
                </a:ext>
              </a:extLst>
            </p:cNvPr>
            <p:cNvCxnSpPr>
              <a:cxnSpLocks/>
              <a:stCxn id="177" idx="3"/>
              <a:endCxn id="191" idx="7"/>
            </p:cNvCxnSpPr>
            <p:nvPr/>
          </p:nvCxnSpPr>
          <p:spPr>
            <a:xfrm flipH="1">
              <a:off x="4714074" y="3400544"/>
              <a:ext cx="232586" cy="4458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E52CE9D7-6573-482F-89D2-263F21A33D1F}"/>
                </a:ext>
              </a:extLst>
            </p:cNvPr>
            <p:cNvCxnSpPr>
              <a:cxnSpLocks/>
              <a:stCxn id="177" idx="5"/>
              <a:endCxn id="202" idx="1"/>
            </p:cNvCxnSpPr>
            <p:nvPr/>
          </p:nvCxnSpPr>
          <p:spPr>
            <a:xfrm>
              <a:off x="5328498" y="3400544"/>
              <a:ext cx="239239" cy="4854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48A29B9E-66E3-43E2-B6B3-8FC4362DB253}"/>
                </a:ext>
              </a:extLst>
            </p:cNvPr>
            <p:cNvCxnSpPr>
              <a:cxnSpLocks/>
              <a:stCxn id="202" idx="4"/>
              <a:endCxn id="5" idx="2"/>
            </p:cNvCxnSpPr>
            <p:nvPr/>
          </p:nvCxnSpPr>
          <p:spPr>
            <a:xfrm>
              <a:off x="5758656" y="4346893"/>
              <a:ext cx="2004169" cy="20339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FF4E0FFC-7E9C-492A-A0EF-7797D2434FC4}"/>
                </a:ext>
              </a:extLst>
            </p:cNvPr>
            <p:cNvCxnSpPr>
              <a:cxnSpLocks/>
              <a:stCxn id="191" idx="4"/>
              <a:endCxn id="5" idx="2"/>
            </p:cNvCxnSpPr>
            <p:nvPr/>
          </p:nvCxnSpPr>
          <p:spPr>
            <a:xfrm>
              <a:off x="4523155" y="4307352"/>
              <a:ext cx="3239670" cy="20734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B9DB253D-2033-4111-AC0F-0A6A0F2AE8EE}"/>
                </a:ext>
              </a:extLst>
            </p:cNvPr>
            <p:cNvSpPr/>
            <p:nvPr/>
          </p:nvSpPr>
          <p:spPr>
            <a:xfrm>
              <a:off x="1216847" y="-29970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F87EE305-C58E-4629-AC41-945FA3E93FFF}"/>
                </a:ext>
              </a:extLst>
            </p:cNvPr>
            <p:cNvSpPr/>
            <p:nvPr/>
          </p:nvSpPr>
          <p:spPr>
            <a:xfrm>
              <a:off x="1172705" y="719304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26</a:t>
              </a:r>
            </a:p>
          </p:txBody>
        </p: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D20FB4B6-9DB6-457D-A8F6-4F23493A5AC4}"/>
                </a:ext>
              </a:extLst>
            </p:cNvPr>
            <p:cNvCxnSpPr>
              <a:cxnSpLocks/>
              <a:stCxn id="165" idx="4"/>
              <a:endCxn id="234" idx="0"/>
            </p:cNvCxnSpPr>
            <p:nvPr/>
          </p:nvCxnSpPr>
          <p:spPr>
            <a:xfrm>
              <a:off x="1486847" y="-790453"/>
              <a:ext cx="0" cy="4907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3B8EFA5B-B627-499C-AE7E-235F9E038D6C}"/>
                </a:ext>
              </a:extLst>
            </p:cNvPr>
            <p:cNvCxnSpPr>
              <a:cxnSpLocks/>
              <a:stCxn id="234" idx="4"/>
              <a:endCxn id="238" idx="0"/>
            </p:cNvCxnSpPr>
            <p:nvPr/>
          </p:nvCxnSpPr>
          <p:spPr>
            <a:xfrm flipH="1">
              <a:off x="1442705" y="240299"/>
              <a:ext cx="44142" cy="4790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FC60B238-6525-41BC-A1A9-A616493D349D}"/>
                </a:ext>
              </a:extLst>
            </p:cNvPr>
            <p:cNvSpPr/>
            <p:nvPr/>
          </p:nvSpPr>
          <p:spPr>
            <a:xfrm>
              <a:off x="1169249" y="1847519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27</a:t>
              </a:r>
            </a:p>
          </p:txBody>
        </p: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B653D32A-5FF4-4A23-9064-658E8B36CB30}"/>
                </a:ext>
              </a:extLst>
            </p:cNvPr>
            <p:cNvCxnSpPr>
              <a:cxnSpLocks/>
              <a:stCxn id="238" idx="4"/>
              <a:endCxn id="247" idx="0"/>
            </p:cNvCxnSpPr>
            <p:nvPr/>
          </p:nvCxnSpPr>
          <p:spPr>
            <a:xfrm flipH="1">
              <a:off x="1439249" y="1259304"/>
              <a:ext cx="3456" cy="5882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B931CDFE-3DF5-4262-8605-B5AA7D664751}"/>
                </a:ext>
              </a:extLst>
            </p:cNvPr>
            <p:cNvSpPr/>
            <p:nvPr/>
          </p:nvSpPr>
          <p:spPr>
            <a:xfrm>
              <a:off x="2088109" y="270138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255" name="Flowchart: Connector 254">
              <a:extLst>
                <a:ext uri="{FF2B5EF4-FFF2-40B4-BE49-F238E27FC236}">
                  <a16:creationId xmlns:a16="http://schemas.microsoft.com/office/drawing/2014/main" id="{7CD9DE5D-C68F-4647-8FED-6EB83BC57624}"/>
                </a:ext>
              </a:extLst>
            </p:cNvPr>
            <p:cNvSpPr/>
            <p:nvPr/>
          </p:nvSpPr>
          <p:spPr>
            <a:xfrm>
              <a:off x="29966" y="273332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31</a:t>
              </a:r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B39E99C2-0F13-45EA-B8FE-9CE0441986E6}"/>
                </a:ext>
              </a:extLst>
            </p:cNvPr>
            <p:cNvCxnSpPr>
              <a:cxnSpLocks/>
              <a:stCxn id="247" idx="3"/>
              <a:endCxn id="255" idx="0"/>
            </p:cNvCxnSpPr>
            <p:nvPr/>
          </p:nvCxnSpPr>
          <p:spPr>
            <a:xfrm flipH="1">
              <a:off x="299966" y="2308438"/>
              <a:ext cx="948364" cy="4248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00AEEE6B-5568-4BA2-B6EC-A3281878C1D1}"/>
                </a:ext>
              </a:extLst>
            </p:cNvPr>
            <p:cNvCxnSpPr>
              <a:cxnSpLocks/>
              <a:stCxn id="247" idx="5"/>
              <a:endCxn id="252" idx="1"/>
            </p:cNvCxnSpPr>
            <p:nvPr/>
          </p:nvCxnSpPr>
          <p:spPr>
            <a:xfrm>
              <a:off x="1630168" y="2308438"/>
              <a:ext cx="537022" cy="4720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CBFCFE8-2168-472B-8068-F0F7577954C5}"/>
                </a:ext>
              </a:extLst>
            </p:cNvPr>
            <p:cNvSpPr/>
            <p:nvPr/>
          </p:nvSpPr>
          <p:spPr>
            <a:xfrm>
              <a:off x="1431285" y="368827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263" name="Flowchart: Connector 262">
              <a:extLst>
                <a:ext uri="{FF2B5EF4-FFF2-40B4-BE49-F238E27FC236}">
                  <a16:creationId xmlns:a16="http://schemas.microsoft.com/office/drawing/2014/main" id="{04FCA719-F4E6-47A9-B12D-A8E5EB05E368}"/>
                </a:ext>
              </a:extLst>
            </p:cNvPr>
            <p:cNvSpPr/>
            <p:nvPr/>
          </p:nvSpPr>
          <p:spPr>
            <a:xfrm>
              <a:off x="2950607" y="376735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15AFD875-2377-413D-BC9D-EC4B625C4DD8}"/>
                </a:ext>
              </a:extLst>
            </p:cNvPr>
            <p:cNvCxnSpPr>
              <a:cxnSpLocks/>
              <a:stCxn id="252" idx="5"/>
              <a:endCxn id="263" idx="0"/>
            </p:cNvCxnSpPr>
            <p:nvPr/>
          </p:nvCxnSpPr>
          <p:spPr>
            <a:xfrm>
              <a:off x="2549028" y="3162305"/>
              <a:ext cx="671579" cy="6050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870AD96D-72CD-4A8B-BA73-A197B998F7D4}"/>
                </a:ext>
              </a:extLst>
            </p:cNvPr>
            <p:cNvCxnSpPr>
              <a:cxnSpLocks/>
              <a:stCxn id="252" idx="3"/>
              <a:endCxn id="262" idx="0"/>
            </p:cNvCxnSpPr>
            <p:nvPr/>
          </p:nvCxnSpPr>
          <p:spPr>
            <a:xfrm flipH="1">
              <a:off x="1701285" y="3162305"/>
              <a:ext cx="465905" cy="5259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7D7A7153-181B-4980-9F97-3C96B9A5AA32}"/>
                </a:ext>
              </a:extLst>
            </p:cNvPr>
            <p:cNvCxnSpPr>
              <a:cxnSpLocks/>
              <a:stCxn id="263" idx="4"/>
              <a:endCxn id="5" idx="2"/>
            </p:cNvCxnSpPr>
            <p:nvPr/>
          </p:nvCxnSpPr>
          <p:spPr>
            <a:xfrm>
              <a:off x="3220607" y="4307352"/>
              <a:ext cx="4542218" cy="20734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831D7B68-357D-46F8-BCF1-C68991129A7E}"/>
                </a:ext>
              </a:extLst>
            </p:cNvPr>
            <p:cNvCxnSpPr>
              <a:cxnSpLocks/>
              <a:stCxn id="262" idx="4"/>
              <a:endCxn id="5" idx="3"/>
            </p:cNvCxnSpPr>
            <p:nvPr/>
          </p:nvCxnSpPr>
          <p:spPr>
            <a:xfrm>
              <a:off x="1701285" y="4228271"/>
              <a:ext cx="6114261" cy="22798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Flowchart: Connector 354">
              <a:extLst>
                <a:ext uri="{FF2B5EF4-FFF2-40B4-BE49-F238E27FC236}">
                  <a16:creationId xmlns:a16="http://schemas.microsoft.com/office/drawing/2014/main" id="{152A26FA-D7C2-4FD9-B80D-6F6A99FBA1BD}"/>
                </a:ext>
              </a:extLst>
            </p:cNvPr>
            <p:cNvSpPr/>
            <p:nvPr/>
          </p:nvSpPr>
          <p:spPr>
            <a:xfrm>
              <a:off x="-604255" y="392625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356" name="Flowchart: Connector 355">
              <a:extLst>
                <a:ext uri="{FF2B5EF4-FFF2-40B4-BE49-F238E27FC236}">
                  <a16:creationId xmlns:a16="http://schemas.microsoft.com/office/drawing/2014/main" id="{2D1C6274-41DC-445B-87AF-67139071974D}"/>
                </a:ext>
              </a:extLst>
            </p:cNvPr>
            <p:cNvSpPr/>
            <p:nvPr/>
          </p:nvSpPr>
          <p:spPr>
            <a:xfrm>
              <a:off x="616015" y="392625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282F388B-BA2B-4B63-8087-FFBB7B4071DA}"/>
                </a:ext>
              </a:extLst>
            </p:cNvPr>
            <p:cNvCxnSpPr>
              <a:cxnSpLocks/>
              <a:stCxn id="255" idx="4"/>
              <a:endCxn id="355" idx="0"/>
            </p:cNvCxnSpPr>
            <p:nvPr/>
          </p:nvCxnSpPr>
          <p:spPr>
            <a:xfrm flipH="1">
              <a:off x="-334255" y="3273326"/>
              <a:ext cx="634221" cy="6529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B9DB7C33-7B30-4902-B370-ED12D70A23E8}"/>
                </a:ext>
              </a:extLst>
            </p:cNvPr>
            <p:cNvCxnSpPr>
              <a:cxnSpLocks/>
              <a:stCxn id="255" idx="4"/>
              <a:endCxn id="356" idx="0"/>
            </p:cNvCxnSpPr>
            <p:nvPr/>
          </p:nvCxnSpPr>
          <p:spPr>
            <a:xfrm>
              <a:off x="299966" y="3273326"/>
              <a:ext cx="586049" cy="6529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1D9A9EA2-6422-43F9-AA57-782D4EA2C25E}"/>
                </a:ext>
              </a:extLst>
            </p:cNvPr>
            <p:cNvCxnSpPr>
              <a:cxnSpLocks/>
              <a:stCxn id="356" idx="4"/>
              <a:endCxn id="5" idx="3"/>
            </p:cNvCxnSpPr>
            <p:nvPr/>
          </p:nvCxnSpPr>
          <p:spPr>
            <a:xfrm>
              <a:off x="886015" y="4466257"/>
              <a:ext cx="6929531" cy="2041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A9856FDF-5486-4AF1-B07B-156F0776FECE}"/>
                </a:ext>
              </a:extLst>
            </p:cNvPr>
            <p:cNvCxnSpPr>
              <a:cxnSpLocks/>
              <a:stCxn id="355" idx="4"/>
              <a:endCxn id="5" idx="3"/>
            </p:cNvCxnSpPr>
            <p:nvPr/>
          </p:nvCxnSpPr>
          <p:spPr>
            <a:xfrm>
              <a:off x="-334255" y="4466257"/>
              <a:ext cx="8149801" cy="2041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41D4094-1EDF-4115-8227-7CEE79C2B21E}"/>
                </a:ext>
              </a:extLst>
            </p:cNvPr>
            <p:cNvSpPr txBox="1"/>
            <p:nvPr/>
          </p:nvSpPr>
          <p:spPr>
            <a:xfrm>
              <a:off x="512783" y="-1686914"/>
              <a:ext cx="16667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d(t2)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0FEAE93-B270-4EB6-9A27-A5D082E81EAE}"/>
                </a:ext>
              </a:extLst>
            </p:cNvPr>
            <p:cNvSpPr txBox="1"/>
            <p:nvPr/>
          </p:nvSpPr>
          <p:spPr>
            <a:xfrm>
              <a:off x="512783" y="797499"/>
              <a:ext cx="692718" cy="397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d(t2)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268E4B1-D2A5-415F-A627-57EC96216F94}"/>
                </a:ext>
              </a:extLst>
            </p:cNvPr>
            <p:cNvSpPr txBox="1"/>
            <p:nvPr/>
          </p:nvSpPr>
          <p:spPr>
            <a:xfrm>
              <a:off x="-1284525" y="3996202"/>
              <a:ext cx="904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u(t2)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A7B1A39-CB31-4EE3-A4D0-939CAA70B399}"/>
                </a:ext>
              </a:extLst>
            </p:cNvPr>
            <p:cNvSpPr txBox="1"/>
            <p:nvPr/>
          </p:nvSpPr>
          <p:spPr>
            <a:xfrm>
              <a:off x="3217688" y="3393330"/>
              <a:ext cx="1556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u(t2)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2401547-0D8C-4917-9241-50EA1EBB9E0D}"/>
                </a:ext>
              </a:extLst>
            </p:cNvPr>
            <p:cNvSpPr txBox="1"/>
            <p:nvPr/>
          </p:nvSpPr>
          <p:spPr>
            <a:xfrm>
              <a:off x="8180138" y="6365022"/>
              <a:ext cx="2920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k(all)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119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6A2FEC6-618A-482E-A63D-B83177A4F036}"/>
              </a:ext>
            </a:extLst>
          </p:cNvPr>
          <p:cNvSpPr/>
          <p:nvPr/>
        </p:nvSpPr>
        <p:spPr>
          <a:xfrm>
            <a:off x="8091637" y="-3587304"/>
            <a:ext cx="360000" cy="360000"/>
          </a:xfrm>
          <a:prstGeom prst="flowChartConnector">
            <a:avLst/>
          </a:prstGeom>
          <a:solidFill>
            <a:srgbClr val="008E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C7DB849-32A9-482D-9528-7C78C88046A6}"/>
              </a:ext>
            </a:extLst>
          </p:cNvPr>
          <p:cNvSpPr/>
          <p:nvPr/>
        </p:nvSpPr>
        <p:spPr>
          <a:xfrm>
            <a:off x="7762825" y="6642810"/>
            <a:ext cx="360000" cy="360000"/>
          </a:xfrm>
          <a:prstGeom prst="flowChartConnector">
            <a:avLst/>
          </a:prstGeom>
          <a:solidFill>
            <a:srgbClr val="008E40">
              <a:alpha val="80000"/>
            </a:srgb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ADBE760-C0E7-42A9-BFEA-5340B80621BB}"/>
              </a:ext>
            </a:extLst>
          </p:cNvPr>
          <p:cNvSpPr/>
          <p:nvPr/>
        </p:nvSpPr>
        <p:spPr>
          <a:xfrm>
            <a:off x="8001637" y="-2901678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3F7ED1F-09B4-4F6E-AFE0-D2E384A608B3}"/>
              </a:ext>
            </a:extLst>
          </p:cNvPr>
          <p:cNvSpPr/>
          <p:nvPr/>
        </p:nvSpPr>
        <p:spPr>
          <a:xfrm>
            <a:off x="7995958" y="-2036052"/>
            <a:ext cx="540000" cy="5400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A8D7CAA-42BE-42CD-9201-977B2C8E7A49}"/>
              </a:ext>
            </a:extLst>
          </p:cNvPr>
          <p:cNvSpPr/>
          <p:nvPr/>
        </p:nvSpPr>
        <p:spPr>
          <a:xfrm>
            <a:off x="10861078" y="-1124706"/>
            <a:ext cx="540000" cy="5400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A9FB58F-35BB-4511-B973-37A6BB798081}"/>
              </a:ext>
            </a:extLst>
          </p:cNvPr>
          <p:cNvSpPr/>
          <p:nvPr/>
        </p:nvSpPr>
        <p:spPr>
          <a:xfrm>
            <a:off x="9083113" y="-75966"/>
            <a:ext cx="540000" cy="5400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F21899F-6056-44AC-B59E-F94F6EDC51A4}"/>
              </a:ext>
            </a:extLst>
          </p:cNvPr>
          <p:cNvSpPr/>
          <p:nvPr/>
        </p:nvSpPr>
        <p:spPr>
          <a:xfrm>
            <a:off x="8449428" y="928591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74F55FB-0FD5-4154-8AF7-B3AF7F7C6037}"/>
              </a:ext>
            </a:extLst>
          </p:cNvPr>
          <p:cNvSpPr/>
          <p:nvPr/>
        </p:nvSpPr>
        <p:spPr>
          <a:xfrm>
            <a:off x="12396865" y="1030074"/>
            <a:ext cx="540000" cy="5400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6B99674-2551-4701-BB0C-4F8F2FF9AF4E}"/>
              </a:ext>
            </a:extLst>
          </p:cNvPr>
          <p:cNvSpPr/>
          <p:nvPr/>
        </p:nvSpPr>
        <p:spPr>
          <a:xfrm>
            <a:off x="12396865" y="-4731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C4E67-643A-4034-BAB4-4DE5096AF525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8271637" y="-3227304"/>
            <a:ext cx="0" cy="325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99787B-FC41-4C2C-B0EC-48CC30B3EF1E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8265958" y="-2361678"/>
            <a:ext cx="5679" cy="325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0C6047-B6B7-4612-91A5-FE4D0C7F47D2}"/>
              </a:ext>
            </a:extLst>
          </p:cNvPr>
          <p:cNvCxnSpPr>
            <a:cxnSpLocks/>
            <a:stCxn id="9" idx="2"/>
            <a:endCxn id="60" idx="6"/>
          </p:cNvCxnSpPr>
          <p:nvPr/>
        </p:nvCxnSpPr>
        <p:spPr>
          <a:xfrm flipH="1">
            <a:off x="7320617" y="-1766052"/>
            <a:ext cx="6753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512860-7CF4-4A0E-BE8B-A5CBF3739822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>
            <a:off x="12666865" y="492684"/>
            <a:ext cx="0" cy="537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9DDCB2-A454-4683-BD2B-1C09E5589A81}"/>
              </a:ext>
            </a:extLst>
          </p:cNvPr>
          <p:cNvCxnSpPr>
            <a:cxnSpLocks/>
            <a:stCxn id="9" idx="6"/>
            <a:endCxn id="10" idx="0"/>
          </p:cNvCxnSpPr>
          <p:nvPr/>
        </p:nvCxnSpPr>
        <p:spPr>
          <a:xfrm>
            <a:off x="8535958" y="-1766052"/>
            <a:ext cx="2595120" cy="641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072AA2D9-21F8-4480-ABC3-A511DD3A116C}"/>
              </a:ext>
            </a:extLst>
          </p:cNvPr>
          <p:cNvSpPr/>
          <p:nvPr/>
        </p:nvSpPr>
        <p:spPr>
          <a:xfrm>
            <a:off x="9800876" y="928591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344B60-3342-4681-97C3-165A10E85A41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9353113" y="-584706"/>
            <a:ext cx="1777965" cy="508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5327DC-EB65-4915-B7F2-B44D08392967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8719428" y="464034"/>
            <a:ext cx="633685" cy="4645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D7AE7B-46BA-4908-8582-3CA6D5D0C708}"/>
              </a:ext>
            </a:extLst>
          </p:cNvPr>
          <p:cNvCxnSpPr>
            <a:cxnSpLocks/>
            <a:stCxn id="11" idx="4"/>
            <a:endCxn id="43" idx="0"/>
          </p:cNvCxnSpPr>
          <p:nvPr/>
        </p:nvCxnSpPr>
        <p:spPr>
          <a:xfrm>
            <a:off x="9353113" y="464034"/>
            <a:ext cx="717763" cy="4645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73CC37-9F7F-4E92-A351-E7953CDF2E00}"/>
              </a:ext>
            </a:extLst>
          </p:cNvPr>
          <p:cNvCxnSpPr>
            <a:cxnSpLocks/>
            <a:stCxn id="60" idx="2"/>
            <a:endCxn id="109" idx="6"/>
          </p:cNvCxnSpPr>
          <p:nvPr/>
        </p:nvCxnSpPr>
        <p:spPr>
          <a:xfrm flipH="1">
            <a:off x="5927015" y="-1766052"/>
            <a:ext cx="8536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E8A404C-F62E-4C90-ADB0-ED06152DC67B}"/>
              </a:ext>
            </a:extLst>
          </p:cNvPr>
          <p:cNvCxnSpPr>
            <a:cxnSpLocks/>
            <a:stCxn id="43" idx="4"/>
            <a:endCxn id="5" idx="0"/>
          </p:cNvCxnSpPr>
          <p:nvPr/>
        </p:nvCxnSpPr>
        <p:spPr>
          <a:xfrm flipH="1">
            <a:off x="7942825" y="1468591"/>
            <a:ext cx="2128051" cy="5174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9920564-D80D-453E-8283-7E471CE798FB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11131078" y="-584706"/>
            <a:ext cx="1535787" cy="537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0C4D5E15-FD94-49AB-9B4A-0D4146F302E2}"/>
              </a:ext>
            </a:extLst>
          </p:cNvPr>
          <p:cNvSpPr/>
          <p:nvPr/>
        </p:nvSpPr>
        <p:spPr>
          <a:xfrm>
            <a:off x="6780617" y="-2036052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A1A6570-8D07-41C7-A619-078EB5224C45}"/>
              </a:ext>
            </a:extLst>
          </p:cNvPr>
          <p:cNvCxnSpPr>
            <a:cxnSpLocks/>
            <a:stCxn id="12" idx="4"/>
            <a:endCxn id="5" idx="1"/>
          </p:cNvCxnSpPr>
          <p:nvPr/>
        </p:nvCxnSpPr>
        <p:spPr>
          <a:xfrm flipH="1">
            <a:off x="7815546" y="1468591"/>
            <a:ext cx="903882" cy="5226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4CB2194D-1EC4-46E7-90BD-8E426185798C}"/>
              </a:ext>
            </a:extLst>
          </p:cNvPr>
          <p:cNvSpPr/>
          <p:nvPr/>
        </p:nvSpPr>
        <p:spPr>
          <a:xfrm>
            <a:off x="11401078" y="2199921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27CED4-9D03-4366-88A8-8D20691EB653}"/>
              </a:ext>
            </a:extLst>
          </p:cNvPr>
          <p:cNvCxnSpPr>
            <a:cxnSpLocks/>
            <a:stCxn id="13" idx="3"/>
            <a:endCxn id="81" idx="0"/>
          </p:cNvCxnSpPr>
          <p:nvPr/>
        </p:nvCxnSpPr>
        <p:spPr>
          <a:xfrm flipH="1">
            <a:off x="11671078" y="1490993"/>
            <a:ext cx="804868" cy="708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B69873A7-EFE3-486B-8220-32AB98CCE290}"/>
              </a:ext>
            </a:extLst>
          </p:cNvPr>
          <p:cNvSpPr/>
          <p:nvPr/>
        </p:nvSpPr>
        <p:spPr>
          <a:xfrm>
            <a:off x="13309478" y="2199921"/>
            <a:ext cx="540000" cy="5400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181FE78-4443-482E-9893-779DE779D491}"/>
              </a:ext>
            </a:extLst>
          </p:cNvPr>
          <p:cNvCxnSpPr>
            <a:cxnSpLocks/>
            <a:stCxn id="13" idx="5"/>
            <a:endCxn id="85" idx="0"/>
          </p:cNvCxnSpPr>
          <p:nvPr/>
        </p:nvCxnSpPr>
        <p:spPr>
          <a:xfrm>
            <a:off x="12857784" y="1490993"/>
            <a:ext cx="721694" cy="708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FFF890A2-F05B-4BEE-8610-0DA091916FBC}"/>
              </a:ext>
            </a:extLst>
          </p:cNvPr>
          <p:cNvSpPr/>
          <p:nvPr/>
        </p:nvSpPr>
        <p:spPr>
          <a:xfrm>
            <a:off x="12678631" y="3427147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52250AE4-D7A3-4452-B78A-0F2ED3F8F6AE}"/>
              </a:ext>
            </a:extLst>
          </p:cNvPr>
          <p:cNvSpPr/>
          <p:nvPr/>
        </p:nvSpPr>
        <p:spPr>
          <a:xfrm>
            <a:off x="14202631" y="3427147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ED7D631-18F5-4D68-8843-2FDB2D16F6B1}"/>
              </a:ext>
            </a:extLst>
          </p:cNvPr>
          <p:cNvCxnSpPr>
            <a:cxnSpLocks/>
            <a:stCxn id="85" idx="4"/>
            <a:endCxn id="89" idx="0"/>
          </p:cNvCxnSpPr>
          <p:nvPr/>
        </p:nvCxnSpPr>
        <p:spPr>
          <a:xfrm flipH="1">
            <a:off x="12948631" y="2739921"/>
            <a:ext cx="630847" cy="687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603C835-D72D-4DD2-A3AC-0D11B2A487C9}"/>
              </a:ext>
            </a:extLst>
          </p:cNvPr>
          <p:cNvCxnSpPr>
            <a:cxnSpLocks/>
            <a:stCxn id="85" idx="4"/>
            <a:endCxn id="90" idx="0"/>
          </p:cNvCxnSpPr>
          <p:nvPr/>
        </p:nvCxnSpPr>
        <p:spPr>
          <a:xfrm>
            <a:off x="13579478" y="2739921"/>
            <a:ext cx="893153" cy="687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0101696-8495-44E4-8511-FC97C57FB0A7}"/>
              </a:ext>
            </a:extLst>
          </p:cNvPr>
          <p:cNvCxnSpPr>
            <a:cxnSpLocks/>
            <a:stCxn id="89" idx="3"/>
            <a:endCxn id="5" idx="6"/>
          </p:cNvCxnSpPr>
          <p:nvPr/>
        </p:nvCxnSpPr>
        <p:spPr>
          <a:xfrm flipH="1">
            <a:off x="8122825" y="3888066"/>
            <a:ext cx="4634887" cy="2934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5EB8D47-55AA-4A37-9991-73B4C9294F7D}"/>
              </a:ext>
            </a:extLst>
          </p:cNvPr>
          <p:cNvCxnSpPr>
            <a:cxnSpLocks/>
            <a:stCxn id="90" idx="4"/>
            <a:endCxn id="5" idx="6"/>
          </p:cNvCxnSpPr>
          <p:nvPr/>
        </p:nvCxnSpPr>
        <p:spPr>
          <a:xfrm flipH="1">
            <a:off x="8122825" y="3967147"/>
            <a:ext cx="6349806" cy="28556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7C6F79F-232F-4040-9856-AB25F398842A}"/>
              </a:ext>
            </a:extLst>
          </p:cNvPr>
          <p:cNvCxnSpPr>
            <a:cxnSpLocks/>
            <a:stCxn id="81" idx="3"/>
            <a:endCxn id="5" idx="7"/>
          </p:cNvCxnSpPr>
          <p:nvPr/>
        </p:nvCxnSpPr>
        <p:spPr>
          <a:xfrm flipH="1">
            <a:off x="8070104" y="2660840"/>
            <a:ext cx="3410055" cy="4034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Connector 108">
            <a:extLst>
              <a:ext uri="{FF2B5EF4-FFF2-40B4-BE49-F238E27FC236}">
                <a16:creationId xmlns:a16="http://schemas.microsoft.com/office/drawing/2014/main" id="{A9C65881-5286-41DC-BECF-D49888C04B5F}"/>
              </a:ext>
            </a:extLst>
          </p:cNvPr>
          <p:cNvSpPr/>
          <p:nvPr/>
        </p:nvSpPr>
        <p:spPr>
          <a:xfrm>
            <a:off x="5387015" y="-2036052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2" name="Flowchart: Connector 111">
            <a:extLst>
              <a:ext uri="{FF2B5EF4-FFF2-40B4-BE49-F238E27FC236}">
                <a16:creationId xmlns:a16="http://schemas.microsoft.com/office/drawing/2014/main" id="{78A37E0D-9778-42EF-92C6-8DED9E09829B}"/>
              </a:ext>
            </a:extLst>
          </p:cNvPr>
          <p:cNvSpPr/>
          <p:nvPr/>
        </p:nvSpPr>
        <p:spPr>
          <a:xfrm>
            <a:off x="7322388" y="1040720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64ADF814-7598-4AD6-AA01-0126FEB52ADD}"/>
              </a:ext>
            </a:extLst>
          </p:cNvPr>
          <p:cNvSpPr/>
          <p:nvPr/>
        </p:nvSpPr>
        <p:spPr>
          <a:xfrm>
            <a:off x="4381175" y="-1584458"/>
            <a:ext cx="540000" cy="5400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7E1B242-2EDA-403C-9DE0-B25138D7192A}"/>
              </a:ext>
            </a:extLst>
          </p:cNvPr>
          <p:cNvCxnSpPr>
            <a:cxnSpLocks/>
            <a:stCxn id="109" idx="2"/>
            <a:endCxn id="128" idx="0"/>
          </p:cNvCxnSpPr>
          <p:nvPr/>
        </p:nvCxnSpPr>
        <p:spPr>
          <a:xfrm flipH="1">
            <a:off x="4651175" y="-1766052"/>
            <a:ext cx="735840" cy="181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62A530C-C836-47F5-8A0E-DCE2573E6A3B}"/>
              </a:ext>
            </a:extLst>
          </p:cNvPr>
          <p:cNvCxnSpPr>
            <a:cxnSpLocks/>
            <a:stCxn id="128" idx="4"/>
            <a:endCxn id="112" idx="1"/>
          </p:cNvCxnSpPr>
          <p:nvPr/>
        </p:nvCxnSpPr>
        <p:spPr>
          <a:xfrm>
            <a:off x="4651175" y="-1044458"/>
            <a:ext cx="2750294" cy="21642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08399C54-ABA4-4FBA-B8E1-CD1891B259B9}"/>
              </a:ext>
            </a:extLst>
          </p:cNvPr>
          <p:cNvCxnSpPr>
            <a:cxnSpLocks/>
            <a:stCxn id="112" idx="4"/>
            <a:endCxn id="5" idx="2"/>
          </p:cNvCxnSpPr>
          <p:nvPr/>
        </p:nvCxnSpPr>
        <p:spPr>
          <a:xfrm>
            <a:off x="7592388" y="1580720"/>
            <a:ext cx="170437" cy="5242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53B39C6B-7188-4A29-B945-D3D45F3636B4}"/>
              </a:ext>
            </a:extLst>
          </p:cNvPr>
          <p:cNvSpPr/>
          <p:nvPr/>
        </p:nvSpPr>
        <p:spPr>
          <a:xfrm>
            <a:off x="3841175" y="-554571"/>
            <a:ext cx="540000" cy="5400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65FF828-517B-4982-9CF4-CE5C30B5F46C}"/>
              </a:ext>
            </a:extLst>
          </p:cNvPr>
          <p:cNvCxnSpPr>
            <a:cxnSpLocks/>
            <a:stCxn id="128" idx="4"/>
            <a:endCxn id="158" idx="0"/>
          </p:cNvCxnSpPr>
          <p:nvPr/>
        </p:nvCxnSpPr>
        <p:spPr>
          <a:xfrm flipH="1">
            <a:off x="4111175" y="-1044458"/>
            <a:ext cx="540000" cy="489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159CFC84-10EC-412D-90C1-78FC2ABB249A}"/>
              </a:ext>
            </a:extLst>
          </p:cNvPr>
          <p:cNvSpPr/>
          <p:nvPr/>
        </p:nvSpPr>
        <p:spPr>
          <a:xfrm>
            <a:off x="4477774" y="608649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CF692914-6B01-44D7-A19E-273A84BB599E}"/>
              </a:ext>
            </a:extLst>
          </p:cNvPr>
          <p:cNvSpPr/>
          <p:nvPr/>
        </p:nvSpPr>
        <p:spPr>
          <a:xfrm>
            <a:off x="2458432" y="-469499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331C4B4-2292-427B-B9F7-3800ED69814F}"/>
              </a:ext>
            </a:extLst>
          </p:cNvPr>
          <p:cNvCxnSpPr>
            <a:cxnSpLocks/>
            <a:stCxn id="158" idx="2"/>
            <a:endCxn id="165" idx="6"/>
          </p:cNvCxnSpPr>
          <p:nvPr/>
        </p:nvCxnSpPr>
        <p:spPr>
          <a:xfrm flipH="1">
            <a:off x="2998432" y="-284571"/>
            <a:ext cx="842743" cy="85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9968CE2-B77B-42FB-962F-F93F3BA9ED0D}"/>
              </a:ext>
            </a:extLst>
          </p:cNvPr>
          <p:cNvCxnSpPr>
            <a:cxnSpLocks/>
            <a:stCxn id="158" idx="5"/>
            <a:endCxn id="164" idx="1"/>
          </p:cNvCxnSpPr>
          <p:nvPr/>
        </p:nvCxnSpPr>
        <p:spPr>
          <a:xfrm>
            <a:off x="4302094" y="-93652"/>
            <a:ext cx="254761" cy="781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lowchart: Connector 171">
            <a:extLst>
              <a:ext uri="{FF2B5EF4-FFF2-40B4-BE49-F238E27FC236}">
                <a16:creationId xmlns:a16="http://schemas.microsoft.com/office/drawing/2014/main" id="{3DC3BA1A-7AC2-449C-A332-4126E0760013}"/>
              </a:ext>
            </a:extLst>
          </p:cNvPr>
          <p:cNvSpPr/>
          <p:nvPr/>
        </p:nvSpPr>
        <p:spPr>
          <a:xfrm>
            <a:off x="5464773" y="2133106"/>
            <a:ext cx="540000" cy="5400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19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69B5076-E6F8-44C8-992F-D0DC3D04B3AD}"/>
              </a:ext>
            </a:extLst>
          </p:cNvPr>
          <p:cNvCxnSpPr>
            <a:cxnSpLocks/>
            <a:stCxn id="164" idx="4"/>
            <a:endCxn id="172" idx="0"/>
          </p:cNvCxnSpPr>
          <p:nvPr/>
        </p:nvCxnSpPr>
        <p:spPr>
          <a:xfrm>
            <a:off x="4747774" y="1148649"/>
            <a:ext cx="986999" cy="984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id="{C2C06BF5-40CF-49CD-B571-EFA18B7A916F}"/>
              </a:ext>
            </a:extLst>
          </p:cNvPr>
          <p:cNvSpPr/>
          <p:nvPr/>
        </p:nvSpPr>
        <p:spPr>
          <a:xfrm>
            <a:off x="4867579" y="3381585"/>
            <a:ext cx="540000" cy="5400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8" name="Flowchart: Connector 177">
            <a:extLst>
              <a:ext uri="{FF2B5EF4-FFF2-40B4-BE49-F238E27FC236}">
                <a16:creationId xmlns:a16="http://schemas.microsoft.com/office/drawing/2014/main" id="{649D784A-5CF7-4A95-80D5-F03E31404FEF}"/>
              </a:ext>
            </a:extLst>
          </p:cNvPr>
          <p:cNvSpPr/>
          <p:nvPr/>
        </p:nvSpPr>
        <p:spPr>
          <a:xfrm>
            <a:off x="6388277" y="328466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33D9C9C-64A9-4E42-93AD-42A5972A08F2}"/>
              </a:ext>
            </a:extLst>
          </p:cNvPr>
          <p:cNvCxnSpPr>
            <a:cxnSpLocks/>
            <a:stCxn id="172" idx="3"/>
            <a:endCxn id="177" idx="0"/>
          </p:cNvCxnSpPr>
          <p:nvPr/>
        </p:nvCxnSpPr>
        <p:spPr>
          <a:xfrm flipH="1">
            <a:off x="5137579" y="2594025"/>
            <a:ext cx="406275" cy="787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529D079-02A9-4380-B9F5-1B91A9416DA6}"/>
              </a:ext>
            </a:extLst>
          </p:cNvPr>
          <p:cNvCxnSpPr>
            <a:cxnSpLocks/>
            <a:stCxn id="172" idx="5"/>
            <a:endCxn id="178" idx="1"/>
          </p:cNvCxnSpPr>
          <p:nvPr/>
        </p:nvCxnSpPr>
        <p:spPr>
          <a:xfrm>
            <a:off x="5925692" y="2594025"/>
            <a:ext cx="541666" cy="769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9F5B4E50-C9B9-4ACA-B935-344A84CF8EBF}"/>
              </a:ext>
            </a:extLst>
          </p:cNvPr>
          <p:cNvCxnSpPr>
            <a:cxnSpLocks/>
            <a:stCxn id="178" idx="5"/>
            <a:endCxn id="5" idx="2"/>
          </p:cNvCxnSpPr>
          <p:nvPr/>
        </p:nvCxnSpPr>
        <p:spPr>
          <a:xfrm>
            <a:off x="6849196" y="3745585"/>
            <a:ext cx="913629" cy="3077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Flowchart: Connector 190">
            <a:extLst>
              <a:ext uri="{FF2B5EF4-FFF2-40B4-BE49-F238E27FC236}">
                <a16:creationId xmlns:a16="http://schemas.microsoft.com/office/drawing/2014/main" id="{3B40EA64-9974-45F3-A41C-F702D5609340}"/>
              </a:ext>
            </a:extLst>
          </p:cNvPr>
          <p:cNvSpPr/>
          <p:nvPr/>
        </p:nvSpPr>
        <p:spPr>
          <a:xfrm>
            <a:off x="4253155" y="4209312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02" name="Flowchart: Connector 201">
            <a:extLst>
              <a:ext uri="{FF2B5EF4-FFF2-40B4-BE49-F238E27FC236}">
                <a16:creationId xmlns:a16="http://schemas.microsoft.com/office/drawing/2014/main" id="{08774992-2A38-4BD2-B82F-9D8C06C37295}"/>
              </a:ext>
            </a:extLst>
          </p:cNvPr>
          <p:cNvSpPr/>
          <p:nvPr/>
        </p:nvSpPr>
        <p:spPr>
          <a:xfrm>
            <a:off x="5488656" y="4248853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21288073-CCEC-4AC1-B83B-DFC6E3C1C48B}"/>
              </a:ext>
            </a:extLst>
          </p:cNvPr>
          <p:cNvCxnSpPr>
            <a:cxnSpLocks/>
            <a:stCxn id="177" idx="3"/>
            <a:endCxn id="191" idx="7"/>
          </p:cNvCxnSpPr>
          <p:nvPr/>
        </p:nvCxnSpPr>
        <p:spPr>
          <a:xfrm flipH="1">
            <a:off x="4714074" y="3842504"/>
            <a:ext cx="232586" cy="445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52CE9D7-6573-482F-89D2-263F21A33D1F}"/>
              </a:ext>
            </a:extLst>
          </p:cNvPr>
          <p:cNvCxnSpPr>
            <a:cxnSpLocks/>
            <a:stCxn id="177" idx="5"/>
            <a:endCxn id="202" idx="1"/>
          </p:cNvCxnSpPr>
          <p:nvPr/>
        </p:nvCxnSpPr>
        <p:spPr>
          <a:xfrm>
            <a:off x="5328498" y="3842504"/>
            <a:ext cx="239239" cy="485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48A29B9E-66E3-43E2-B6B3-8FC4362DB253}"/>
              </a:ext>
            </a:extLst>
          </p:cNvPr>
          <p:cNvCxnSpPr>
            <a:cxnSpLocks/>
            <a:stCxn id="202" idx="4"/>
            <a:endCxn id="5" idx="2"/>
          </p:cNvCxnSpPr>
          <p:nvPr/>
        </p:nvCxnSpPr>
        <p:spPr>
          <a:xfrm>
            <a:off x="5758656" y="4788853"/>
            <a:ext cx="2004169" cy="2033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F4E0FFC-7E9C-492A-A0EF-7797D2434FC4}"/>
              </a:ext>
            </a:extLst>
          </p:cNvPr>
          <p:cNvCxnSpPr>
            <a:cxnSpLocks/>
            <a:stCxn id="191" idx="4"/>
            <a:endCxn id="5" idx="2"/>
          </p:cNvCxnSpPr>
          <p:nvPr/>
        </p:nvCxnSpPr>
        <p:spPr>
          <a:xfrm>
            <a:off x="4523155" y="4749312"/>
            <a:ext cx="3239670" cy="2073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Flowchart: Connector 233">
            <a:extLst>
              <a:ext uri="{FF2B5EF4-FFF2-40B4-BE49-F238E27FC236}">
                <a16:creationId xmlns:a16="http://schemas.microsoft.com/office/drawing/2014/main" id="{B9DB253D-2033-4111-AC0F-0A6A0F2AE8EE}"/>
              </a:ext>
            </a:extLst>
          </p:cNvPr>
          <p:cNvSpPr/>
          <p:nvPr/>
        </p:nvSpPr>
        <p:spPr>
          <a:xfrm>
            <a:off x="1216847" y="142259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38" name="Flowchart: Connector 237">
            <a:extLst>
              <a:ext uri="{FF2B5EF4-FFF2-40B4-BE49-F238E27FC236}">
                <a16:creationId xmlns:a16="http://schemas.microsoft.com/office/drawing/2014/main" id="{F87EE305-C58E-4629-AC41-945FA3E93FFF}"/>
              </a:ext>
            </a:extLst>
          </p:cNvPr>
          <p:cNvSpPr/>
          <p:nvPr/>
        </p:nvSpPr>
        <p:spPr>
          <a:xfrm>
            <a:off x="1172705" y="1161264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D20FB4B6-9DB6-457D-A8F6-4F23493A5AC4}"/>
              </a:ext>
            </a:extLst>
          </p:cNvPr>
          <p:cNvCxnSpPr>
            <a:cxnSpLocks/>
            <a:stCxn id="165" idx="2"/>
            <a:endCxn id="234" idx="6"/>
          </p:cNvCxnSpPr>
          <p:nvPr/>
        </p:nvCxnSpPr>
        <p:spPr>
          <a:xfrm flipH="1">
            <a:off x="1756847" y="-199499"/>
            <a:ext cx="701585" cy="611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B8EFA5B-B627-499C-AE7E-235F9E038D6C}"/>
              </a:ext>
            </a:extLst>
          </p:cNvPr>
          <p:cNvCxnSpPr>
            <a:cxnSpLocks/>
            <a:stCxn id="234" idx="4"/>
            <a:endCxn id="238" idx="0"/>
          </p:cNvCxnSpPr>
          <p:nvPr/>
        </p:nvCxnSpPr>
        <p:spPr>
          <a:xfrm flipH="1">
            <a:off x="1442705" y="682259"/>
            <a:ext cx="44142" cy="4790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Flowchart: Connector 246">
            <a:extLst>
              <a:ext uri="{FF2B5EF4-FFF2-40B4-BE49-F238E27FC236}">
                <a16:creationId xmlns:a16="http://schemas.microsoft.com/office/drawing/2014/main" id="{FC60B238-6525-41BC-A1A9-A616493D349D}"/>
              </a:ext>
            </a:extLst>
          </p:cNvPr>
          <p:cNvSpPr/>
          <p:nvPr/>
        </p:nvSpPr>
        <p:spPr>
          <a:xfrm>
            <a:off x="1169249" y="2289479"/>
            <a:ext cx="540000" cy="5400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B653D32A-5FF4-4A23-9064-658E8B36CB30}"/>
              </a:ext>
            </a:extLst>
          </p:cNvPr>
          <p:cNvCxnSpPr>
            <a:cxnSpLocks/>
            <a:stCxn id="238" idx="4"/>
            <a:endCxn id="247" idx="0"/>
          </p:cNvCxnSpPr>
          <p:nvPr/>
        </p:nvCxnSpPr>
        <p:spPr>
          <a:xfrm flipH="1">
            <a:off x="1439249" y="1701264"/>
            <a:ext cx="3456" cy="588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Flowchart: Connector 251">
            <a:extLst>
              <a:ext uri="{FF2B5EF4-FFF2-40B4-BE49-F238E27FC236}">
                <a16:creationId xmlns:a16="http://schemas.microsoft.com/office/drawing/2014/main" id="{B931CDFE-3DF5-4262-8605-B5AA7D664751}"/>
              </a:ext>
            </a:extLst>
          </p:cNvPr>
          <p:cNvSpPr/>
          <p:nvPr/>
        </p:nvSpPr>
        <p:spPr>
          <a:xfrm>
            <a:off x="2088109" y="3143346"/>
            <a:ext cx="540000" cy="5400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255" name="Flowchart: Connector 254">
            <a:extLst>
              <a:ext uri="{FF2B5EF4-FFF2-40B4-BE49-F238E27FC236}">
                <a16:creationId xmlns:a16="http://schemas.microsoft.com/office/drawing/2014/main" id="{7CD9DE5D-C68F-4647-8FED-6EB83BC57624}"/>
              </a:ext>
            </a:extLst>
          </p:cNvPr>
          <p:cNvSpPr/>
          <p:nvPr/>
        </p:nvSpPr>
        <p:spPr>
          <a:xfrm>
            <a:off x="29966" y="3175286"/>
            <a:ext cx="540000" cy="5400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B39E99C2-0F13-45EA-B8FE-9CE0441986E6}"/>
              </a:ext>
            </a:extLst>
          </p:cNvPr>
          <p:cNvCxnSpPr>
            <a:cxnSpLocks/>
            <a:stCxn id="247" idx="3"/>
            <a:endCxn id="255" idx="0"/>
          </p:cNvCxnSpPr>
          <p:nvPr/>
        </p:nvCxnSpPr>
        <p:spPr>
          <a:xfrm flipH="1">
            <a:off x="299966" y="2750398"/>
            <a:ext cx="948364" cy="424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00AEEE6B-5568-4BA2-B6EC-A3281878C1D1}"/>
              </a:ext>
            </a:extLst>
          </p:cNvPr>
          <p:cNvCxnSpPr>
            <a:cxnSpLocks/>
            <a:stCxn id="247" idx="5"/>
            <a:endCxn id="252" idx="1"/>
          </p:cNvCxnSpPr>
          <p:nvPr/>
        </p:nvCxnSpPr>
        <p:spPr>
          <a:xfrm>
            <a:off x="1630168" y="2750398"/>
            <a:ext cx="537022" cy="472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Flowchart: Connector 261">
            <a:extLst>
              <a:ext uri="{FF2B5EF4-FFF2-40B4-BE49-F238E27FC236}">
                <a16:creationId xmlns:a16="http://schemas.microsoft.com/office/drawing/2014/main" id="{6CBFCFE8-2168-472B-8068-F0F7577954C5}"/>
              </a:ext>
            </a:extLst>
          </p:cNvPr>
          <p:cNvSpPr/>
          <p:nvPr/>
        </p:nvSpPr>
        <p:spPr>
          <a:xfrm>
            <a:off x="1431285" y="4130231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263" name="Flowchart: Connector 262">
            <a:extLst>
              <a:ext uri="{FF2B5EF4-FFF2-40B4-BE49-F238E27FC236}">
                <a16:creationId xmlns:a16="http://schemas.microsoft.com/office/drawing/2014/main" id="{04FCA719-F4E6-47A9-B12D-A8E5EB05E368}"/>
              </a:ext>
            </a:extLst>
          </p:cNvPr>
          <p:cNvSpPr/>
          <p:nvPr/>
        </p:nvSpPr>
        <p:spPr>
          <a:xfrm>
            <a:off x="2950607" y="4209312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15AFD875-2377-413D-BC9D-EC4B625C4DD8}"/>
              </a:ext>
            </a:extLst>
          </p:cNvPr>
          <p:cNvCxnSpPr>
            <a:cxnSpLocks/>
            <a:stCxn id="252" idx="5"/>
            <a:endCxn id="263" idx="0"/>
          </p:cNvCxnSpPr>
          <p:nvPr/>
        </p:nvCxnSpPr>
        <p:spPr>
          <a:xfrm>
            <a:off x="2549028" y="3604265"/>
            <a:ext cx="671579" cy="605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870AD96D-72CD-4A8B-BA73-A197B998F7D4}"/>
              </a:ext>
            </a:extLst>
          </p:cNvPr>
          <p:cNvCxnSpPr>
            <a:cxnSpLocks/>
            <a:stCxn id="252" idx="3"/>
            <a:endCxn id="262" idx="0"/>
          </p:cNvCxnSpPr>
          <p:nvPr/>
        </p:nvCxnSpPr>
        <p:spPr>
          <a:xfrm flipH="1">
            <a:off x="1701285" y="3604265"/>
            <a:ext cx="465905" cy="525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7D7A7153-181B-4980-9F97-3C96B9A5AA32}"/>
              </a:ext>
            </a:extLst>
          </p:cNvPr>
          <p:cNvCxnSpPr>
            <a:cxnSpLocks/>
            <a:stCxn id="263" idx="4"/>
            <a:endCxn id="5" idx="2"/>
          </p:cNvCxnSpPr>
          <p:nvPr/>
        </p:nvCxnSpPr>
        <p:spPr>
          <a:xfrm>
            <a:off x="3220607" y="4749312"/>
            <a:ext cx="4542218" cy="2073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831D7B68-357D-46F8-BCF1-C68991129A7E}"/>
              </a:ext>
            </a:extLst>
          </p:cNvPr>
          <p:cNvCxnSpPr>
            <a:cxnSpLocks/>
            <a:stCxn id="262" idx="4"/>
            <a:endCxn id="5" idx="3"/>
          </p:cNvCxnSpPr>
          <p:nvPr/>
        </p:nvCxnSpPr>
        <p:spPr>
          <a:xfrm>
            <a:off x="1701285" y="4670231"/>
            <a:ext cx="6114261" cy="22798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Flowchart: Connector 354">
            <a:extLst>
              <a:ext uri="{FF2B5EF4-FFF2-40B4-BE49-F238E27FC236}">
                <a16:creationId xmlns:a16="http://schemas.microsoft.com/office/drawing/2014/main" id="{152A26FA-D7C2-4FD9-B80D-6F6A99FBA1BD}"/>
              </a:ext>
            </a:extLst>
          </p:cNvPr>
          <p:cNvSpPr/>
          <p:nvPr/>
        </p:nvSpPr>
        <p:spPr>
          <a:xfrm>
            <a:off x="-604255" y="4368217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356" name="Flowchart: Connector 355">
            <a:extLst>
              <a:ext uri="{FF2B5EF4-FFF2-40B4-BE49-F238E27FC236}">
                <a16:creationId xmlns:a16="http://schemas.microsoft.com/office/drawing/2014/main" id="{2D1C6274-41DC-445B-87AF-67139071974D}"/>
              </a:ext>
            </a:extLst>
          </p:cNvPr>
          <p:cNvSpPr/>
          <p:nvPr/>
        </p:nvSpPr>
        <p:spPr>
          <a:xfrm>
            <a:off x="616015" y="4368217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33</a:t>
            </a:r>
          </a:p>
        </p:txBody>
      </p: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282F388B-BA2B-4B63-8087-FFBB7B4071DA}"/>
              </a:ext>
            </a:extLst>
          </p:cNvPr>
          <p:cNvCxnSpPr>
            <a:cxnSpLocks/>
            <a:stCxn id="255" idx="4"/>
            <a:endCxn id="355" idx="0"/>
          </p:cNvCxnSpPr>
          <p:nvPr/>
        </p:nvCxnSpPr>
        <p:spPr>
          <a:xfrm flipH="1">
            <a:off x="-334255" y="3715286"/>
            <a:ext cx="634221" cy="652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B9DB7C33-7B30-4902-B370-ED12D70A23E8}"/>
              </a:ext>
            </a:extLst>
          </p:cNvPr>
          <p:cNvCxnSpPr>
            <a:cxnSpLocks/>
            <a:stCxn id="255" idx="4"/>
            <a:endCxn id="356" idx="0"/>
          </p:cNvCxnSpPr>
          <p:nvPr/>
        </p:nvCxnSpPr>
        <p:spPr>
          <a:xfrm>
            <a:off x="299966" y="3715286"/>
            <a:ext cx="586049" cy="652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1D9A9EA2-6422-43F9-AA57-782D4EA2C25E}"/>
              </a:ext>
            </a:extLst>
          </p:cNvPr>
          <p:cNvCxnSpPr>
            <a:cxnSpLocks/>
            <a:stCxn id="356" idx="4"/>
            <a:endCxn id="5" idx="3"/>
          </p:cNvCxnSpPr>
          <p:nvPr/>
        </p:nvCxnSpPr>
        <p:spPr>
          <a:xfrm>
            <a:off x="886015" y="4908217"/>
            <a:ext cx="6929531" cy="204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A9856FDF-5486-4AF1-B07B-156F0776FECE}"/>
              </a:ext>
            </a:extLst>
          </p:cNvPr>
          <p:cNvCxnSpPr>
            <a:cxnSpLocks/>
            <a:stCxn id="355" idx="4"/>
            <a:endCxn id="5" idx="3"/>
          </p:cNvCxnSpPr>
          <p:nvPr/>
        </p:nvCxnSpPr>
        <p:spPr>
          <a:xfrm>
            <a:off x="-334255" y="4908217"/>
            <a:ext cx="8149801" cy="204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6A2FEC6-618A-482E-A63D-B83177A4F036}"/>
              </a:ext>
            </a:extLst>
          </p:cNvPr>
          <p:cNvSpPr/>
          <p:nvPr/>
        </p:nvSpPr>
        <p:spPr>
          <a:xfrm>
            <a:off x="8091637" y="-4029264"/>
            <a:ext cx="360000" cy="360000"/>
          </a:xfrm>
          <a:prstGeom prst="flowChartConnector">
            <a:avLst/>
          </a:prstGeom>
          <a:solidFill>
            <a:srgbClr val="008E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C7DB849-32A9-482D-9528-7C78C88046A6}"/>
              </a:ext>
            </a:extLst>
          </p:cNvPr>
          <p:cNvSpPr/>
          <p:nvPr/>
        </p:nvSpPr>
        <p:spPr>
          <a:xfrm>
            <a:off x="7762825" y="6200850"/>
            <a:ext cx="360000" cy="360000"/>
          </a:xfrm>
          <a:prstGeom prst="flowChartConnector">
            <a:avLst/>
          </a:prstGeom>
          <a:solidFill>
            <a:srgbClr val="008E40">
              <a:alpha val="80000"/>
            </a:srgb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ADBE760-C0E7-42A9-BFEA-5340B80621BB}"/>
              </a:ext>
            </a:extLst>
          </p:cNvPr>
          <p:cNvSpPr/>
          <p:nvPr/>
        </p:nvSpPr>
        <p:spPr>
          <a:xfrm>
            <a:off x="8001637" y="-3343638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3F7ED1F-09B4-4F6E-AFE0-D2E384A608B3}"/>
              </a:ext>
            </a:extLst>
          </p:cNvPr>
          <p:cNvSpPr/>
          <p:nvPr/>
        </p:nvSpPr>
        <p:spPr>
          <a:xfrm>
            <a:off x="7995958" y="-2478012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A8D7CAA-42BE-42CD-9201-977B2C8E7A49}"/>
              </a:ext>
            </a:extLst>
          </p:cNvPr>
          <p:cNvSpPr/>
          <p:nvPr/>
        </p:nvSpPr>
        <p:spPr>
          <a:xfrm>
            <a:off x="10861078" y="-156666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A9FB58F-35BB-4511-B973-37A6BB798081}"/>
              </a:ext>
            </a:extLst>
          </p:cNvPr>
          <p:cNvSpPr/>
          <p:nvPr/>
        </p:nvSpPr>
        <p:spPr>
          <a:xfrm>
            <a:off x="9083113" y="-51792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F21899F-6056-44AC-B59E-F94F6EDC51A4}"/>
              </a:ext>
            </a:extLst>
          </p:cNvPr>
          <p:cNvSpPr/>
          <p:nvPr/>
        </p:nvSpPr>
        <p:spPr>
          <a:xfrm>
            <a:off x="8449428" y="486631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74F55FB-0FD5-4154-8AF7-B3AF7F7C6037}"/>
              </a:ext>
            </a:extLst>
          </p:cNvPr>
          <p:cNvSpPr/>
          <p:nvPr/>
        </p:nvSpPr>
        <p:spPr>
          <a:xfrm>
            <a:off x="12396865" y="588114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6B99674-2551-4701-BB0C-4F8F2FF9AF4E}"/>
              </a:ext>
            </a:extLst>
          </p:cNvPr>
          <p:cNvSpPr/>
          <p:nvPr/>
        </p:nvSpPr>
        <p:spPr>
          <a:xfrm>
            <a:off x="12396865" y="-48927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C4E67-643A-4034-BAB4-4DE5096AF525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8271637" y="-3669264"/>
            <a:ext cx="0" cy="325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99787B-FC41-4C2C-B0EC-48CC30B3EF1E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8265958" y="-2803638"/>
            <a:ext cx="5679" cy="325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0C6047-B6B7-4612-91A5-FE4D0C7F47D2}"/>
              </a:ext>
            </a:extLst>
          </p:cNvPr>
          <p:cNvCxnSpPr>
            <a:cxnSpLocks/>
            <a:stCxn id="9" idx="2"/>
            <a:endCxn id="60" idx="6"/>
          </p:cNvCxnSpPr>
          <p:nvPr/>
        </p:nvCxnSpPr>
        <p:spPr>
          <a:xfrm flipH="1">
            <a:off x="7320617" y="-2208012"/>
            <a:ext cx="6753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512860-7CF4-4A0E-BE8B-A5CBF3739822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>
            <a:off x="12666865" y="50724"/>
            <a:ext cx="0" cy="537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9DDCB2-A454-4683-BD2B-1C09E5589A81}"/>
              </a:ext>
            </a:extLst>
          </p:cNvPr>
          <p:cNvCxnSpPr>
            <a:cxnSpLocks/>
            <a:stCxn id="9" idx="6"/>
            <a:endCxn id="10" idx="0"/>
          </p:cNvCxnSpPr>
          <p:nvPr/>
        </p:nvCxnSpPr>
        <p:spPr>
          <a:xfrm>
            <a:off x="8535958" y="-2208012"/>
            <a:ext cx="2595120" cy="641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072AA2D9-21F8-4480-ABC3-A511DD3A116C}"/>
              </a:ext>
            </a:extLst>
          </p:cNvPr>
          <p:cNvSpPr/>
          <p:nvPr/>
        </p:nvSpPr>
        <p:spPr>
          <a:xfrm>
            <a:off x="9800876" y="486631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344B60-3342-4681-97C3-165A10E85A41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9353113" y="-1026666"/>
            <a:ext cx="1777965" cy="508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5327DC-EB65-4915-B7F2-B44D08392967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8719428" y="22074"/>
            <a:ext cx="633685" cy="4645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D7AE7B-46BA-4908-8582-3CA6D5D0C708}"/>
              </a:ext>
            </a:extLst>
          </p:cNvPr>
          <p:cNvCxnSpPr>
            <a:cxnSpLocks/>
            <a:stCxn id="11" idx="4"/>
            <a:endCxn id="43" idx="0"/>
          </p:cNvCxnSpPr>
          <p:nvPr/>
        </p:nvCxnSpPr>
        <p:spPr>
          <a:xfrm>
            <a:off x="9353113" y="22074"/>
            <a:ext cx="717763" cy="4645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73CC37-9F7F-4E92-A351-E7953CDF2E00}"/>
              </a:ext>
            </a:extLst>
          </p:cNvPr>
          <p:cNvCxnSpPr>
            <a:cxnSpLocks/>
            <a:stCxn id="60" idx="2"/>
            <a:endCxn id="109" idx="6"/>
          </p:cNvCxnSpPr>
          <p:nvPr/>
        </p:nvCxnSpPr>
        <p:spPr>
          <a:xfrm flipH="1">
            <a:off x="5522797" y="-2208012"/>
            <a:ext cx="12578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E8A404C-F62E-4C90-ADB0-ED06152DC67B}"/>
              </a:ext>
            </a:extLst>
          </p:cNvPr>
          <p:cNvCxnSpPr>
            <a:cxnSpLocks/>
            <a:stCxn id="43" idx="4"/>
            <a:endCxn id="5" idx="0"/>
          </p:cNvCxnSpPr>
          <p:nvPr/>
        </p:nvCxnSpPr>
        <p:spPr>
          <a:xfrm flipH="1">
            <a:off x="7942825" y="1026631"/>
            <a:ext cx="2128051" cy="5174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9920564-D80D-453E-8283-7E471CE798FB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11131078" y="-1026666"/>
            <a:ext cx="1535787" cy="537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0C4D5E15-FD94-49AB-9B4A-0D4146F302E2}"/>
              </a:ext>
            </a:extLst>
          </p:cNvPr>
          <p:cNvSpPr/>
          <p:nvPr/>
        </p:nvSpPr>
        <p:spPr>
          <a:xfrm>
            <a:off x="6780617" y="-2478012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A1A6570-8D07-41C7-A619-078EB5224C45}"/>
              </a:ext>
            </a:extLst>
          </p:cNvPr>
          <p:cNvCxnSpPr>
            <a:cxnSpLocks/>
            <a:stCxn id="12" idx="4"/>
            <a:endCxn id="5" idx="1"/>
          </p:cNvCxnSpPr>
          <p:nvPr/>
        </p:nvCxnSpPr>
        <p:spPr>
          <a:xfrm flipH="1">
            <a:off x="7815546" y="1026631"/>
            <a:ext cx="903882" cy="5226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4CB2194D-1EC4-46E7-90BD-8E426185798C}"/>
              </a:ext>
            </a:extLst>
          </p:cNvPr>
          <p:cNvSpPr/>
          <p:nvPr/>
        </p:nvSpPr>
        <p:spPr>
          <a:xfrm>
            <a:off x="11401078" y="1757961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27CED4-9D03-4366-88A8-8D20691EB653}"/>
              </a:ext>
            </a:extLst>
          </p:cNvPr>
          <p:cNvCxnSpPr>
            <a:cxnSpLocks/>
            <a:stCxn id="13" idx="3"/>
            <a:endCxn id="81" idx="0"/>
          </p:cNvCxnSpPr>
          <p:nvPr/>
        </p:nvCxnSpPr>
        <p:spPr>
          <a:xfrm flipH="1">
            <a:off x="11671078" y="1049033"/>
            <a:ext cx="804868" cy="708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B69873A7-EFE3-486B-8220-32AB98CCE290}"/>
              </a:ext>
            </a:extLst>
          </p:cNvPr>
          <p:cNvSpPr/>
          <p:nvPr/>
        </p:nvSpPr>
        <p:spPr>
          <a:xfrm>
            <a:off x="13309478" y="1757961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181FE78-4443-482E-9893-779DE779D491}"/>
              </a:ext>
            </a:extLst>
          </p:cNvPr>
          <p:cNvCxnSpPr>
            <a:cxnSpLocks/>
            <a:stCxn id="13" idx="5"/>
            <a:endCxn id="85" idx="0"/>
          </p:cNvCxnSpPr>
          <p:nvPr/>
        </p:nvCxnSpPr>
        <p:spPr>
          <a:xfrm>
            <a:off x="12857784" y="1049033"/>
            <a:ext cx="721694" cy="708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FFF890A2-F05B-4BEE-8610-0DA091916FBC}"/>
              </a:ext>
            </a:extLst>
          </p:cNvPr>
          <p:cNvSpPr/>
          <p:nvPr/>
        </p:nvSpPr>
        <p:spPr>
          <a:xfrm>
            <a:off x="12678631" y="2985187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52250AE4-D7A3-4452-B78A-0F2ED3F8F6AE}"/>
              </a:ext>
            </a:extLst>
          </p:cNvPr>
          <p:cNvSpPr/>
          <p:nvPr/>
        </p:nvSpPr>
        <p:spPr>
          <a:xfrm>
            <a:off x="14202631" y="2985187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ED7D631-18F5-4D68-8843-2FDB2D16F6B1}"/>
              </a:ext>
            </a:extLst>
          </p:cNvPr>
          <p:cNvCxnSpPr>
            <a:cxnSpLocks/>
            <a:stCxn id="85" idx="4"/>
            <a:endCxn id="89" idx="0"/>
          </p:cNvCxnSpPr>
          <p:nvPr/>
        </p:nvCxnSpPr>
        <p:spPr>
          <a:xfrm flipH="1">
            <a:off x="12948631" y="2297961"/>
            <a:ext cx="630847" cy="687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603C835-D72D-4DD2-A3AC-0D11B2A487C9}"/>
              </a:ext>
            </a:extLst>
          </p:cNvPr>
          <p:cNvCxnSpPr>
            <a:cxnSpLocks/>
            <a:stCxn id="85" idx="4"/>
            <a:endCxn id="90" idx="0"/>
          </p:cNvCxnSpPr>
          <p:nvPr/>
        </p:nvCxnSpPr>
        <p:spPr>
          <a:xfrm>
            <a:off x="13579478" y="2297961"/>
            <a:ext cx="893153" cy="687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0101696-8495-44E4-8511-FC97C57FB0A7}"/>
              </a:ext>
            </a:extLst>
          </p:cNvPr>
          <p:cNvCxnSpPr>
            <a:cxnSpLocks/>
            <a:stCxn id="89" idx="3"/>
            <a:endCxn id="5" idx="6"/>
          </p:cNvCxnSpPr>
          <p:nvPr/>
        </p:nvCxnSpPr>
        <p:spPr>
          <a:xfrm flipH="1">
            <a:off x="8122825" y="3446106"/>
            <a:ext cx="4634887" cy="2934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5EB8D47-55AA-4A37-9991-73B4C9294F7D}"/>
              </a:ext>
            </a:extLst>
          </p:cNvPr>
          <p:cNvCxnSpPr>
            <a:cxnSpLocks/>
            <a:stCxn id="90" idx="4"/>
            <a:endCxn id="5" idx="6"/>
          </p:cNvCxnSpPr>
          <p:nvPr/>
        </p:nvCxnSpPr>
        <p:spPr>
          <a:xfrm flipH="1">
            <a:off x="8122825" y="3525187"/>
            <a:ext cx="6349806" cy="28556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7C6F79F-232F-4040-9856-AB25F398842A}"/>
              </a:ext>
            </a:extLst>
          </p:cNvPr>
          <p:cNvCxnSpPr>
            <a:cxnSpLocks/>
            <a:stCxn id="81" idx="3"/>
            <a:endCxn id="5" idx="7"/>
          </p:cNvCxnSpPr>
          <p:nvPr/>
        </p:nvCxnSpPr>
        <p:spPr>
          <a:xfrm flipH="1">
            <a:off x="8070104" y="2218880"/>
            <a:ext cx="3410055" cy="4034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Connector 108">
            <a:extLst>
              <a:ext uri="{FF2B5EF4-FFF2-40B4-BE49-F238E27FC236}">
                <a16:creationId xmlns:a16="http://schemas.microsoft.com/office/drawing/2014/main" id="{A9C65881-5286-41DC-BECF-D49888C04B5F}"/>
              </a:ext>
            </a:extLst>
          </p:cNvPr>
          <p:cNvSpPr/>
          <p:nvPr/>
        </p:nvSpPr>
        <p:spPr>
          <a:xfrm>
            <a:off x="4982797" y="-2478012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2" name="Flowchart: Connector 111">
            <a:extLst>
              <a:ext uri="{FF2B5EF4-FFF2-40B4-BE49-F238E27FC236}">
                <a16:creationId xmlns:a16="http://schemas.microsoft.com/office/drawing/2014/main" id="{78A37E0D-9778-42EF-92C6-8DED9E09829B}"/>
              </a:ext>
            </a:extLst>
          </p:cNvPr>
          <p:cNvSpPr/>
          <p:nvPr/>
        </p:nvSpPr>
        <p:spPr>
          <a:xfrm>
            <a:off x="7322388" y="598760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64ADF814-7598-4AD6-AA01-0126FEB52ADD}"/>
              </a:ext>
            </a:extLst>
          </p:cNvPr>
          <p:cNvSpPr/>
          <p:nvPr/>
        </p:nvSpPr>
        <p:spPr>
          <a:xfrm>
            <a:off x="3227456" y="-2201980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7E1B242-2EDA-403C-9DE0-B25138D7192A}"/>
              </a:ext>
            </a:extLst>
          </p:cNvPr>
          <p:cNvCxnSpPr>
            <a:cxnSpLocks/>
            <a:stCxn id="109" idx="2"/>
            <a:endCxn id="128" idx="0"/>
          </p:cNvCxnSpPr>
          <p:nvPr/>
        </p:nvCxnSpPr>
        <p:spPr>
          <a:xfrm flipH="1">
            <a:off x="3497456" y="-2208012"/>
            <a:ext cx="1485341" cy="6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62A530C-C836-47F5-8A0E-DCE2573E6A3B}"/>
              </a:ext>
            </a:extLst>
          </p:cNvPr>
          <p:cNvCxnSpPr>
            <a:cxnSpLocks/>
            <a:stCxn id="128" idx="4"/>
            <a:endCxn id="112" idx="1"/>
          </p:cNvCxnSpPr>
          <p:nvPr/>
        </p:nvCxnSpPr>
        <p:spPr>
          <a:xfrm>
            <a:off x="3497456" y="-1661980"/>
            <a:ext cx="3904013" cy="2339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08399C54-ABA4-4FBA-B8E1-CD1891B259B9}"/>
              </a:ext>
            </a:extLst>
          </p:cNvPr>
          <p:cNvCxnSpPr>
            <a:cxnSpLocks/>
            <a:stCxn id="112" idx="4"/>
            <a:endCxn id="5" idx="2"/>
          </p:cNvCxnSpPr>
          <p:nvPr/>
        </p:nvCxnSpPr>
        <p:spPr>
          <a:xfrm>
            <a:off x="7592388" y="1138760"/>
            <a:ext cx="170437" cy="5242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53B39C6B-7188-4A29-B945-D3D45F3636B4}"/>
              </a:ext>
            </a:extLst>
          </p:cNvPr>
          <p:cNvSpPr/>
          <p:nvPr/>
        </p:nvSpPr>
        <p:spPr>
          <a:xfrm>
            <a:off x="2633076" y="-1323091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65FF828-517B-4982-9CF4-CE5C30B5F46C}"/>
              </a:ext>
            </a:extLst>
          </p:cNvPr>
          <p:cNvCxnSpPr>
            <a:cxnSpLocks/>
            <a:stCxn id="128" idx="4"/>
            <a:endCxn id="158" idx="0"/>
          </p:cNvCxnSpPr>
          <p:nvPr/>
        </p:nvCxnSpPr>
        <p:spPr>
          <a:xfrm flipH="1">
            <a:off x="2903076" y="-1661980"/>
            <a:ext cx="594380" cy="33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159CFC84-10EC-412D-90C1-78FC2ABB249A}"/>
              </a:ext>
            </a:extLst>
          </p:cNvPr>
          <p:cNvSpPr/>
          <p:nvPr/>
        </p:nvSpPr>
        <p:spPr>
          <a:xfrm>
            <a:off x="4477774" y="166689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CF692914-6B01-44D7-A19E-273A84BB599E}"/>
              </a:ext>
            </a:extLst>
          </p:cNvPr>
          <p:cNvSpPr/>
          <p:nvPr/>
        </p:nvSpPr>
        <p:spPr>
          <a:xfrm>
            <a:off x="1216847" y="-1330453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331C4B4-2292-427B-B9F7-3800ED69814F}"/>
              </a:ext>
            </a:extLst>
          </p:cNvPr>
          <p:cNvCxnSpPr>
            <a:cxnSpLocks/>
            <a:stCxn id="158" idx="2"/>
            <a:endCxn id="165" idx="6"/>
          </p:cNvCxnSpPr>
          <p:nvPr/>
        </p:nvCxnSpPr>
        <p:spPr>
          <a:xfrm flipH="1" flipV="1">
            <a:off x="1756847" y="-1060453"/>
            <a:ext cx="876229" cy="7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9968CE2-B77B-42FB-962F-F93F3BA9ED0D}"/>
              </a:ext>
            </a:extLst>
          </p:cNvPr>
          <p:cNvCxnSpPr>
            <a:cxnSpLocks/>
            <a:stCxn id="158" idx="5"/>
            <a:endCxn id="164" idx="1"/>
          </p:cNvCxnSpPr>
          <p:nvPr/>
        </p:nvCxnSpPr>
        <p:spPr>
          <a:xfrm>
            <a:off x="3093995" y="-862172"/>
            <a:ext cx="1462860" cy="1107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lowchart: Connector 171">
            <a:extLst>
              <a:ext uri="{FF2B5EF4-FFF2-40B4-BE49-F238E27FC236}">
                <a16:creationId xmlns:a16="http://schemas.microsoft.com/office/drawing/2014/main" id="{3DC3BA1A-7AC2-449C-A332-4126E0760013}"/>
              </a:ext>
            </a:extLst>
          </p:cNvPr>
          <p:cNvSpPr/>
          <p:nvPr/>
        </p:nvSpPr>
        <p:spPr>
          <a:xfrm>
            <a:off x="5464773" y="169114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19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69B5076-E6F8-44C8-992F-D0DC3D04B3AD}"/>
              </a:ext>
            </a:extLst>
          </p:cNvPr>
          <p:cNvCxnSpPr>
            <a:cxnSpLocks/>
            <a:stCxn id="164" idx="4"/>
            <a:endCxn id="172" idx="0"/>
          </p:cNvCxnSpPr>
          <p:nvPr/>
        </p:nvCxnSpPr>
        <p:spPr>
          <a:xfrm>
            <a:off x="4747774" y="706689"/>
            <a:ext cx="986999" cy="984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id="{C2C06BF5-40CF-49CD-B571-EFA18B7A916F}"/>
              </a:ext>
            </a:extLst>
          </p:cNvPr>
          <p:cNvSpPr/>
          <p:nvPr/>
        </p:nvSpPr>
        <p:spPr>
          <a:xfrm>
            <a:off x="4867579" y="2939625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8" name="Flowchart: Connector 177">
            <a:extLst>
              <a:ext uri="{FF2B5EF4-FFF2-40B4-BE49-F238E27FC236}">
                <a16:creationId xmlns:a16="http://schemas.microsoft.com/office/drawing/2014/main" id="{649D784A-5CF7-4A95-80D5-F03E31404FEF}"/>
              </a:ext>
            </a:extLst>
          </p:cNvPr>
          <p:cNvSpPr/>
          <p:nvPr/>
        </p:nvSpPr>
        <p:spPr>
          <a:xfrm>
            <a:off x="6388277" y="284270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33D9C9C-64A9-4E42-93AD-42A5972A08F2}"/>
              </a:ext>
            </a:extLst>
          </p:cNvPr>
          <p:cNvCxnSpPr>
            <a:cxnSpLocks/>
            <a:stCxn id="172" idx="3"/>
            <a:endCxn id="177" idx="0"/>
          </p:cNvCxnSpPr>
          <p:nvPr/>
        </p:nvCxnSpPr>
        <p:spPr>
          <a:xfrm flipH="1">
            <a:off x="5137579" y="2152065"/>
            <a:ext cx="406275" cy="787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529D079-02A9-4380-B9F5-1B91A9416DA6}"/>
              </a:ext>
            </a:extLst>
          </p:cNvPr>
          <p:cNvCxnSpPr>
            <a:cxnSpLocks/>
            <a:stCxn id="172" idx="5"/>
            <a:endCxn id="178" idx="1"/>
          </p:cNvCxnSpPr>
          <p:nvPr/>
        </p:nvCxnSpPr>
        <p:spPr>
          <a:xfrm>
            <a:off x="5925692" y="2152065"/>
            <a:ext cx="541666" cy="769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9F5B4E50-C9B9-4ACA-B935-344A84CF8EBF}"/>
              </a:ext>
            </a:extLst>
          </p:cNvPr>
          <p:cNvCxnSpPr>
            <a:cxnSpLocks/>
            <a:stCxn id="178" idx="5"/>
            <a:endCxn id="5" idx="2"/>
          </p:cNvCxnSpPr>
          <p:nvPr/>
        </p:nvCxnSpPr>
        <p:spPr>
          <a:xfrm>
            <a:off x="6849196" y="3303625"/>
            <a:ext cx="913629" cy="3077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Flowchart: Connector 190">
            <a:extLst>
              <a:ext uri="{FF2B5EF4-FFF2-40B4-BE49-F238E27FC236}">
                <a16:creationId xmlns:a16="http://schemas.microsoft.com/office/drawing/2014/main" id="{3B40EA64-9974-45F3-A41C-F702D5609340}"/>
              </a:ext>
            </a:extLst>
          </p:cNvPr>
          <p:cNvSpPr/>
          <p:nvPr/>
        </p:nvSpPr>
        <p:spPr>
          <a:xfrm>
            <a:off x="4253155" y="3767352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02" name="Flowchart: Connector 201">
            <a:extLst>
              <a:ext uri="{FF2B5EF4-FFF2-40B4-BE49-F238E27FC236}">
                <a16:creationId xmlns:a16="http://schemas.microsoft.com/office/drawing/2014/main" id="{08774992-2A38-4BD2-B82F-9D8C06C37295}"/>
              </a:ext>
            </a:extLst>
          </p:cNvPr>
          <p:cNvSpPr/>
          <p:nvPr/>
        </p:nvSpPr>
        <p:spPr>
          <a:xfrm>
            <a:off x="5488656" y="3806893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21288073-CCEC-4AC1-B83B-DFC6E3C1C48B}"/>
              </a:ext>
            </a:extLst>
          </p:cNvPr>
          <p:cNvCxnSpPr>
            <a:cxnSpLocks/>
            <a:stCxn id="177" idx="3"/>
            <a:endCxn id="191" idx="7"/>
          </p:cNvCxnSpPr>
          <p:nvPr/>
        </p:nvCxnSpPr>
        <p:spPr>
          <a:xfrm flipH="1">
            <a:off x="4714074" y="3400544"/>
            <a:ext cx="232586" cy="445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52CE9D7-6573-482F-89D2-263F21A33D1F}"/>
              </a:ext>
            </a:extLst>
          </p:cNvPr>
          <p:cNvCxnSpPr>
            <a:cxnSpLocks/>
            <a:stCxn id="177" idx="5"/>
            <a:endCxn id="202" idx="1"/>
          </p:cNvCxnSpPr>
          <p:nvPr/>
        </p:nvCxnSpPr>
        <p:spPr>
          <a:xfrm>
            <a:off x="5328498" y="3400544"/>
            <a:ext cx="239239" cy="485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48A29B9E-66E3-43E2-B6B3-8FC4362DB253}"/>
              </a:ext>
            </a:extLst>
          </p:cNvPr>
          <p:cNvCxnSpPr>
            <a:cxnSpLocks/>
            <a:stCxn id="202" idx="4"/>
            <a:endCxn id="5" idx="2"/>
          </p:cNvCxnSpPr>
          <p:nvPr/>
        </p:nvCxnSpPr>
        <p:spPr>
          <a:xfrm>
            <a:off x="5758656" y="4346893"/>
            <a:ext cx="2004169" cy="2033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F4E0FFC-7E9C-492A-A0EF-7797D2434FC4}"/>
              </a:ext>
            </a:extLst>
          </p:cNvPr>
          <p:cNvCxnSpPr>
            <a:cxnSpLocks/>
            <a:stCxn id="191" idx="4"/>
            <a:endCxn id="5" idx="2"/>
          </p:cNvCxnSpPr>
          <p:nvPr/>
        </p:nvCxnSpPr>
        <p:spPr>
          <a:xfrm>
            <a:off x="4523155" y="4307352"/>
            <a:ext cx="3239670" cy="2073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Flowchart: Connector 233">
            <a:extLst>
              <a:ext uri="{FF2B5EF4-FFF2-40B4-BE49-F238E27FC236}">
                <a16:creationId xmlns:a16="http://schemas.microsoft.com/office/drawing/2014/main" id="{B9DB253D-2033-4111-AC0F-0A6A0F2AE8EE}"/>
              </a:ext>
            </a:extLst>
          </p:cNvPr>
          <p:cNvSpPr/>
          <p:nvPr/>
        </p:nvSpPr>
        <p:spPr>
          <a:xfrm>
            <a:off x="1216847" y="-299701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38" name="Flowchart: Connector 237">
            <a:extLst>
              <a:ext uri="{FF2B5EF4-FFF2-40B4-BE49-F238E27FC236}">
                <a16:creationId xmlns:a16="http://schemas.microsoft.com/office/drawing/2014/main" id="{F87EE305-C58E-4629-AC41-945FA3E93FFF}"/>
              </a:ext>
            </a:extLst>
          </p:cNvPr>
          <p:cNvSpPr/>
          <p:nvPr/>
        </p:nvSpPr>
        <p:spPr>
          <a:xfrm>
            <a:off x="1172705" y="719304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D20FB4B6-9DB6-457D-A8F6-4F23493A5AC4}"/>
              </a:ext>
            </a:extLst>
          </p:cNvPr>
          <p:cNvCxnSpPr>
            <a:cxnSpLocks/>
            <a:stCxn id="165" idx="4"/>
            <a:endCxn id="234" idx="0"/>
          </p:cNvCxnSpPr>
          <p:nvPr/>
        </p:nvCxnSpPr>
        <p:spPr>
          <a:xfrm>
            <a:off x="1486847" y="-790453"/>
            <a:ext cx="0" cy="490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B8EFA5B-B627-499C-AE7E-235F9E038D6C}"/>
              </a:ext>
            </a:extLst>
          </p:cNvPr>
          <p:cNvCxnSpPr>
            <a:cxnSpLocks/>
            <a:stCxn id="234" idx="4"/>
            <a:endCxn id="238" idx="0"/>
          </p:cNvCxnSpPr>
          <p:nvPr/>
        </p:nvCxnSpPr>
        <p:spPr>
          <a:xfrm flipH="1">
            <a:off x="1442705" y="240299"/>
            <a:ext cx="44142" cy="4790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Flowchart: Connector 246">
            <a:extLst>
              <a:ext uri="{FF2B5EF4-FFF2-40B4-BE49-F238E27FC236}">
                <a16:creationId xmlns:a16="http://schemas.microsoft.com/office/drawing/2014/main" id="{FC60B238-6525-41BC-A1A9-A616493D349D}"/>
              </a:ext>
            </a:extLst>
          </p:cNvPr>
          <p:cNvSpPr/>
          <p:nvPr/>
        </p:nvSpPr>
        <p:spPr>
          <a:xfrm>
            <a:off x="1169249" y="1847519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B653D32A-5FF4-4A23-9064-658E8B36CB30}"/>
              </a:ext>
            </a:extLst>
          </p:cNvPr>
          <p:cNvCxnSpPr>
            <a:cxnSpLocks/>
            <a:stCxn id="238" idx="4"/>
            <a:endCxn id="247" idx="0"/>
          </p:cNvCxnSpPr>
          <p:nvPr/>
        </p:nvCxnSpPr>
        <p:spPr>
          <a:xfrm flipH="1">
            <a:off x="1439249" y="1259304"/>
            <a:ext cx="3456" cy="588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Flowchart: Connector 251">
            <a:extLst>
              <a:ext uri="{FF2B5EF4-FFF2-40B4-BE49-F238E27FC236}">
                <a16:creationId xmlns:a16="http://schemas.microsoft.com/office/drawing/2014/main" id="{B931CDFE-3DF5-4262-8605-B5AA7D664751}"/>
              </a:ext>
            </a:extLst>
          </p:cNvPr>
          <p:cNvSpPr/>
          <p:nvPr/>
        </p:nvSpPr>
        <p:spPr>
          <a:xfrm>
            <a:off x="2088109" y="270138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255" name="Flowchart: Connector 254">
            <a:extLst>
              <a:ext uri="{FF2B5EF4-FFF2-40B4-BE49-F238E27FC236}">
                <a16:creationId xmlns:a16="http://schemas.microsoft.com/office/drawing/2014/main" id="{7CD9DE5D-C68F-4647-8FED-6EB83BC57624}"/>
              </a:ext>
            </a:extLst>
          </p:cNvPr>
          <p:cNvSpPr/>
          <p:nvPr/>
        </p:nvSpPr>
        <p:spPr>
          <a:xfrm>
            <a:off x="29966" y="273332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B39E99C2-0F13-45EA-B8FE-9CE0441986E6}"/>
              </a:ext>
            </a:extLst>
          </p:cNvPr>
          <p:cNvCxnSpPr>
            <a:cxnSpLocks/>
            <a:stCxn id="247" idx="3"/>
            <a:endCxn id="255" idx="0"/>
          </p:cNvCxnSpPr>
          <p:nvPr/>
        </p:nvCxnSpPr>
        <p:spPr>
          <a:xfrm flipH="1">
            <a:off x="299966" y="2308438"/>
            <a:ext cx="948364" cy="424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00AEEE6B-5568-4BA2-B6EC-A3281878C1D1}"/>
              </a:ext>
            </a:extLst>
          </p:cNvPr>
          <p:cNvCxnSpPr>
            <a:cxnSpLocks/>
            <a:stCxn id="247" idx="5"/>
            <a:endCxn id="252" idx="1"/>
          </p:cNvCxnSpPr>
          <p:nvPr/>
        </p:nvCxnSpPr>
        <p:spPr>
          <a:xfrm>
            <a:off x="1630168" y="2308438"/>
            <a:ext cx="537022" cy="472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Flowchart: Connector 261">
            <a:extLst>
              <a:ext uri="{FF2B5EF4-FFF2-40B4-BE49-F238E27FC236}">
                <a16:creationId xmlns:a16="http://schemas.microsoft.com/office/drawing/2014/main" id="{6CBFCFE8-2168-472B-8068-F0F7577954C5}"/>
              </a:ext>
            </a:extLst>
          </p:cNvPr>
          <p:cNvSpPr/>
          <p:nvPr/>
        </p:nvSpPr>
        <p:spPr>
          <a:xfrm>
            <a:off x="1431285" y="3688271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263" name="Flowchart: Connector 262">
            <a:extLst>
              <a:ext uri="{FF2B5EF4-FFF2-40B4-BE49-F238E27FC236}">
                <a16:creationId xmlns:a16="http://schemas.microsoft.com/office/drawing/2014/main" id="{04FCA719-F4E6-47A9-B12D-A8E5EB05E368}"/>
              </a:ext>
            </a:extLst>
          </p:cNvPr>
          <p:cNvSpPr/>
          <p:nvPr/>
        </p:nvSpPr>
        <p:spPr>
          <a:xfrm>
            <a:off x="2950607" y="3767352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15AFD875-2377-413D-BC9D-EC4B625C4DD8}"/>
              </a:ext>
            </a:extLst>
          </p:cNvPr>
          <p:cNvCxnSpPr>
            <a:cxnSpLocks/>
            <a:stCxn id="252" idx="5"/>
            <a:endCxn id="263" idx="0"/>
          </p:cNvCxnSpPr>
          <p:nvPr/>
        </p:nvCxnSpPr>
        <p:spPr>
          <a:xfrm>
            <a:off x="2549028" y="3162305"/>
            <a:ext cx="671579" cy="605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870AD96D-72CD-4A8B-BA73-A197B998F7D4}"/>
              </a:ext>
            </a:extLst>
          </p:cNvPr>
          <p:cNvCxnSpPr>
            <a:cxnSpLocks/>
            <a:stCxn id="252" idx="3"/>
            <a:endCxn id="262" idx="0"/>
          </p:cNvCxnSpPr>
          <p:nvPr/>
        </p:nvCxnSpPr>
        <p:spPr>
          <a:xfrm flipH="1">
            <a:off x="1701285" y="3162305"/>
            <a:ext cx="465905" cy="525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7D7A7153-181B-4980-9F97-3C96B9A5AA32}"/>
              </a:ext>
            </a:extLst>
          </p:cNvPr>
          <p:cNvCxnSpPr>
            <a:cxnSpLocks/>
            <a:stCxn id="263" idx="4"/>
            <a:endCxn id="5" idx="2"/>
          </p:cNvCxnSpPr>
          <p:nvPr/>
        </p:nvCxnSpPr>
        <p:spPr>
          <a:xfrm>
            <a:off x="3220607" y="4307352"/>
            <a:ext cx="4542218" cy="2073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831D7B68-357D-46F8-BCF1-C68991129A7E}"/>
              </a:ext>
            </a:extLst>
          </p:cNvPr>
          <p:cNvCxnSpPr>
            <a:cxnSpLocks/>
            <a:stCxn id="262" idx="4"/>
            <a:endCxn id="5" idx="3"/>
          </p:cNvCxnSpPr>
          <p:nvPr/>
        </p:nvCxnSpPr>
        <p:spPr>
          <a:xfrm>
            <a:off x="1701285" y="4228271"/>
            <a:ext cx="6114261" cy="22798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Flowchart: Connector 354">
            <a:extLst>
              <a:ext uri="{FF2B5EF4-FFF2-40B4-BE49-F238E27FC236}">
                <a16:creationId xmlns:a16="http://schemas.microsoft.com/office/drawing/2014/main" id="{152A26FA-D7C2-4FD9-B80D-6F6A99FBA1BD}"/>
              </a:ext>
            </a:extLst>
          </p:cNvPr>
          <p:cNvSpPr/>
          <p:nvPr/>
        </p:nvSpPr>
        <p:spPr>
          <a:xfrm>
            <a:off x="-604255" y="3926257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56" name="Flowchart: Connector 355">
            <a:extLst>
              <a:ext uri="{FF2B5EF4-FFF2-40B4-BE49-F238E27FC236}">
                <a16:creationId xmlns:a16="http://schemas.microsoft.com/office/drawing/2014/main" id="{2D1C6274-41DC-445B-87AF-67139071974D}"/>
              </a:ext>
            </a:extLst>
          </p:cNvPr>
          <p:cNvSpPr/>
          <p:nvPr/>
        </p:nvSpPr>
        <p:spPr>
          <a:xfrm>
            <a:off x="616015" y="3926257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282F388B-BA2B-4B63-8087-FFBB7B4071DA}"/>
              </a:ext>
            </a:extLst>
          </p:cNvPr>
          <p:cNvCxnSpPr>
            <a:cxnSpLocks/>
            <a:stCxn id="255" idx="4"/>
            <a:endCxn id="355" idx="0"/>
          </p:cNvCxnSpPr>
          <p:nvPr/>
        </p:nvCxnSpPr>
        <p:spPr>
          <a:xfrm flipH="1">
            <a:off x="-334255" y="3273326"/>
            <a:ext cx="634221" cy="652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B9DB7C33-7B30-4902-B370-ED12D70A23E8}"/>
              </a:ext>
            </a:extLst>
          </p:cNvPr>
          <p:cNvCxnSpPr>
            <a:cxnSpLocks/>
            <a:stCxn id="255" idx="4"/>
            <a:endCxn id="356" idx="0"/>
          </p:cNvCxnSpPr>
          <p:nvPr/>
        </p:nvCxnSpPr>
        <p:spPr>
          <a:xfrm>
            <a:off x="299966" y="3273326"/>
            <a:ext cx="586049" cy="652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1D9A9EA2-6422-43F9-AA57-782D4EA2C25E}"/>
              </a:ext>
            </a:extLst>
          </p:cNvPr>
          <p:cNvCxnSpPr>
            <a:cxnSpLocks/>
            <a:stCxn id="356" idx="4"/>
            <a:endCxn id="5" idx="3"/>
          </p:cNvCxnSpPr>
          <p:nvPr/>
        </p:nvCxnSpPr>
        <p:spPr>
          <a:xfrm>
            <a:off x="886015" y="4466257"/>
            <a:ext cx="6929531" cy="204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A9856FDF-5486-4AF1-B07B-156F0776FECE}"/>
              </a:ext>
            </a:extLst>
          </p:cNvPr>
          <p:cNvCxnSpPr>
            <a:cxnSpLocks/>
            <a:stCxn id="355" idx="4"/>
            <a:endCxn id="5" idx="3"/>
          </p:cNvCxnSpPr>
          <p:nvPr/>
        </p:nvCxnSpPr>
        <p:spPr>
          <a:xfrm>
            <a:off x="-334255" y="4466257"/>
            <a:ext cx="8149801" cy="204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593B463-5E90-4A55-A93E-203AB5951EAB}"/>
              </a:ext>
            </a:extLst>
          </p:cNvPr>
          <p:cNvSpPr txBox="1"/>
          <p:nvPr/>
        </p:nvSpPr>
        <p:spPr>
          <a:xfrm>
            <a:off x="8480545" y="-3323067"/>
            <a:ext cx="2920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d(a), d(b), d(c), d(t)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2D782D0-649D-40A4-894E-8C73AC0A0A4E}"/>
              </a:ext>
            </a:extLst>
          </p:cNvPr>
          <p:cNvSpPr txBox="1"/>
          <p:nvPr/>
        </p:nvSpPr>
        <p:spPr>
          <a:xfrm>
            <a:off x="8535958" y="-2544894"/>
            <a:ext cx="2920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u(a)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158C23-F2BE-4D77-B1A0-67FF0C86773B}"/>
              </a:ext>
            </a:extLst>
          </p:cNvPr>
          <p:cNvSpPr txBox="1"/>
          <p:nvPr/>
        </p:nvSpPr>
        <p:spPr>
          <a:xfrm>
            <a:off x="11561248" y="-1527699"/>
            <a:ext cx="1117384" cy="40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u(b)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76869B2-DE87-42EB-AA4A-6FADEB725745}"/>
              </a:ext>
            </a:extLst>
          </p:cNvPr>
          <p:cNvSpPr txBox="1"/>
          <p:nvPr/>
        </p:nvSpPr>
        <p:spPr>
          <a:xfrm>
            <a:off x="9658676" y="-472186"/>
            <a:ext cx="1117384" cy="40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u(c)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94460A-A2A3-41E7-93ED-31FF30078165}"/>
              </a:ext>
            </a:extLst>
          </p:cNvPr>
          <p:cNvSpPr txBox="1"/>
          <p:nvPr/>
        </p:nvSpPr>
        <p:spPr>
          <a:xfrm>
            <a:off x="13020786" y="-357852"/>
            <a:ext cx="2097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u(b), u(c), d(t)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38FC11-6908-4C63-88D1-8039BA4436EA}"/>
              </a:ext>
            </a:extLst>
          </p:cNvPr>
          <p:cNvSpPr txBox="1"/>
          <p:nvPr/>
        </p:nvSpPr>
        <p:spPr>
          <a:xfrm>
            <a:off x="13153984" y="548375"/>
            <a:ext cx="2097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u(t)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8832FD-2786-4A5B-8CB9-04B557B52E35}"/>
              </a:ext>
            </a:extLst>
          </p:cNvPr>
          <p:cNvSpPr txBox="1"/>
          <p:nvPr/>
        </p:nvSpPr>
        <p:spPr>
          <a:xfrm>
            <a:off x="13850748" y="1761091"/>
            <a:ext cx="900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u(t)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CEB8DC2-287F-41E0-A182-41814A14236B}"/>
              </a:ext>
            </a:extLst>
          </p:cNvPr>
          <p:cNvSpPr txBox="1"/>
          <p:nvPr/>
        </p:nvSpPr>
        <p:spPr>
          <a:xfrm>
            <a:off x="12073512" y="3064718"/>
            <a:ext cx="900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u(t)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EAE9757-C243-4D4F-ACAC-140C661462A9}"/>
              </a:ext>
            </a:extLst>
          </p:cNvPr>
          <p:cNvSpPr txBox="1"/>
          <p:nvPr/>
        </p:nvSpPr>
        <p:spPr>
          <a:xfrm>
            <a:off x="13619009" y="3043503"/>
            <a:ext cx="900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u(t)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8841BCB-411E-4CE7-9576-A7C4F1A08CA6}"/>
              </a:ext>
            </a:extLst>
          </p:cNvPr>
          <p:cNvSpPr txBox="1"/>
          <p:nvPr/>
        </p:nvSpPr>
        <p:spPr>
          <a:xfrm>
            <a:off x="6576805" y="-1931980"/>
            <a:ext cx="13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d(d), d(x)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06A4E5C-4C18-436E-965C-2955DBC97434}"/>
              </a:ext>
            </a:extLst>
          </p:cNvPr>
          <p:cNvSpPr txBox="1"/>
          <p:nvPr/>
        </p:nvSpPr>
        <p:spPr>
          <a:xfrm>
            <a:off x="4477774" y="-2934351"/>
            <a:ext cx="2487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u(a), u(b), u(c), d(d)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09C4646-7E01-456E-B8DA-2D766D129EC0}"/>
              </a:ext>
            </a:extLst>
          </p:cNvPr>
          <p:cNvSpPr txBox="1"/>
          <p:nvPr/>
        </p:nvSpPr>
        <p:spPr>
          <a:xfrm>
            <a:off x="2854937" y="-2485720"/>
            <a:ext cx="1117384" cy="40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u(d)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48B6DFB-ADD2-432E-A2A2-55D70C3E3B65}"/>
              </a:ext>
            </a:extLst>
          </p:cNvPr>
          <p:cNvSpPr txBox="1"/>
          <p:nvPr/>
        </p:nvSpPr>
        <p:spPr>
          <a:xfrm>
            <a:off x="2624978" y="-842146"/>
            <a:ext cx="1117384" cy="40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u(d)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61DAC5D-3519-4F2B-AFAD-AE4A54DD04E1}"/>
              </a:ext>
            </a:extLst>
          </p:cNvPr>
          <p:cNvSpPr txBox="1"/>
          <p:nvPr/>
        </p:nvSpPr>
        <p:spPr>
          <a:xfrm>
            <a:off x="3716620" y="-192271"/>
            <a:ext cx="2487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u(a), u(b), d(x)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D903E0D-1C84-4BA6-B24D-A71061676D3C}"/>
              </a:ext>
            </a:extLst>
          </p:cNvPr>
          <p:cNvSpPr txBox="1"/>
          <p:nvPr/>
        </p:nvSpPr>
        <p:spPr>
          <a:xfrm>
            <a:off x="2625140" y="-842146"/>
            <a:ext cx="1117384" cy="40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u(d)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4DAE99B-C608-44ED-9DDB-ED5C8C6F705E}"/>
              </a:ext>
            </a:extLst>
          </p:cNvPr>
          <p:cNvSpPr txBox="1"/>
          <p:nvPr/>
        </p:nvSpPr>
        <p:spPr>
          <a:xfrm>
            <a:off x="4807440" y="1718066"/>
            <a:ext cx="1117384" cy="40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u(x)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1C8105F-030B-49DB-9DD0-5C071F5A4401}"/>
              </a:ext>
            </a:extLst>
          </p:cNvPr>
          <p:cNvSpPr txBox="1"/>
          <p:nvPr/>
        </p:nvSpPr>
        <p:spPr>
          <a:xfrm>
            <a:off x="5206432" y="2707676"/>
            <a:ext cx="1117384" cy="40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u(x)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64D6642-A825-4BCE-B7A4-39710436B90E}"/>
              </a:ext>
            </a:extLst>
          </p:cNvPr>
          <p:cNvSpPr txBox="1"/>
          <p:nvPr/>
        </p:nvSpPr>
        <p:spPr>
          <a:xfrm>
            <a:off x="5785521" y="4122835"/>
            <a:ext cx="1117384" cy="40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u(x)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41D4094-1EDF-4115-8227-7CEE79C2B21E}"/>
              </a:ext>
            </a:extLst>
          </p:cNvPr>
          <p:cNvSpPr txBox="1"/>
          <p:nvPr/>
        </p:nvSpPr>
        <p:spPr>
          <a:xfrm>
            <a:off x="512783" y="-1686914"/>
            <a:ext cx="1666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d(t1), d(t2)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20D88D2-6A17-4298-8BC7-4694E9E9824B}"/>
              </a:ext>
            </a:extLst>
          </p:cNvPr>
          <p:cNvSpPr txBox="1"/>
          <p:nvPr/>
        </p:nvSpPr>
        <p:spPr>
          <a:xfrm>
            <a:off x="-1051563" y="-269021"/>
            <a:ext cx="2324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u(a), u(b), u(d), d(t1)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0FEAE93-B270-4EB6-9A27-A5D082E81EAE}"/>
              </a:ext>
            </a:extLst>
          </p:cNvPr>
          <p:cNvSpPr txBox="1"/>
          <p:nvPr/>
        </p:nvSpPr>
        <p:spPr>
          <a:xfrm>
            <a:off x="-1118885" y="797499"/>
            <a:ext cx="2324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u(a), u(b), u(d), d(t2)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268E4B1-D2A5-415F-A627-57EC96216F94}"/>
              </a:ext>
            </a:extLst>
          </p:cNvPr>
          <p:cNvSpPr txBox="1"/>
          <p:nvPr/>
        </p:nvSpPr>
        <p:spPr>
          <a:xfrm>
            <a:off x="-1936682" y="3996202"/>
            <a:ext cx="1556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u(t1), u(t2)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D663105-7CC3-41A8-AA46-90EDA9C2FAD4}"/>
              </a:ext>
            </a:extLst>
          </p:cNvPr>
          <p:cNvSpPr txBox="1"/>
          <p:nvPr/>
        </p:nvSpPr>
        <p:spPr>
          <a:xfrm>
            <a:off x="2528805" y="2653275"/>
            <a:ext cx="1556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u(t1)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00F3DF-89AA-457A-A9DC-5F64AFAD15E7}"/>
              </a:ext>
            </a:extLst>
          </p:cNvPr>
          <p:cNvSpPr txBox="1"/>
          <p:nvPr/>
        </p:nvSpPr>
        <p:spPr>
          <a:xfrm>
            <a:off x="1813823" y="3456958"/>
            <a:ext cx="1556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u(t1)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A7B1A39-CB31-4EE3-A4D0-939CAA70B399}"/>
              </a:ext>
            </a:extLst>
          </p:cNvPr>
          <p:cNvSpPr txBox="1"/>
          <p:nvPr/>
        </p:nvSpPr>
        <p:spPr>
          <a:xfrm>
            <a:off x="3217688" y="3393330"/>
            <a:ext cx="1556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u(t2)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633622B-1987-4732-AF81-00B4F3F7FFD1}"/>
              </a:ext>
            </a:extLst>
          </p:cNvPr>
          <p:cNvSpPr txBox="1"/>
          <p:nvPr/>
        </p:nvSpPr>
        <p:spPr>
          <a:xfrm>
            <a:off x="-654202" y="2680605"/>
            <a:ext cx="1556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u(t1)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2401547-0D8C-4917-9241-50EA1EBB9E0D}"/>
              </a:ext>
            </a:extLst>
          </p:cNvPr>
          <p:cNvSpPr txBox="1"/>
          <p:nvPr/>
        </p:nvSpPr>
        <p:spPr>
          <a:xfrm>
            <a:off x="8180138" y="6365022"/>
            <a:ext cx="2920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k(all)</a:t>
            </a:r>
          </a:p>
        </p:txBody>
      </p:sp>
    </p:spTree>
    <p:extLst>
      <p:ext uri="{BB962C8B-B14F-4D97-AF65-F5344CB8AC3E}">
        <p14:creationId xmlns:p14="http://schemas.microsoft.com/office/powerpoint/2010/main" val="74191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CE79C4-E304-4CA1-AE4B-A4AF4DCCA59B}"/>
              </a:ext>
            </a:extLst>
          </p:cNvPr>
          <p:cNvGrpSpPr/>
          <p:nvPr/>
        </p:nvGrpSpPr>
        <p:grpSpPr>
          <a:xfrm>
            <a:off x="-604255" y="-4029264"/>
            <a:ext cx="15346886" cy="10794396"/>
            <a:chOff x="-604255" y="-4029264"/>
            <a:chExt cx="15346886" cy="10794396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66A2FEC6-618A-482E-A63D-B83177A4F036}"/>
                </a:ext>
              </a:extLst>
            </p:cNvPr>
            <p:cNvSpPr/>
            <p:nvPr/>
          </p:nvSpPr>
          <p:spPr>
            <a:xfrm>
              <a:off x="8091637" y="-4029264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4C7DB849-32A9-482D-9528-7C78C88046A6}"/>
                </a:ext>
              </a:extLst>
            </p:cNvPr>
            <p:cNvSpPr/>
            <p:nvPr/>
          </p:nvSpPr>
          <p:spPr>
            <a:xfrm>
              <a:off x="7762825" y="6200850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ADBE760-C0E7-42A9-BFEA-5340B80621BB}"/>
                </a:ext>
              </a:extLst>
            </p:cNvPr>
            <p:cNvSpPr/>
            <p:nvPr/>
          </p:nvSpPr>
          <p:spPr>
            <a:xfrm>
              <a:off x="8001637" y="-3343638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3F7ED1F-09B4-4F6E-AFE0-D2E384A608B3}"/>
                </a:ext>
              </a:extLst>
            </p:cNvPr>
            <p:cNvSpPr/>
            <p:nvPr/>
          </p:nvSpPr>
          <p:spPr>
            <a:xfrm>
              <a:off x="7995958" y="-247801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DA8D7CAA-42BE-42CD-9201-977B2C8E7A49}"/>
                </a:ext>
              </a:extLst>
            </p:cNvPr>
            <p:cNvSpPr/>
            <p:nvPr/>
          </p:nvSpPr>
          <p:spPr>
            <a:xfrm>
              <a:off x="10861078" y="-156666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1A9FB58F-35BB-4511-B973-37A6BB798081}"/>
                </a:ext>
              </a:extLst>
            </p:cNvPr>
            <p:cNvSpPr/>
            <p:nvPr/>
          </p:nvSpPr>
          <p:spPr>
            <a:xfrm>
              <a:off x="9083113" y="-51792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2F21899F-6056-44AC-B59E-F94F6EDC51A4}"/>
                </a:ext>
              </a:extLst>
            </p:cNvPr>
            <p:cNvSpPr/>
            <p:nvPr/>
          </p:nvSpPr>
          <p:spPr>
            <a:xfrm>
              <a:off x="8449428" y="48663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874F55FB-0FD5-4154-8AF7-B3AF7F7C6037}"/>
                </a:ext>
              </a:extLst>
            </p:cNvPr>
            <p:cNvSpPr/>
            <p:nvPr/>
          </p:nvSpPr>
          <p:spPr>
            <a:xfrm>
              <a:off x="12396865" y="588114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56B99674-2551-4701-BB0C-4F8F2FF9AF4E}"/>
                </a:ext>
              </a:extLst>
            </p:cNvPr>
            <p:cNvSpPr/>
            <p:nvPr/>
          </p:nvSpPr>
          <p:spPr>
            <a:xfrm>
              <a:off x="12396865" y="-48927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CC4E67-643A-4034-BAB4-4DE5096AF525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8271637" y="-3669264"/>
              <a:ext cx="0" cy="3256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F99787B-FC41-4C2C-B0EC-48CC30B3EF1E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 flipH="1">
              <a:off x="8265958" y="-2803638"/>
              <a:ext cx="5679" cy="3256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0C6047-B6B7-4612-91A5-FE4D0C7F47D2}"/>
                </a:ext>
              </a:extLst>
            </p:cNvPr>
            <p:cNvCxnSpPr>
              <a:cxnSpLocks/>
              <a:stCxn id="9" idx="2"/>
              <a:endCxn id="60" idx="6"/>
            </p:cNvCxnSpPr>
            <p:nvPr/>
          </p:nvCxnSpPr>
          <p:spPr>
            <a:xfrm flipH="1">
              <a:off x="7320617" y="-2208012"/>
              <a:ext cx="67534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1512860-7CF4-4A0E-BE8B-A5CBF3739822}"/>
                </a:ext>
              </a:extLst>
            </p:cNvPr>
            <p:cNvCxnSpPr>
              <a:cxnSpLocks/>
              <a:stCxn id="14" idx="4"/>
              <a:endCxn id="13" idx="0"/>
            </p:cNvCxnSpPr>
            <p:nvPr/>
          </p:nvCxnSpPr>
          <p:spPr>
            <a:xfrm>
              <a:off x="12666865" y="50724"/>
              <a:ext cx="0" cy="537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39DDCB2-A454-4683-BD2B-1C09E5589A81}"/>
                </a:ext>
              </a:extLst>
            </p:cNvPr>
            <p:cNvCxnSpPr>
              <a:cxnSpLocks/>
              <a:stCxn id="9" idx="6"/>
              <a:endCxn id="10" idx="0"/>
            </p:cNvCxnSpPr>
            <p:nvPr/>
          </p:nvCxnSpPr>
          <p:spPr>
            <a:xfrm>
              <a:off x="8535958" y="-2208012"/>
              <a:ext cx="2595120" cy="6413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072AA2D9-21F8-4480-ABC3-A511DD3A116C}"/>
                </a:ext>
              </a:extLst>
            </p:cNvPr>
            <p:cNvSpPr/>
            <p:nvPr/>
          </p:nvSpPr>
          <p:spPr>
            <a:xfrm>
              <a:off x="9800876" y="48663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0344B60-3342-4681-97C3-165A10E85A41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9353113" y="-1026666"/>
              <a:ext cx="1777965" cy="5087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B5327DC-EB65-4915-B7F2-B44D08392967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8719428" y="22074"/>
              <a:ext cx="633685" cy="4645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0D7AE7B-46BA-4908-8582-3CA6D5D0C708}"/>
                </a:ext>
              </a:extLst>
            </p:cNvPr>
            <p:cNvCxnSpPr>
              <a:cxnSpLocks/>
              <a:stCxn id="11" idx="4"/>
              <a:endCxn id="43" idx="0"/>
            </p:cNvCxnSpPr>
            <p:nvPr/>
          </p:nvCxnSpPr>
          <p:spPr>
            <a:xfrm>
              <a:off x="9353113" y="22074"/>
              <a:ext cx="717763" cy="4645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5873CC37-9F7F-4E92-A351-E7953CDF2E00}"/>
                </a:ext>
              </a:extLst>
            </p:cNvPr>
            <p:cNvCxnSpPr>
              <a:cxnSpLocks/>
              <a:stCxn id="60" idx="2"/>
              <a:endCxn id="109" idx="6"/>
            </p:cNvCxnSpPr>
            <p:nvPr/>
          </p:nvCxnSpPr>
          <p:spPr>
            <a:xfrm flipH="1">
              <a:off x="5522797" y="-2208012"/>
              <a:ext cx="125782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E8A404C-F62E-4C90-ADB0-ED06152DC67B}"/>
                </a:ext>
              </a:extLst>
            </p:cNvPr>
            <p:cNvCxnSpPr>
              <a:cxnSpLocks/>
              <a:stCxn id="43" idx="4"/>
              <a:endCxn id="5" idx="0"/>
            </p:cNvCxnSpPr>
            <p:nvPr/>
          </p:nvCxnSpPr>
          <p:spPr>
            <a:xfrm flipH="1">
              <a:off x="7942825" y="1026631"/>
              <a:ext cx="2128051" cy="51742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B9920564-D80D-453E-8283-7E471CE798FB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11131078" y="-1026666"/>
              <a:ext cx="1535787" cy="537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0C4D5E15-FD94-49AB-9B4A-0D4146F302E2}"/>
                </a:ext>
              </a:extLst>
            </p:cNvPr>
            <p:cNvSpPr/>
            <p:nvPr/>
          </p:nvSpPr>
          <p:spPr>
            <a:xfrm>
              <a:off x="6780617" y="-247801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A1A6570-8D07-41C7-A619-078EB5224C45}"/>
                </a:ext>
              </a:extLst>
            </p:cNvPr>
            <p:cNvCxnSpPr>
              <a:cxnSpLocks/>
              <a:stCxn id="12" idx="4"/>
              <a:endCxn id="5" idx="1"/>
            </p:cNvCxnSpPr>
            <p:nvPr/>
          </p:nvCxnSpPr>
          <p:spPr>
            <a:xfrm flipH="1">
              <a:off x="7815546" y="1026631"/>
              <a:ext cx="903882" cy="52269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lowchart: Connector 80">
              <a:extLst>
                <a:ext uri="{FF2B5EF4-FFF2-40B4-BE49-F238E27FC236}">
                  <a16:creationId xmlns:a16="http://schemas.microsoft.com/office/drawing/2014/main" id="{4CB2194D-1EC4-46E7-90BD-8E426185798C}"/>
                </a:ext>
              </a:extLst>
            </p:cNvPr>
            <p:cNvSpPr/>
            <p:nvPr/>
          </p:nvSpPr>
          <p:spPr>
            <a:xfrm>
              <a:off x="11401078" y="175796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027CED4-9D03-4366-88A8-8D20691EB653}"/>
                </a:ext>
              </a:extLst>
            </p:cNvPr>
            <p:cNvCxnSpPr>
              <a:cxnSpLocks/>
              <a:stCxn id="13" idx="3"/>
              <a:endCxn id="81" idx="0"/>
            </p:cNvCxnSpPr>
            <p:nvPr/>
          </p:nvCxnSpPr>
          <p:spPr>
            <a:xfrm flipH="1">
              <a:off x="11671078" y="1049033"/>
              <a:ext cx="804868" cy="7089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B69873A7-EFE3-486B-8220-32AB98CCE290}"/>
                </a:ext>
              </a:extLst>
            </p:cNvPr>
            <p:cNvSpPr/>
            <p:nvPr/>
          </p:nvSpPr>
          <p:spPr>
            <a:xfrm>
              <a:off x="13309478" y="175796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181FE78-4443-482E-9893-779DE779D491}"/>
                </a:ext>
              </a:extLst>
            </p:cNvPr>
            <p:cNvCxnSpPr>
              <a:cxnSpLocks/>
              <a:stCxn id="13" idx="5"/>
              <a:endCxn id="85" idx="0"/>
            </p:cNvCxnSpPr>
            <p:nvPr/>
          </p:nvCxnSpPr>
          <p:spPr>
            <a:xfrm>
              <a:off x="12857784" y="1049033"/>
              <a:ext cx="721694" cy="7089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lowchart: Connector 88">
              <a:extLst>
                <a:ext uri="{FF2B5EF4-FFF2-40B4-BE49-F238E27FC236}">
                  <a16:creationId xmlns:a16="http://schemas.microsoft.com/office/drawing/2014/main" id="{FFF890A2-F05B-4BEE-8610-0DA091916FBC}"/>
                </a:ext>
              </a:extLst>
            </p:cNvPr>
            <p:cNvSpPr/>
            <p:nvPr/>
          </p:nvSpPr>
          <p:spPr>
            <a:xfrm>
              <a:off x="12678631" y="298518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52250AE4-D7A3-4452-B78A-0F2ED3F8F6AE}"/>
                </a:ext>
              </a:extLst>
            </p:cNvPr>
            <p:cNvSpPr/>
            <p:nvPr/>
          </p:nvSpPr>
          <p:spPr>
            <a:xfrm>
              <a:off x="14202631" y="298518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ED7D631-18F5-4D68-8843-2FDB2D16F6B1}"/>
                </a:ext>
              </a:extLst>
            </p:cNvPr>
            <p:cNvCxnSpPr>
              <a:cxnSpLocks/>
              <a:stCxn id="85" idx="4"/>
              <a:endCxn id="89" idx="0"/>
            </p:cNvCxnSpPr>
            <p:nvPr/>
          </p:nvCxnSpPr>
          <p:spPr>
            <a:xfrm flipH="1">
              <a:off x="12948631" y="2297961"/>
              <a:ext cx="630847" cy="687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603C835-D72D-4DD2-A3AC-0D11B2A487C9}"/>
                </a:ext>
              </a:extLst>
            </p:cNvPr>
            <p:cNvCxnSpPr>
              <a:cxnSpLocks/>
              <a:stCxn id="85" idx="4"/>
              <a:endCxn id="90" idx="0"/>
            </p:cNvCxnSpPr>
            <p:nvPr/>
          </p:nvCxnSpPr>
          <p:spPr>
            <a:xfrm>
              <a:off x="13579478" y="2297961"/>
              <a:ext cx="893153" cy="687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0101696-8495-44E4-8511-FC97C57FB0A7}"/>
                </a:ext>
              </a:extLst>
            </p:cNvPr>
            <p:cNvCxnSpPr>
              <a:cxnSpLocks/>
              <a:stCxn id="89" idx="3"/>
              <a:endCxn id="5" idx="6"/>
            </p:cNvCxnSpPr>
            <p:nvPr/>
          </p:nvCxnSpPr>
          <p:spPr>
            <a:xfrm flipH="1">
              <a:off x="8122825" y="3446106"/>
              <a:ext cx="4634887" cy="29347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5EB8D47-55AA-4A37-9991-73B4C9294F7D}"/>
                </a:ext>
              </a:extLst>
            </p:cNvPr>
            <p:cNvCxnSpPr>
              <a:cxnSpLocks/>
              <a:stCxn id="90" idx="4"/>
              <a:endCxn id="5" idx="6"/>
            </p:cNvCxnSpPr>
            <p:nvPr/>
          </p:nvCxnSpPr>
          <p:spPr>
            <a:xfrm flipH="1">
              <a:off x="8122825" y="3525187"/>
              <a:ext cx="6349806" cy="28556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7C6F79F-232F-4040-9856-AB25F398842A}"/>
                </a:ext>
              </a:extLst>
            </p:cNvPr>
            <p:cNvCxnSpPr>
              <a:cxnSpLocks/>
              <a:stCxn id="81" idx="3"/>
              <a:endCxn id="5" idx="7"/>
            </p:cNvCxnSpPr>
            <p:nvPr/>
          </p:nvCxnSpPr>
          <p:spPr>
            <a:xfrm flipH="1">
              <a:off x="8070104" y="2218880"/>
              <a:ext cx="3410055" cy="40346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A9C65881-5286-41DC-BECF-D49888C04B5F}"/>
                </a:ext>
              </a:extLst>
            </p:cNvPr>
            <p:cNvSpPr/>
            <p:nvPr/>
          </p:nvSpPr>
          <p:spPr>
            <a:xfrm>
              <a:off x="4982797" y="-247801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78A37E0D-9778-42EF-92C6-8DED9E09829B}"/>
                </a:ext>
              </a:extLst>
            </p:cNvPr>
            <p:cNvSpPr/>
            <p:nvPr/>
          </p:nvSpPr>
          <p:spPr>
            <a:xfrm>
              <a:off x="7322388" y="598760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64ADF814-7598-4AD6-AA01-0126FEB52ADD}"/>
                </a:ext>
              </a:extLst>
            </p:cNvPr>
            <p:cNvSpPr/>
            <p:nvPr/>
          </p:nvSpPr>
          <p:spPr>
            <a:xfrm>
              <a:off x="3227456" y="-2201980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15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F7E1B242-2EDA-403C-9DE0-B25138D7192A}"/>
                </a:ext>
              </a:extLst>
            </p:cNvPr>
            <p:cNvCxnSpPr>
              <a:cxnSpLocks/>
              <a:stCxn id="109" idx="2"/>
              <a:endCxn id="128" idx="0"/>
            </p:cNvCxnSpPr>
            <p:nvPr/>
          </p:nvCxnSpPr>
          <p:spPr>
            <a:xfrm flipH="1">
              <a:off x="3497456" y="-2208012"/>
              <a:ext cx="1485341" cy="60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A62A530C-C836-47F5-8A0E-DCE2573E6A3B}"/>
                </a:ext>
              </a:extLst>
            </p:cNvPr>
            <p:cNvCxnSpPr>
              <a:cxnSpLocks/>
              <a:stCxn id="128" idx="4"/>
              <a:endCxn id="112" idx="1"/>
            </p:cNvCxnSpPr>
            <p:nvPr/>
          </p:nvCxnSpPr>
          <p:spPr>
            <a:xfrm>
              <a:off x="3497456" y="-1661980"/>
              <a:ext cx="3904013" cy="23398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08399C54-ABA4-4FBA-B8E1-CD1891B259B9}"/>
                </a:ext>
              </a:extLst>
            </p:cNvPr>
            <p:cNvCxnSpPr>
              <a:cxnSpLocks/>
              <a:stCxn id="112" idx="4"/>
              <a:endCxn id="5" idx="2"/>
            </p:cNvCxnSpPr>
            <p:nvPr/>
          </p:nvCxnSpPr>
          <p:spPr>
            <a:xfrm>
              <a:off x="7592388" y="1138760"/>
              <a:ext cx="170437" cy="52420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53B39C6B-7188-4A29-B945-D3D45F3636B4}"/>
                </a:ext>
              </a:extLst>
            </p:cNvPr>
            <p:cNvSpPr/>
            <p:nvPr/>
          </p:nvSpPr>
          <p:spPr>
            <a:xfrm>
              <a:off x="2633076" y="-132309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F65FF828-517B-4982-9CF4-CE5C30B5F46C}"/>
                </a:ext>
              </a:extLst>
            </p:cNvPr>
            <p:cNvCxnSpPr>
              <a:cxnSpLocks/>
              <a:stCxn id="128" idx="4"/>
              <a:endCxn id="158" idx="0"/>
            </p:cNvCxnSpPr>
            <p:nvPr/>
          </p:nvCxnSpPr>
          <p:spPr>
            <a:xfrm flipH="1">
              <a:off x="2903076" y="-1661980"/>
              <a:ext cx="594380" cy="3388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159CFC84-10EC-412D-90C1-78FC2ABB249A}"/>
                </a:ext>
              </a:extLst>
            </p:cNvPr>
            <p:cNvSpPr/>
            <p:nvPr/>
          </p:nvSpPr>
          <p:spPr>
            <a:xfrm>
              <a:off x="4477774" y="166689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CF692914-6B01-44D7-A19E-273A84BB599E}"/>
                </a:ext>
              </a:extLst>
            </p:cNvPr>
            <p:cNvSpPr/>
            <p:nvPr/>
          </p:nvSpPr>
          <p:spPr>
            <a:xfrm>
              <a:off x="1216847" y="-1330453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24</a:t>
              </a:r>
            </a:p>
          </p:txBody>
        </p: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3331C4B4-2292-427B-B9F7-3800ED69814F}"/>
                </a:ext>
              </a:extLst>
            </p:cNvPr>
            <p:cNvCxnSpPr>
              <a:cxnSpLocks/>
              <a:stCxn id="158" idx="2"/>
              <a:endCxn id="165" idx="6"/>
            </p:cNvCxnSpPr>
            <p:nvPr/>
          </p:nvCxnSpPr>
          <p:spPr>
            <a:xfrm flipH="1" flipV="1">
              <a:off x="1756847" y="-1060453"/>
              <a:ext cx="876229" cy="73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19968CE2-B77B-42FB-962F-F93F3BA9ED0D}"/>
                </a:ext>
              </a:extLst>
            </p:cNvPr>
            <p:cNvCxnSpPr>
              <a:cxnSpLocks/>
              <a:stCxn id="158" idx="5"/>
              <a:endCxn id="164" idx="1"/>
            </p:cNvCxnSpPr>
            <p:nvPr/>
          </p:nvCxnSpPr>
          <p:spPr>
            <a:xfrm>
              <a:off x="3093995" y="-862172"/>
              <a:ext cx="1462860" cy="11079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3DC3BA1A-7AC2-449C-A332-4126E0760013}"/>
                </a:ext>
              </a:extLst>
            </p:cNvPr>
            <p:cNvSpPr/>
            <p:nvPr/>
          </p:nvSpPr>
          <p:spPr>
            <a:xfrm>
              <a:off x="5464773" y="169114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19</a:t>
              </a:r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169B5076-E6F8-44C8-992F-D0DC3D04B3AD}"/>
                </a:ext>
              </a:extLst>
            </p:cNvPr>
            <p:cNvCxnSpPr>
              <a:cxnSpLocks/>
              <a:stCxn id="164" idx="4"/>
              <a:endCxn id="172" idx="0"/>
            </p:cNvCxnSpPr>
            <p:nvPr/>
          </p:nvCxnSpPr>
          <p:spPr>
            <a:xfrm>
              <a:off x="4747774" y="706689"/>
              <a:ext cx="986999" cy="9844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C2C06BF5-40CF-49CD-B571-EFA18B7A916F}"/>
                </a:ext>
              </a:extLst>
            </p:cNvPr>
            <p:cNvSpPr/>
            <p:nvPr/>
          </p:nvSpPr>
          <p:spPr>
            <a:xfrm>
              <a:off x="4867579" y="2939625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649D784A-5CF7-4A95-80D5-F03E31404FEF}"/>
                </a:ext>
              </a:extLst>
            </p:cNvPr>
            <p:cNvSpPr/>
            <p:nvPr/>
          </p:nvSpPr>
          <p:spPr>
            <a:xfrm>
              <a:off x="6388277" y="284270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20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33D9C9C-64A9-4E42-93AD-42A5972A08F2}"/>
                </a:ext>
              </a:extLst>
            </p:cNvPr>
            <p:cNvCxnSpPr>
              <a:cxnSpLocks/>
              <a:stCxn id="172" idx="3"/>
              <a:endCxn id="177" idx="0"/>
            </p:cNvCxnSpPr>
            <p:nvPr/>
          </p:nvCxnSpPr>
          <p:spPr>
            <a:xfrm flipH="1">
              <a:off x="5137579" y="2152065"/>
              <a:ext cx="406275" cy="7875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A529D079-02A9-4380-B9F5-1B91A9416DA6}"/>
                </a:ext>
              </a:extLst>
            </p:cNvPr>
            <p:cNvCxnSpPr>
              <a:cxnSpLocks/>
              <a:stCxn id="172" idx="5"/>
              <a:endCxn id="178" idx="1"/>
            </p:cNvCxnSpPr>
            <p:nvPr/>
          </p:nvCxnSpPr>
          <p:spPr>
            <a:xfrm>
              <a:off x="5925692" y="2152065"/>
              <a:ext cx="541666" cy="7697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9F5B4E50-C9B9-4ACA-B935-344A84CF8EBF}"/>
                </a:ext>
              </a:extLst>
            </p:cNvPr>
            <p:cNvCxnSpPr>
              <a:cxnSpLocks/>
              <a:stCxn id="178" idx="5"/>
              <a:endCxn id="5" idx="2"/>
            </p:cNvCxnSpPr>
            <p:nvPr/>
          </p:nvCxnSpPr>
          <p:spPr>
            <a:xfrm>
              <a:off x="6849196" y="3303625"/>
              <a:ext cx="913629" cy="30772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3B40EA64-9974-45F3-A41C-F702D5609340}"/>
                </a:ext>
              </a:extLst>
            </p:cNvPr>
            <p:cNvSpPr/>
            <p:nvPr/>
          </p:nvSpPr>
          <p:spPr>
            <a:xfrm>
              <a:off x="4253155" y="376735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08774992-2A38-4BD2-B82F-9D8C06C37295}"/>
                </a:ext>
              </a:extLst>
            </p:cNvPr>
            <p:cNvSpPr/>
            <p:nvPr/>
          </p:nvSpPr>
          <p:spPr>
            <a:xfrm>
              <a:off x="5488656" y="3806893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23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21288073-CCEC-4AC1-B83B-DFC6E3C1C48B}"/>
                </a:ext>
              </a:extLst>
            </p:cNvPr>
            <p:cNvCxnSpPr>
              <a:cxnSpLocks/>
              <a:stCxn id="177" idx="3"/>
              <a:endCxn id="191" idx="7"/>
            </p:cNvCxnSpPr>
            <p:nvPr/>
          </p:nvCxnSpPr>
          <p:spPr>
            <a:xfrm flipH="1">
              <a:off x="4714074" y="3400544"/>
              <a:ext cx="232586" cy="4458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E52CE9D7-6573-482F-89D2-263F21A33D1F}"/>
                </a:ext>
              </a:extLst>
            </p:cNvPr>
            <p:cNvCxnSpPr>
              <a:cxnSpLocks/>
              <a:stCxn id="177" idx="5"/>
              <a:endCxn id="202" idx="1"/>
            </p:cNvCxnSpPr>
            <p:nvPr/>
          </p:nvCxnSpPr>
          <p:spPr>
            <a:xfrm>
              <a:off x="5328498" y="3400544"/>
              <a:ext cx="239239" cy="4854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48A29B9E-66E3-43E2-B6B3-8FC4362DB253}"/>
                </a:ext>
              </a:extLst>
            </p:cNvPr>
            <p:cNvCxnSpPr>
              <a:cxnSpLocks/>
              <a:stCxn id="202" idx="4"/>
              <a:endCxn id="5" idx="2"/>
            </p:cNvCxnSpPr>
            <p:nvPr/>
          </p:nvCxnSpPr>
          <p:spPr>
            <a:xfrm>
              <a:off x="5758656" y="4346893"/>
              <a:ext cx="2004169" cy="20339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FF4E0FFC-7E9C-492A-A0EF-7797D2434FC4}"/>
                </a:ext>
              </a:extLst>
            </p:cNvPr>
            <p:cNvCxnSpPr>
              <a:cxnSpLocks/>
              <a:stCxn id="191" idx="4"/>
              <a:endCxn id="5" idx="2"/>
            </p:cNvCxnSpPr>
            <p:nvPr/>
          </p:nvCxnSpPr>
          <p:spPr>
            <a:xfrm>
              <a:off x="4523155" y="4307352"/>
              <a:ext cx="3239670" cy="20734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B9DB253D-2033-4111-AC0F-0A6A0F2AE8EE}"/>
                </a:ext>
              </a:extLst>
            </p:cNvPr>
            <p:cNvSpPr/>
            <p:nvPr/>
          </p:nvSpPr>
          <p:spPr>
            <a:xfrm>
              <a:off x="1216847" y="-29970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F87EE305-C58E-4629-AC41-945FA3E93FFF}"/>
                </a:ext>
              </a:extLst>
            </p:cNvPr>
            <p:cNvSpPr/>
            <p:nvPr/>
          </p:nvSpPr>
          <p:spPr>
            <a:xfrm>
              <a:off x="1172705" y="719304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26</a:t>
              </a:r>
            </a:p>
          </p:txBody>
        </p: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D20FB4B6-9DB6-457D-A8F6-4F23493A5AC4}"/>
                </a:ext>
              </a:extLst>
            </p:cNvPr>
            <p:cNvCxnSpPr>
              <a:cxnSpLocks/>
              <a:stCxn id="165" idx="4"/>
              <a:endCxn id="234" idx="0"/>
            </p:cNvCxnSpPr>
            <p:nvPr/>
          </p:nvCxnSpPr>
          <p:spPr>
            <a:xfrm>
              <a:off x="1486847" y="-790453"/>
              <a:ext cx="0" cy="4907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3B8EFA5B-B627-499C-AE7E-235F9E038D6C}"/>
                </a:ext>
              </a:extLst>
            </p:cNvPr>
            <p:cNvCxnSpPr>
              <a:cxnSpLocks/>
              <a:stCxn id="234" idx="4"/>
              <a:endCxn id="238" idx="0"/>
            </p:cNvCxnSpPr>
            <p:nvPr/>
          </p:nvCxnSpPr>
          <p:spPr>
            <a:xfrm flipH="1">
              <a:off x="1442705" y="240299"/>
              <a:ext cx="44142" cy="4790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FC60B238-6525-41BC-A1A9-A616493D349D}"/>
                </a:ext>
              </a:extLst>
            </p:cNvPr>
            <p:cNvSpPr/>
            <p:nvPr/>
          </p:nvSpPr>
          <p:spPr>
            <a:xfrm>
              <a:off x="1169249" y="1847519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27</a:t>
              </a:r>
            </a:p>
          </p:txBody>
        </p: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B653D32A-5FF4-4A23-9064-658E8B36CB30}"/>
                </a:ext>
              </a:extLst>
            </p:cNvPr>
            <p:cNvCxnSpPr>
              <a:cxnSpLocks/>
              <a:stCxn id="238" idx="4"/>
              <a:endCxn id="247" idx="0"/>
            </p:cNvCxnSpPr>
            <p:nvPr/>
          </p:nvCxnSpPr>
          <p:spPr>
            <a:xfrm flipH="1">
              <a:off x="1439249" y="1259304"/>
              <a:ext cx="3456" cy="5882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B931CDFE-3DF5-4262-8605-B5AA7D664751}"/>
                </a:ext>
              </a:extLst>
            </p:cNvPr>
            <p:cNvSpPr/>
            <p:nvPr/>
          </p:nvSpPr>
          <p:spPr>
            <a:xfrm>
              <a:off x="2088109" y="270138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255" name="Flowchart: Connector 254">
              <a:extLst>
                <a:ext uri="{FF2B5EF4-FFF2-40B4-BE49-F238E27FC236}">
                  <a16:creationId xmlns:a16="http://schemas.microsoft.com/office/drawing/2014/main" id="{7CD9DE5D-C68F-4647-8FED-6EB83BC57624}"/>
                </a:ext>
              </a:extLst>
            </p:cNvPr>
            <p:cNvSpPr/>
            <p:nvPr/>
          </p:nvSpPr>
          <p:spPr>
            <a:xfrm>
              <a:off x="29966" y="273332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31</a:t>
              </a:r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B39E99C2-0F13-45EA-B8FE-9CE0441986E6}"/>
                </a:ext>
              </a:extLst>
            </p:cNvPr>
            <p:cNvCxnSpPr>
              <a:cxnSpLocks/>
              <a:stCxn id="247" idx="3"/>
              <a:endCxn id="255" idx="0"/>
            </p:cNvCxnSpPr>
            <p:nvPr/>
          </p:nvCxnSpPr>
          <p:spPr>
            <a:xfrm flipH="1">
              <a:off x="299966" y="2308438"/>
              <a:ext cx="948364" cy="4248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00AEEE6B-5568-4BA2-B6EC-A3281878C1D1}"/>
                </a:ext>
              </a:extLst>
            </p:cNvPr>
            <p:cNvCxnSpPr>
              <a:cxnSpLocks/>
              <a:stCxn id="247" idx="5"/>
              <a:endCxn id="252" idx="1"/>
            </p:cNvCxnSpPr>
            <p:nvPr/>
          </p:nvCxnSpPr>
          <p:spPr>
            <a:xfrm>
              <a:off x="1630168" y="2308438"/>
              <a:ext cx="537022" cy="4720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CBFCFE8-2168-472B-8068-F0F7577954C5}"/>
                </a:ext>
              </a:extLst>
            </p:cNvPr>
            <p:cNvSpPr/>
            <p:nvPr/>
          </p:nvSpPr>
          <p:spPr>
            <a:xfrm>
              <a:off x="1431285" y="368827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263" name="Flowchart: Connector 262">
              <a:extLst>
                <a:ext uri="{FF2B5EF4-FFF2-40B4-BE49-F238E27FC236}">
                  <a16:creationId xmlns:a16="http://schemas.microsoft.com/office/drawing/2014/main" id="{04FCA719-F4E6-47A9-B12D-A8E5EB05E368}"/>
                </a:ext>
              </a:extLst>
            </p:cNvPr>
            <p:cNvSpPr/>
            <p:nvPr/>
          </p:nvSpPr>
          <p:spPr>
            <a:xfrm>
              <a:off x="2950607" y="376735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15AFD875-2377-413D-BC9D-EC4B625C4DD8}"/>
                </a:ext>
              </a:extLst>
            </p:cNvPr>
            <p:cNvCxnSpPr>
              <a:cxnSpLocks/>
              <a:stCxn id="252" idx="5"/>
              <a:endCxn id="263" idx="0"/>
            </p:cNvCxnSpPr>
            <p:nvPr/>
          </p:nvCxnSpPr>
          <p:spPr>
            <a:xfrm>
              <a:off x="2549028" y="3162305"/>
              <a:ext cx="671579" cy="6050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870AD96D-72CD-4A8B-BA73-A197B998F7D4}"/>
                </a:ext>
              </a:extLst>
            </p:cNvPr>
            <p:cNvCxnSpPr>
              <a:cxnSpLocks/>
              <a:stCxn id="252" idx="3"/>
              <a:endCxn id="262" idx="0"/>
            </p:cNvCxnSpPr>
            <p:nvPr/>
          </p:nvCxnSpPr>
          <p:spPr>
            <a:xfrm flipH="1">
              <a:off x="1701285" y="3162305"/>
              <a:ext cx="465905" cy="5259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7D7A7153-181B-4980-9F97-3C96B9A5AA32}"/>
                </a:ext>
              </a:extLst>
            </p:cNvPr>
            <p:cNvCxnSpPr>
              <a:cxnSpLocks/>
              <a:stCxn id="263" idx="4"/>
              <a:endCxn id="5" idx="2"/>
            </p:cNvCxnSpPr>
            <p:nvPr/>
          </p:nvCxnSpPr>
          <p:spPr>
            <a:xfrm>
              <a:off x="3220607" y="4307352"/>
              <a:ext cx="4542218" cy="20734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831D7B68-357D-46F8-BCF1-C68991129A7E}"/>
                </a:ext>
              </a:extLst>
            </p:cNvPr>
            <p:cNvCxnSpPr>
              <a:cxnSpLocks/>
              <a:stCxn id="262" idx="4"/>
              <a:endCxn id="5" idx="3"/>
            </p:cNvCxnSpPr>
            <p:nvPr/>
          </p:nvCxnSpPr>
          <p:spPr>
            <a:xfrm>
              <a:off x="1701285" y="4228271"/>
              <a:ext cx="6114261" cy="22798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Flowchart: Connector 354">
              <a:extLst>
                <a:ext uri="{FF2B5EF4-FFF2-40B4-BE49-F238E27FC236}">
                  <a16:creationId xmlns:a16="http://schemas.microsoft.com/office/drawing/2014/main" id="{152A26FA-D7C2-4FD9-B80D-6F6A99FBA1BD}"/>
                </a:ext>
              </a:extLst>
            </p:cNvPr>
            <p:cNvSpPr/>
            <p:nvPr/>
          </p:nvSpPr>
          <p:spPr>
            <a:xfrm>
              <a:off x="-604255" y="392625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356" name="Flowchart: Connector 355">
              <a:extLst>
                <a:ext uri="{FF2B5EF4-FFF2-40B4-BE49-F238E27FC236}">
                  <a16:creationId xmlns:a16="http://schemas.microsoft.com/office/drawing/2014/main" id="{2D1C6274-41DC-445B-87AF-67139071974D}"/>
                </a:ext>
              </a:extLst>
            </p:cNvPr>
            <p:cNvSpPr/>
            <p:nvPr/>
          </p:nvSpPr>
          <p:spPr>
            <a:xfrm>
              <a:off x="616015" y="392625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282F388B-BA2B-4B63-8087-FFBB7B4071DA}"/>
                </a:ext>
              </a:extLst>
            </p:cNvPr>
            <p:cNvCxnSpPr>
              <a:cxnSpLocks/>
              <a:stCxn id="255" idx="4"/>
              <a:endCxn id="355" idx="0"/>
            </p:cNvCxnSpPr>
            <p:nvPr/>
          </p:nvCxnSpPr>
          <p:spPr>
            <a:xfrm flipH="1">
              <a:off x="-334255" y="3273326"/>
              <a:ext cx="634221" cy="6529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B9DB7C33-7B30-4902-B370-ED12D70A23E8}"/>
                </a:ext>
              </a:extLst>
            </p:cNvPr>
            <p:cNvCxnSpPr>
              <a:cxnSpLocks/>
              <a:stCxn id="255" idx="4"/>
              <a:endCxn id="356" idx="0"/>
            </p:cNvCxnSpPr>
            <p:nvPr/>
          </p:nvCxnSpPr>
          <p:spPr>
            <a:xfrm>
              <a:off x="299966" y="3273326"/>
              <a:ext cx="586049" cy="6529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1D9A9EA2-6422-43F9-AA57-782D4EA2C25E}"/>
                </a:ext>
              </a:extLst>
            </p:cNvPr>
            <p:cNvCxnSpPr>
              <a:cxnSpLocks/>
              <a:stCxn id="356" idx="4"/>
              <a:endCxn id="5" idx="3"/>
            </p:cNvCxnSpPr>
            <p:nvPr/>
          </p:nvCxnSpPr>
          <p:spPr>
            <a:xfrm>
              <a:off x="886015" y="4466257"/>
              <a:ext cx="6929531" cy="2041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A9856FDF-5486-4AF1-B07B-156F0776FECE}"/>
                </a:ext>
              </a:extLst>
            </p:cNvPr>
            <p:cNvCxnSpPr>
              <a:cxnSpLocks/>
              <a:stCxn id="355" idx="4"/>
              <a:endCxn id="5" idx="3"/>
            </p:cNvCxnSpPr>
            <p:nvPr/>
          </p:nvCxnSpPr>
          <p:spPr>
            <a:xfrm>
              <a:off x="-334255" y="4466257"/>
              <a:ext cx="8149801" cy="2041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93B463-5E90-4A55-A93E-203AB5951EAB}"/>
                </a:ext>
              </a:extLst>
            </p:cNvPr>
            <p:cNvSpPr txBox="1"/>
            <p:nvPr/>
          </p:nvSpPr>
          <p:spPr>
            <a:xfrm>
              <a:off x="8480545" y="-3323067"/>
              <a:ext cx="2920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d(a)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2D782D0-649D-40A4-894E-8C73AC0A0A4E}"/>
                </a:ext>
              </a:extLst>
            </p:cNvPr>
            <p:cNvSpPr txBox="1"/>
            <p:nvPr/>
          </p:nvSpPr>
          <p:spPr>
            <a:xfrm>
              <a:off x="8535958" y="-2544894"/>
              <a:ext cx="2920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u(a)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06A4E5C-4C18-436E-965C-2955DBC97434}"/>
                </a:ext>
              </a:extLst>
            </p:cNvPr>
            <p:cNvSpPr txBox="1"/>
            <p:nvPr/>
          </p:nvSpPr>
          <p:spPr>
            <a:xfrm>
              <a:off x="5017774" y="-2934351"/>
              <a:ext cx="1947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u(a)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61DAC5D-3519-4F2B-AFAD-AE4A54DD04E1}"/>
                </a:ext>
              </a:extLst>
            </p:cNvPr>
            <p:cNvSpPr txBox="1"/>
            <p:nvPr/>
          </p:nvSpPr>
          <p:spPr>
            <a:xfrm>
              <a:off x="4352836" y="-192271"/>
              <a:ext cx="185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u(a)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20D88D2-6A17-4298-8BC7-4694E9E9824B}"/>
                </a:ext>
              </a:extLst>
            </p:cNvPr>
            <p:cNvSpPr txBox="1"/>
            <p:nvPr/>
          </p:nvSpPr>
          <p:spPr>
            <a:xfrm>
              <a:off x="569967" y="-269021"/>
              <a:ext cx="7028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u(a)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0FEAE93-B270-4EB6-9A27-A5D082E81EAE}"/>
                </a:ext>
              </a:extLst>
            </p:cNvPr>
            <p:cNvSpPr txBox="1"/>
            <p:nvPr/>
          </p:nvSpPr>
          <p:spPr>
            <a:xfrm>
              <a:off x="585665" y="797498"/>
              <a:ext cx="619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u(a)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2401547-0D8C-4917-9241-50EA1EBB9E0D}"/>
                </a:ext>
              </a:extLst>
            </p:cNvPr>
            <p:cNvSpPr txBox="1"/>
            <p:nvPr/>
          </p:nvSpPr>
          <p:spPr>
            <a:xfrm>
              <a:off x="8180138" y="6365022"/>
              <a:ext cx="2920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k(all)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93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BA9665-B74C-4178-A564-A0A8E1D9F60D}"/>
              </a:ext>
            </a:extLst>
          </p:cNvPr>
          <p:cNvGrpSpPr/>
          <p:nvPr/>
        </p:nvGrpSpPr>
        <p:grpSpPr>
          <a:xfrm>
            <a:off x="-1118885" y="-4029264"/>
            <a:ext cx="16236965" cy="10794396"/>
            <a:chOff x="-1118885" y="-4029264"/>
            <a:chExt cx="16236965" cy="10794396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66A2FEC6-618A-482E-A63D-B83177A4F036}"/>
                </a:ext>
              </a:extLst>
            </p:cNvPr>
            <p:cNvSpPr/>
            <p:nvPr/>
          </p:nvSpPr>
          <p:spPr>
            <a:xfrm>
              <a:off x="8091637" y="-4029264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4C7DB849-32A9-482D-9528-7C78C88046A6}"/>
                </a:ext>
              </a:extLst>
            </p:cNvPr>
            <p:cNvSpPr/>
            <p:nvPr/>
          </p:nvSpPr>
          <p:spPr>
            <a:xfrm>
              <a:off x="7762825" y="6200850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ADBE760-C0E7-42A9-BFEA-5340B80621BB}"/>
                </a:ext>
              </a:extLst>
            </p:cNvPr>
            <p:cNvSpPr/>
            <p:nvPr/>
          </p:nvSpPr>
          <p:spPr>
            <a:xfrm>
              <a:off x="8001637" y="-3343638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3F7ED1F-09B4-4F6E-AFE0-D2E384A608B3}"/>
                </a:ext>
              </a:extLst>
            </p:cNvPr>
            <p:cNvSpPr/>
            <p:nvPr/>
          </p:nvSpPr>
          <p:spPr>
            <a:xfrm>
              <a:off x="7995958" y="-247801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DA8D7CAA-42BE-42CD-9201-977B2C8E7A49}"/>
                </a:ext>
              </a:extLst>
            </p:cNvPr>
            <p:cNvSpPr/>
            <p:nvPr/>
          </p:nvSpPr>
          <p:spPr>
            <a:xfrm>
              <a:off x="10861078" y="-156666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1A9FB58F-35BB-4511-B973-37A6BB798081}"/>
                </a:ext>
              </a:extLst>
            </p:cNvPr>
            <p:cNvSpPr/>
            <p:nvPr/>
          </p:nvSpPr>
          <p:spPr>
            <a:xfrm>
              <a:off x="9083113" y="-51792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2F21899F-6056-44AC-B59E-F94F6EDC51A4}"/>
                </a:ext>
              </a:extLst>
            </p:cNvPr>
            <p:cNvSpPr/>
            <p:nvPr/>
          </p:nvSpPr>
          <p:spPr>
            <a:xfrm>
              <a:off x="8449428" y="48663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874F55FB-0FD5-4154-8AF7-B3AF7F7C6037}"/>
                </a:ext>
              </a:extLst>
            </p:cNvPr>
            <p:cNvSpPr/>
            <p:nvPr/>
          </p:nvSpPr>
          <p:spPr>
            <a:xfrm>
              <a:off x="12396865" y="588114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56B99674-2551-4701-BB0C-4F8F2FF9AF4E}"/>
                </a:ext>
              </a:extLst>
            </p:cNvPr>
            <p:cNvSpPr/>
            <p:nvPr/>
          </p:nvSpPr>
          <p:spPr>
            <a:xfrm>
              <a:off x="12396865" y="-48927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CC4E67-643A-4034-BAB4-4DE5096AF525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8271637" y="-3669264"/>
              <a:ext cx="0" cy="3256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F99787B-FC41-4C2C-B0EC-48CC30B3EF1E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 flipH="1">
              <a:off x="8265958" y="-2803638"/>
              <a:ext cx="5679" cy="3256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0C6047-B6B7-4612-91A5-FE4D0C7F47D2}"/>
                </a:ext>
              </a:extLst>
            </p:cNvPr>
            <p:cNvCxnSpPr>
              <a:cxnSpLocks/>
              <a:stCxn id="9" idx="2"/>
              <a:endCxn id="60" idx="6"/>
            </p:cNvCxnSpPr>
            <p:nvPr/>
          </p:nvCxnSpPr>
          <p:spPr>
            <a:xfrm flipH="1">
              <a:off x="7320617" y="-2208012"/>
              <a:ext cx="67534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1512860-7CF4-4A0E-BE8B-A5CBF3739822}"/>
                </a:ext>
              </a:extLst>
            </p:cNvPr>
            <p:cNvCxnSpPr>
              <a:cxnSpLocks/>
              <a:stCxn id="14" idx="4"/>
              <a:endCxn id="13" idx="0"/>
            </p:cNvCxnSpPr>
            <p:nvPr/>
          </p:nvCxnSpPr>
          <p:spPr>
            <a:xfrm>
              <a:off x="12666865" y="50724"/>
              <a:ext cx="0" cy="537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39DDCB2-A454-4683-BD2B-1C09E5589A81}"/>
                </a:ext>
              </a:extLst>
            </p:cNvPr>
            <p:cNvCxnSpPr>
              <a:cxnSpLocks/>
              <a:stCxn id="9" idx="6"/>
              <a:endCxn id="10" idx="0"/>
            </p:cNvCxnSpPr>
            <p:nvPr/>
          </p:nvCxnSpPr>
          <p:spPr>
            <a:xfrm>
              <a:off x="8535958" y="-2208012"/>
              <a:ext cx="2595120" cy="6413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072AA2D9-21F8-4480-ABC3-A511DD3A116C}"/>
                </a:ext>
              </a:extLst>
            </p:cNvPr>
            <p:cNvSpPr/>
            <p:nvPr/>
          </p:nvSpPr>
          <p:spPr>
            <a:xfrm>
              <a:off x="9800876" y="48663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0344B60-3342-4681-97C3-165A10E85A41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9353113" y="-1026666"/>
              <a:ext cx="1777965" cy="5087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B5327DC-EB65-4915-B7F2-B44D08392967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8719428" y="22074"/>
              <a:ext cx="633685" cy="4645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0D7AE7B-46BA-4908-8582-3CA6D5D0C708}"/>
                </a:ext>
              </a:extLst>
            </p:cNvPr>
            <p:cNvCxnSpPr>
              <a:cxnSpLocks/>
              <a:stCxn id="11" idx="4"/>
              <a:endCxn id="43" idx="0"/>
            </p:cNvCxnSpPr>
            <p:nvPr/>
          </p:nvCxnSpPr>
          <p:spPr>
            <a:xfrm>
              <a:off x="9353113" y="22074"/>
              <a:ext cx="717763" cy="4645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5873CC37-9F7F-4E92-A351-E7953CDF2E00}"/>
                </a:ext>
              </a:extLst>
            </p:cNvPr>
            <p:cNvCxnSpPr>
              <a:cxnSpLocks/>
              <a:stCxn id="60" idx="2"/>
              <a:endCxn id="109" idx="6"/>
            </p:cNvCxnSpPr>
            <p:nvPr/>
          </p:nvCxnSpPr>
          <p:spPr>
            <a:xfrm flipH="1">
              <a:off x="5522797" y="-2208012"/>
              <a:ext cx="125782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E8A404C-F62E-4C90-ADB0-ED06152DC67B}"/>
                </a:ext>
              </a:extLst>
            </p:cNvPr>
            <p:cNvCxnSpPr>
              <a:cxnSpLocks/>
              <a:stCxn id="43" idx="4"/>
              <a:endCxn id="5" idx="0"/>
            </p:cNvCxnSpPr>
            <p:nvPr/>
          </p:nvCxnSpPr>
          <p:spPr>
            <a:xfrm flipH="1">
              <a:off x="7942825" y="1026631"/>
              <a:ext cx="2128051" cy="51742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B9920564-D80D-453E-8283-7E471CE798FB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11131078" y="-1026666"/>
              <a:ext cx="1535787" cy="537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0C4D5E15-FD94-49AB-9B4A-0D4146F302E2}"/>
                </a:ext>
              </a:extLst>
            </p:cNvPr>
            <p:cNvSpPr/>
            <p:nvPr/>
          </p:nvSpPr>
          <p:spPr>
            <a:xfrm>
              <a:off x="6780617" y="-247801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A1A6570-8D07-41C7-A619-078EB5224C45}"/>
                </a:ext>
              </a:extLst>
            </p:cNvPr>
            <p:cNvCxnSpPr>
              <a:cxnSpLocks/>
              <a:stCxn id="12" idx="4"/>
              <a:endCxn id="5" idx="1"/>
            </p:cNvCxnSpPr>
            <p:nvPr/>
          </p:nvCxnSpPr>
          <p:spPr>
            <a:xfrm flipH="1">
              <a:off x="7815546" y="1026631"/>
              <a:ext cx="903882" cy="52269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lowchart: Connector 80">
              <a:extLst>
                <a:ext uri="{FF2B5EF4-FFF2-40B4-BE49-F238E27FC236}">
                  <a16:creationId xmlns:a16="http://schemas.microsoft.com/office/drawing/2014/main" id="{4CB2194D-1EC4-46E7-90BD-8E426185798C}"/>
                </a:ext>
              </a:extLst>
            </p:cNvPr>
            <p:cNvSpPr/>
            <p:nvPr/>
          </p:nvSpPr>
          <p:spPr>
            <a:xfrm>
              <a:off x="11401078" y="175796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027CED4-9D03-4366-88A8-8D20691EB653}"/>
                </a:ext>
              </a:extLst>
            </p:cNvPr>
            <p:cNvCxnSpPr>
              <a:cxnSpLocks/>
              <a:stCxn id="13" idx="3"/>
              <a:endCxn id="81" idx="0"/>
            </p:cNvCxnSpPr>
            <p:nvPr/>
          </p:nvCxnSpPr>
          <p:spPr>
            <a:xfrm flipH="1">
              <a:off x="11671078" y="1049033"/>
              <a:ext cx="804868" cy="7089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B69873A7-EFE3-486B-8220-32AB98CCE290}"/>
                </a:ext>
              </a:extLst>
            </p:cNvPr>
            <p:cNvSpPr/>
            <p:nvPr/>
          </p:nvSpPr>
          <p:spPr>
            <a:xfrm>
              <a:off x="13309478" y="175796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181FE78-4443-482E-9893-779DE779D491}"/>
                </a:ext>
              </a:extLst>
            </p:cNvPr>
            <p:cNvCxnSpPr>
              <a:cxnSpLocks/>
              <a:stCxn id="13" idx="5"/>
              <a:endCxn id="85" idx="0"/>
            </p:cNvCxnSpPr>
            <p:nvPr/>
          </p:nvCxnSpPr>
          <p:spPr>
            <a:xfrm>
              <a:off x="12857784" y="1049033"/>
              <a:ext cx="721694" cy="7089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lowchart: Connector 88">
              <a:extLst>
                <a:ext uri="{FF2B5EF4-FFF2-40B4-BE49-F238E27FC236}">
                  <a16:creationId xmlns:a16="http://schemas.microsoft.com/office/drawing/2014/main" id="{FFF890A2-F05B-4BEE-8610-0DA091916FBC}"/>
                </a:ext>
              </a:extLst>
            </p:cNvPr>
            <p:cNvSpPr/>
            <p:nvPr/>
          </p:nvSpPr>
          <p:spPr>
            <a:xfrm>
              <a:off x="12678631" y="298518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52250AE4-D7A3-4452-B78A-0F2ED3F8F6AE}"/>
                </a:ext>
              </a:extLst>
            </p:cNvPr>
            <p:cNvSpPr/>
            <p:nvPr/>
          </p:nvSpPr>
          <p:spPr>
            <a:xfrm>
              <a:off x="14202631" y="298518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ED7D631-18F5-4D68-8843-2FDB2D16F6B1}"/>
                </a:ext>
              </a:extLst>
            </p:cNvPr>
            <p:cNvCxnSpPr>
              <a:cxnSpLocks/>
              <a:stCxn id="85" idx="4"/>
              <a:endCxn id="89" idx="0"/>
            </p:cNvCxnSpPr>
            <p:nvPr/>
          </p:nvCxnSpPr>
          <p:spPr>
            <a:xfrm flipH="1">
              <a:off x="12948631" y="2297961"/>
              <a:ext cx="630847" cy="687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603C835-D72D-4DD2-A3AC-0D11B2A487C9}"/>
                </a:ext>
              </a:extLst>
            </p:cNvPr>
            <p:cNvCxnSpPr>
              <a:cxnSpLocks/>
              <a:stCxn id="85" idx="4"/>
              <a:endCxn id="90" idx="0"/>
            </p:cNvCxnSpPr>
            <p:nvPr/>
          </p:nvCxnSpPr>
          <p:spPr>
            <a:xfrm>
              <a:off x="13579478" y="2297961"/>
              <a:ext cx="893153" cy="687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0101696-8495-44E4-8511-FC97C57FB0A7}"/>
                </a:ext>
              </a:extLst>
            </p:cNvPr>
            <p:cNvCxnSpPr>
              <a:cxnSpLocks/>
              <a:stCxn id="89" idx="3"/>
              <a:endCxn id="5" idx="6"/>
            </p:cNvCxnSpPr>
            <p:nvPr/>
          </p:nvCxnSpPr>
          <p:spPr>
            <a:xfrm flipH="1">
              <a:off x="8122825" y="3446106"/>
              <a:ext cx="4634887" cy="29347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5EB8D47-55AA-4A37-9991-73B4C9294F7D}"/>
                </a:ext>
              </a:extLst>
            </p:cNvPr>
            <p:cNvCxnSpPr>
              <a:cxnSpLocks/>
              <a:stCxn id="90" idx="4"/>
              <a:endCxn id="5" idx="6"/>
            </p:cNvCxnSpPr>
            <p:nvPr/>
          </p:nvCxnSpPr>
          <p:spPr>
            <a:xfrm flipH="1">
              <a:off x="8122825" y="3525187"/>
              <a:ext cx="6349806" cy="28556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7C6F79F-232F-4040-9856-AB25F398842A}"/>
                </a:ext>
              </a:extLst>
            </p:cNvPr>
            <p:cNvCxnSpPr>
              <a:cxnSpLocks/>
              <a:stCxn id="81" idx="3"/>
              <a:endCxn id="5" idx="7"/>
            </p:cNvCxnSpPr>
            <p:nvPr/>
          </p:nvCxnSpPr>
          <p:spPr>
            <a:xfrm flipH="1">
              <a:off x="8070104" y="2218880"/>
              <a:ext cx="3410055" cy="40346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A9C65881-5286-41DC-BECF-D49888C04B5F}"/>
                </a:ext>
              </a:extLst>
            </p:cNvPr>
            <p:cNvSpPr/>
            <p:nvPr/>
          </p:nvSpPr>
          <p:spPr>
            <a:xfrm>
              <a:off x="4982797" y="-247801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78A37E0D-9778-42EF-92C6-8DED9E09829B}"/>
                </a:ext>
              </a:extLst>
            </p:cNvPr>
            <p:cNvSpPr/>
            <p:nvPr/>
          </p:nvSpPr>
          <p:spPr>
            <a:xfrm>
              <a:off x="7322388" y="598760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64ADF814-7598-4AD6-AA01-0126FEB52ADD}"/>
                </a:ext>
              </a:extLst>
            </p:cNvPr>
            <p:cNvSpPr/>
            <p:nvPr/>
          </p:nvSpPr>
          <p:spPr>
            <a:xfrm>
              <a:off x="3227456" y="-2201980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15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F7E1B242-2EDA-403C-9DE0-B25138D7192A}"/>
                </a:ext>
              </a:extLst>
            </p:cNvPr>
            <p:cNvCxnSpPr>
              <a:cxnSpLocks/>
              <a:stCxn id="109" idx="2"/>
              <a:endCxn id="128" idx="0"/>
            </p:cNvCxnSpPr>
            <p:nvPr/>
          </p:nvCxnSpPr>
          <p:spPr>
            <a:xfrm flipH="1">
              <a:off x="3497456" y="-2208012"/>
              <a:ext cx="1485341" cy="60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A62A530C-C836-47F5-8A0E-DCE2573E6A3B}"/>
                </a:ext>
              </a:extLst>
            </p:cNvPr>
            <p:cNvCxnSpPr>
              <a:cxnSpLocks/>
              <a:stCxn id="128" idx="4"/>
              <a:endCxn id="112" idx="1"/>
            </p:cNvCxnSpPr>
            <p:nvPr/>
          </p:nvCxnSpPr>
          <p:spPr>
            <a:xfrm>
              <a:off x="3497456" y="-1661980"/>
              <a:ext cx="3904013" cy="23398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08399C54-ABA4-4FBA-B8E1-CD1891B259B9}"/>
                </a:ext>
              </a:extLst>
            </p:cNvPr>
            <p:cNvCxnSpPr>
              <a:cxnSpLocks/>
              <a:stCxn id="112" idx="4"/>
              <a:endCxn id="5" idx="2"/>
            </p:cNvCxnSpPr>
            <p:nvPr/>
          </p:nvCxnSpPr>
          <p:spPr>
            <a:xfrm>
              <a:off x="7592388" y="1138760"/>
              <a:ext cx="170437" cy="52420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53B39C6B-7188-4A29-B945-D3D45F3636B4}"/>
                </a:ext>
              </a:extLst>
            </p:cNvPr>
            <p:cNvSpPr/>
            <p:nvPr/>
          </p:nvSpPr>
          <p:spPr>
            <a:xfrm>
              <a:off x="2633076" y="-132309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F65FF828-517B-4982-9CF4-CE5C30B5F46C}"/>
                </a:ext>
              </a:extLst>
            </p:cNvPr>
            <p:cNvCxnSpPr>
              <a:cxnSpLocks/>
              <a:stCxn id="128" idx="4"/>
              <a:endCxn id="158" idx="0"/>
            </p:cNvCxnSpPr>
            <p:nvPr/>
          </p:nvCxnSpPr>
          <p:spPr>
            <a:xfrm flipH="1">
              <a:off x="2903076" y="-1661980"/>
              <a:ext cx="594380" cy="3388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159CFC84-10EC-412D-90C1-78FC2ABB249A}"/>
                </a:ext>
              </a:extLst>
            </p:cNvPr>
            <p:cNvSpPr/>
            <p:nvPr/>
          </p:nvSpPr>
          <p:spPr>
            <a:xfrm>
              <a:off x="4477774" y="166689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CF692914-6B01-44D7-A19E-273A84BB599E}"/>
                </a:ext>
              </a:extLst>
            </p:cNvPr>
            <p:cNvSpPr/>
            <p:nvPr/>
          </p:nvSpPr>
          <p:spPr>
            <a:xfrm>
              <a:off x="1216847" y="-1330453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24</a:t>
              </a:r>
            </a:p>
          </p:txBody>
        </p: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3331C4B4-2292-427B-B9F7-3800ED69814F}"/>
                </a:ext>
              </a:extLst>
            </p:cNvPr>
            <p:cNvCxnSpPr>
              <a:cxnSpLocks/>
              <a:stCxn id="158" idx="2"/>
              <a:endCxn id="165" idx="6"/>
            </p:cNvCxnSpPr>
            <p:nvPr/>
          </p:nvCxnSpPr>
          <p:spPr>
            <a:xfrm flipH="1" flipV="1">
              <a:off x="1756847" y="-1060453"/>
              <a:ext cx="876229" cy="73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19968CE2-B77B-42FB-962F-F93F3BA9ED0D}"/>
                </a:ext>
              </a:extLst>
            </p:cNvPr>
            <p:cNvCxnSpPr>
              <a:cxnSpLocks/>
              <a:stCxn id="158" idx="5"/>
              <a:endCxn id="164" idx="1"/>
            </p:cNvCxnSpPr>
            <p:nvPr/>
          </p:nvCxnSpPr>
          <p:spPr>
            <a:xfrm>
              <a:off x="3093995" y="-862172"/>
              <a:ext cx="1462860" cy="11079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3DC3BA1A-7AC2-449C-A332-4126E0760013}"/>
                </a:ext>
              </a:extLst>
            </p:cNvPr>
            <p:cNvSpPr/>
            <p:nvPr/>
          </p:nvSpPr>
          <p:spPr>
            <a:xfrm>
              <a:off x="5464773" y="169114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19</a:t>
              </a:r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169B5076-E6F8-44C8-992F-D0DC3D04B3AD}"/>
                </a:ext>
              </a:extLst>
            </p:cNvPr>
            <p:cNvCxnSpPr>
              <a:cxnSpLocks/>
              <a:stCxn id="164" idx="4"/>
              <a:endCxn id="172" idx="0"/>
            </p:cNvCxnSpPr>
            <p:nvPr/>
          </p:nvCxnSpPr>
          <p:spPr>
            <a:xfrm>
              <a:off x="4747774" y="706689"/>
              <a:ext cx="986999" cy="9844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C2C06BF5-40CF-49CD-B571-EFA18B7A916F}"/>
                </a:ext>
              </a:extLst>
            </p:cNvPr>
            <p:cNvSpPr/>
            <p:nvPr/>
          </p:nvSpPr>
          <p:spPr>
            <a:xfrm>
              <a:off x="4867579" y="2939625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649D784A-5CF7-4A95-80D5-F03E31404FEF}"/>
                </a:ext>
              </a:extLst>
            </p:cNvPr>
            <p:cNvSpPr/>
            <p:nvPr/>
          </p:nvSpPr>
          <p:spPr>
            <a:xfrm>
              <a:off x="6388277" y="284270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20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33D9C9C-64A9-4E42-93AD-42A5972A08F2}"/>
                </a:ext>
              </a:extLst>
            </p:cNvPr>
            <p:cNvCxnSpPr>
              <a:cxnSpLocks/>
              <a:stCxn id="172" idx="3"/>
              <a:endCxn id="177" idx="0"/>
            </p:cNvCxnSpPr>
            <p:nvPr/>
          </p:nvCxnSpPr>
          <p:spPr>
            <a:xfrm flipH="1">
              <a:off x="5137579" y="2152065"/>
              <a:ext cx="406275" cy="7875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A529D079-02A9-4380-B9F5-1B91A9416DA6}"/>
                </a:ext>
              </a:extLst>
            </p:cNvPr>
            <p:cNvCxnSpPr>
              <a:cxnSpLocks/>
              <a:stCxn id="172" idx="5"/>
              <a:endCxn id="178" idx="1"/>
            </p:cNvCxnSpPr>
            <p:nvPr/>
          </p:nvCxnSpPr>
          <p:spPr>
            <a:xfrm>
              <a:off x="5925692" y="2152065"/>
              <a:ext cx="541666" cy="7697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9F5B4E50-C9B9-4ACA-B935-344A84CF8EBF}"/>
                </a:ext>
              </a:extLst>
            </p:cNvPr>
            <p:cNvCxnSpPr>
              <a:cxnSpLocks/>
              <a:stCxn id="178" idx="5"/>
              <a:endCxn id="5" idx="2"/>
            </p:cNvCxnSpPr>
            <p:nvPr/>
          </p:nvCxnSpPr>
          <p:spPr>
            <a:xfrm>
              <a:off x="6849196" y="3303625"/>
              <a:ext cx="913629" cy="30772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3B40EA64-9974-45F3-A41C-F702D5609340}"/>
                </a:ext>
              </a:extLst>
            </p:cNvPr>
            <p:cNvSpPr/>
            <p:nvPr/>
          </p:nvSpPr>
          <p:spPr>
            <a:xfrm>
              <a:off x="4253155" y="376735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08774992-2A38-4BD2-B82F-9D8C06C37295}"/>
                </a:ext>
              </a:extLst>
            </p:cNvPr>
            <p:cNvSpPr/>
            <p:nvPr/>
          </p:nvSpPr>
          <p:spPr>
            <a:xfrm>
              <a:off x="5488656" y="3806893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23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21288073-CCEC-4AC1-B83B-DFC6E3C1C48B}"/>
                </a:ext>
              </a:extLst>
            </p:cNvPr>
            <p:cNvCxnSpPr>
              <a:cxnSpLocks/>
              <a:stCxn id="177" idx="3"/>
              <a:endCxn id="191" idx="7"/>
            </p:cNvCxnSpPr>
            <p:nvPr/>
          </p:nvCxnSpPr>
          <p:spPr>
            <a:xfrm flipH="1">
              <a:off x="4714074" y="3400544"/>
              <a:ext cx="232586" cy="4458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E52CE9D7-6573-482F-89D2-263F21A33D1F}"/>
                </a:ext>
              </a:extLst>
            </p:cNvPr>
            <p:cNvCxnSpPr>
              <a:cxnSpLocks/>
              <a:stCxn id="177" idx="5"/>
              <a:endCxn id="202" idx="1"/>
            </p:cNvCxnSpPr>
            <p:nvPr/>
          </p:nvCxnSpPr>
          <p:spPr>
            <a:xfrm>
              <a:off x="5328498" y="3400544"/>
              <a:ext cx="239239" cy="4854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48A29B9E-66E3-43E2-B6B3-8FC4362DB253}"/>
                </a:ext>
              </a:extLst>
            </p:cNvPr>
            <p:cNvCxnSpPr>
              <a:cxnSpLocks/>
              <a:stCxn id="202" idx="4"/>
              <a:endCxn id="5" idx="2"/>
            </p:cNvCxnSpPr>
            <p:nvPr/>
          </p:nvCxnSpPr>
          <p:spPr>
            <a:xfrm>
              <a:off x="5758656" y="4346893"/>
              <a:ext cx="2004169" cy="20339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FF4E0FFC-7E9C-492A-A0EF-7797D2434FC4}"/>
                </a:ext>
              </a:extLst>
            </p:cNvPr>
            <p:cNvCxnSpPr>
              <a:cxnSpLocks/>
              <a:stCxn id="191" idx="4"/>
              <a:endCxn id="5" idx="2"/>
            </p:cNvCxnSpPr>
            <p:nvPr/>
          </p:nvCxnSpPr>
          <p:spPr>
            <a:xfrm>
              <a:off x="4523155" y="4307352"/>
              <a:ext cx="3239670" cy="20734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B9DB253D-2033-4111-AC0F-0A6A0F2AE8EE}"/>
                </a:ext>
              </a:extLst>
            </p:cNvPr>
            <p:cNvSpPr/>
            <p:nvPr/>
          </p:nvSpPr>
          <p:spPr>
            <a:xfrm>
              <a:off x="1216847" y="-29970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F87EE305-C58E-4629-AC41-945FA3E93FFF}"/>
                </a:ext>
              </a:extLst>
            </p:cNvPr>
            <p:cNvSpPr/>
            <p:nvPr/>
          </p:nvSpPr>
          <p:spPr>
            <a:xfrm>
              <a:off x="1172705" y="719304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26</a:t>
              </a:r>
            </a:p>
          </p:txBody>
        </p: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D20FB4B6-9DB6-457D-A8F6-4F23493A5AC4}"/>
                </a:ext>
              </a:extLst>
            </p:cNvPr>
            <p:cNvCxnSpPr>
              <a:cxnSpLocks/>
              <a:stCxn id="165" idx="4"/>
              <a:endCxn id="234" idx="0"/>
            </p:cNvCxnSpPr>
            <p:nvPr/>
          </p:nvCxnSpPr>
          <p:spPr>
            <a:xfrm>
              <a:off x="1486847" y="-790453"/>
              <a:ext cx="0" cy="4907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3B8EFA5B-B627-499C-AE7E-235F9E038D6C}"/>
                </a:ext>
              </a:extLst>
            </p:cNvPr>
            <p:cNvCxnSpPr>
              <a:cxnSpLocks/>
              <a:stCxn id="234" idx="4"/>
              <a:endCxn id="238" idx="0"/>
            </p:cNvCxnSpPr>
            <p:nvPr/>
          </p:nvCxnSpPr>
          <p:spPr>
            <a:xfrm flipH="1">
              <a:off x="1442705" y="240299"/>
              <a:ext cx="44142" cy="4790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FC60B238-6525-41BC-A1A9-A616493D349D}"/>
                </a:ext>
              </a:extLst>
            </p:cNvPr>
            <p:cNvSpPr/>
            <p:nvPr/>
          </p:nvSpPr>
          <p:spPr>
            <a:xfrm>
              <a:off x="1169249" y="1847519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27</a:t>
              </a:r>
            </a:p>
          </p:txBody>
        </p: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B653D32A-5FF4-4A23-9064-658E8B36CB30}"/>
                </a:ext>
              </a:extLst>
            </p:cNvPr>
            <p:cNvCxnSpPr>
              <a:cxnSpLocks/>
              <a:stCxn id="238" idx="4"/>
              <a:endCxn id="247" idx="0"/>
            </p:cNvCxnSpPr>
            <p:nvPr/>
          </p:nvCxnSpPr>
          <p:spPr>
            <a:xfrm flipH="1">
              <a:off x="1439249" y="1259304"/>
              <a:ext cx="3456" cy="5882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B931CDFE-3DF5-4262-8605-B5AA7D664751}"/>
                </a:ext>
              </a:extLst>
            </p:cNvPr>
            <p:cNvSpPr/>
            <p:nvPr/>
          </p:nvSpPr>
          <p:spPr>
            <a:xfrm>
              <a:off x="2088109" y="270138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255" name="Flowchart: Connector 254">
              <a:extLst>
                <a:ext uri="{FF2B5EF4-FFF2-40B4-BE49-F238E27FC236}">
                  <a16:creationId xmlns:a16="http://schemas.microsoft.com/office/drawing/2014/main" id="{7CD9DE5D-C68F-4647-8FED-6EB83BC57624}"/>
                </a:ext>
              </a:extLst>
            </p:cNvPr>
            <p:cNvSpPr/>
            <p:nvPr/>
          </p:nvSpPr>
          <p:spPr>
            <a:xfrm>
              <a:off x="29966" y="273332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31</a:t>
              </a:r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B39E99C2-0F13-45EA-B8FE-9CE0441986E6}"/>
                </a:ext>
              </a:extLst>
            </p:cNvPr>
            <p:cNvCxnSpPr>
              <a:cxnSpLocks/>
              <a:stCxn id="247" idx="3"/>
              <a:endCxn id="255" idx="0"/>
            </p:cNvCxnSpPr>
            <p:nvPr/>
          </p:nvCxnSpPr>
          <p:spPr>
            <a:xfrm flipH="1">
              <a:off x="299966" y="2308438"/>
              <a:ext cx="948364" cy="4248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00AEEE6B-5568-4BA2-B6EC-A3281878C1D1}"/>
                </a:ext>
              </a:extLst>
            </p:cNvPr>
            <p:cNvCxnSpPr>
              <a:cxnSpLocks/>
              <a:stCxn id="247" idx="5"/>
              <a:endCxn id="252" idx="1"/>
            </p:cNvCxnSpPr>
            <p:nvPr/>
          </p:nvCxnSpPr>
          <p:spPr>
            <a:xfrm>
              <a:off x="1630168" y="2308438"/>
              <a:ext cx="537022" cy="4720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CBFCFE8-2168-472B-8068-F0F7577954C5}"/>
                </a:ext>
              </a:extLst>
            </p:cNvPr>
            <p:cNvSpPr/>
            <p:nvPr/>
          </p:nvSpPr>
          <p:spPr>
            <a:xfrm>
              <a:off x="1431285" y="368827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263" name="Flowchart: Connector 262">
              <a:extLst>
                <a:ext uri="{FF2B5EF4-FFF2-40B4-BE49-F238E27FC236}">
                  <a16:creationId xmlns:a16="http://schemas.microsoft.com/office/drawing/2014/main" id="{04FCA719-F4E6-47A9-B12D-A8E5EB05E368}"/>
                </a:ext>
              </a:extLst>
            </p:cNvPr>
            <p:cNvSpPr/>
            <p:nvPr/>
          </p:nvSpPr>
          <p:spPr>
            <a:xfrm>
              <a:off x="2950607" y="376735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15AFD875-2377-413D-BC9D-EC4B625C4DD8}"/>
                </a:ext>
              </a:extLst>
            </p:cNvPr>
            <p:cNvCxnSpPr>
              <a:cxnSpLocks/>
              <a:stCxn id="252" idx="5"/>
              <a:endCxn id="263" idx="0"/>
            </p:cNvCxnSpPr>
            <p:nvPr/>
          </p:nvCxnSpPr>
          <p:spPr>
            <a:xfrm>
              <a:off x="2549028" y="3162305"/>
              <a:ext cx="671579" cy="6050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870AD96D-72CD-4A8B-BA73-A197B998F7D4}"/>
                </a:ext>
              </a:extLst>
            </p:cNvPr>
            <p:cNvCxnSpPr>
              <a:cxnSpLocks/>
              <a:stCxn id="252" idx="3"/>
              <a:endCxn id="262" idx="0"/>
            </p:cNvCxnSpPr>
            <p:nvPr/>
          </p:nvCxnSpPr>
          <p:spPr>
            <a:xfrm flipH="1">
              <a:off x="1701285" y="3162305"/>
              <a:ext cx="465905" cy="5259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7D7A7153-181B-4980-9F97-3C96B9A5AA32}"/>
                </a:ext>
              </a:extLst>
            </p:cNvPr>
            <p:cNvCxnSpPr>
              <a:cxnSpLocks/>
              <a:stCxn id="263" idx="4"/>
              <a:endCxn id="5" idx="2"/>
            </p:cNvCxnSpPr>
            <p:nvPr/>
          </p:nvCxnSpPr>
          <p:spPr>
            <a:xfrm>
              <a:off x="3220607" y="4307352"/>
              <a:ext cx="4542218" cy="20734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831D7B68-357D-46F8-BCF1-C68991129A7E}"/>
                </a:ext>
              </a:extLst>
            </p:cNvPr>
            <p:cNvCxnSpPr>
              <a:cxnSpLocks/>
              <a:stCxn id="262" idx="4"/>
              <a:endCxn id="5" idx="3"/>
            </p:cNvCxnSpPr>
            <p:nvPr/>
          </p:nvCxnSpPr>
          <p:spPr>
            <a:xfrm>
              <a:off x="1701285" y="4228271"/>
              <a:ext cx="6114261" cy="22798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Flowchart: Connector 354">
              <a:extLst>
                <a:ext uri="{FF2B5EF4-FFF2-40B4-BE49-F238E27FC236}">
                  <a16:creationId xmlns:a16="http://schemas.microsoft.com/office/drawing/2014/main" id="{152A26FA-D7C2-4FD9-B80D-6F6A99FBA1BD}"/>
                </a:ext>
              </a:extLst>
            </p:cNvPr>
            <p:cNvSpPr/>
            <p:nvPr/>
          </p:nvSpPr>
          <p:spPr>
            <a:xfrm>
              <a:off x="-604255" y="392625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356" name="Flowchart: Connector 355">
              <a:extLst>
                <a:ext uri="{FF2B5EF4-FFF2-40B4-BE49-F238E27FC236}">
                  <a16:creationId xmlns:a16="http://schemas.microsoft.com/office/drawing/2014/main" id="{2D1C6274-41DC-445B-87AF-67139071974D}"/>
                </a:ext>
              </a:extLst>
            </p:cNvPr>
            <p:cNvSpPr/>
            <p:nvPr/>
          </p:nvSpPr>
          <p:spPr>
            <a:xfrm>
              <a:off x="616015" y="392625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282F388B-BA2B-4B63-8087-FFBB7B4071DA}"/>
                </a:ext>
              </a:extLst>
            </p:cNvPr>
            <p:cNvCxnSpPr>
              <a:cxnSpLocks/>
              <a:stCxn id="255" idx="4"/>
              <a:endCxn id="355" idx="0"/>
            </p:cNvCxnSpPr>
            <p:nvPr/>
          </p:nvCxnSpPr>
          <p:spPr>
            <a:xfrm flipH="1">
              <a:off x="-334255" y="3273326"/>
              <a:ext cx="634221" cy="6529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B9DB7C33-7B30-4902-B370-ED12D70A23E8}"/>
                </a:ext>
              </a:extLst>
            </p:cNvPr>
            <p:cNvCxnSpPr>
              <a:cxnSpLocks/>
              <a:stCxn id="255" idx="4"/>
              <a:endCxn id="356" idx="0"/>
            </p:cNvCxnSpPr>
            <p:nvPr/>
          </p:nvCxnSpPr>
          <p:spPr>
            <a:xfrm>
              <a:off x="299966" y="3273326"/>
              <a:ext cx="586049" cy="6529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1D9A9EA2-6422-43F9-AA57-782D4EA2C25E}"/>
                </a:ext>
              </a:extLst>
            </p:cNvPr>
            <p:cNvCxnSpPr>
              <a:cxnSpLocks/>
              <a:stCxn id="356" idx="4"/>
              <a:endCxn id="5" idx="3"/>
            </p:cNvCxnSpPr>
            <p:nvPr/>
          </p:nvCxnSpPr>
          <p:spPr>
            <a:xfrm>
              <a:off x="886015" y="4466257"/>
              <a:ext cx="6929531" cy="2041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A9856FDF-5486-4AF1-B07B-156F0776FECE}"/>
                </a:ext>
              </a:extLst>
            </p:cNvPr>
            <p:cNvCxnSpPr>
              <a:cxnSpLocks/>
              <a:stCxn id="355" idx="4"/>
              <a:endCxn id="5" idx="3"/>
            </p:cNvCxnSpPr>
            <p:nvPr/>
          </p:nvCxnSpPr>
          <p:spPr>
            <a:xfrm>
              <a:off x="-334255" y="4466257"/>
              <a:ext cx="8149801" cy="2041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93B463-5E90-4A55-A93E-203AB5951EAB}"/>
                </a:ext>
              </a:extLst>
            </p:cNvPr>
            <p:cNvSpPr txBox="1"/>
            <p:nvPr/>
          </p:nvSpPr>
          <p:spPr>
            <a:xfrm>
              <a:off x="8480545" y="-3323067"/>
              <a:ext cx="2920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d(b)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3158C23-F2BE-4D77-B1A0-67FF0C86773B}"/>
                </a:ext>
              </a:extLst>
            </p:cNvPr>
            <p:cNvSpPr txBox="1"/>
            <p:nvPr/>
          </p:nvSpPr>
          <p:spPr>
            <a:xfrm>
              <a:off x="11561248" y="-1527699"/>
              <a:ext cx="1117384" cy="40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u(b)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394460A-A2A3-41E7-93ED-31FF30078165}"/>
                </a:ext>
              </a:extLst>
            </p:cNvPr>
            <p:cNvSpPr txBox="1"/>
            <p:nvPr/>
          </p:nvSpPr>
          <p:spPr>
            <a:xfrm>
              <a:off x="13020786" y="-357852"/>
              <a:ext cx="20972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u(b)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06A4E5C-4C18-436E-965C-2955DBC97434}"/>
                </a:ext>
              </a:extLst>
            </p:cNvPr>
            <p:cNvSpPr txBox="1"/>
            <p:nvPr/>
          </p:nvSpPr>
          <p:spPr>
            <a:xfrm>
              <a:off x="4982797" y="-2934351"/>
              <a:ext cx="1982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 u(b)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48B6DFB-ADD2-432E-A2A2-55D70C3E3B65}"/>
                </a:ext>
              </a:extLst>
            </p:cNvPr>
            <p:cNvSpPr txBox="1"/>
            <p:nvPr/>
          </p:nvSpPr>
          <p:spPr>
            <a:xfrm>
              <a:off x="2624978" y="-842146"/>
              <a:ext cx="1117384" cy="40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u(d)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61DAC5D-3519-4F2B-AFAD-AE4A54DD04E1}"/>
                </a:ext>
              </a:extLst>
            </p:cNvPr>
            <p:cNvSpPr txBox="1"/>
            <p:nvPr/>
          </p:nvSpPr>
          <p:spPr>
            <a:xfrm>
              <a:off x="4477774" y="-192271"/>
              <a:ext cx="17259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u(b)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20D88D2-6A17-4298-8BC7-4694E9E9824B}"/>
                </a:ext>
              </a:extLst>
            </p:cNvPr>
            <p:cNvSpPr txBox="1"/>
            <p:nvPr/>
          </p:nvSpPr>
          <p:spPr>
            <a:xfrm>
              <a:off x="-1051563" y="-269021"/>
              <a:ext cx="23243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u(b)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0FEAE93-B270-4EB6-9A27-A5D082E81EAE}"/>
                </a:ext>
              </a:extLst>
            </p:cNvPr>
            <p:cNvSpPr txBox="1"/>
            <p:nvPr/>
          </p:nvSpPr>
          <p:spPr>
            <a:xfrm>
              <a:off x="-1118885" y="797499"/>
              <a:ext cx="23243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u(b)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2401547-0D8C-4917-9241-50EA1EBB9E0D}"/>
                </a:ext>
              </a:extLst>
            </p:cNvPr>
            <p:cNvSpPr txBox="1"/>
            <p:nvPr/>
          </p:nvSpPr>
          <p:spPr>
            <a:xfrm>
              <a:off x="8180138" y="6365022"/>
              <a:ext cx="2920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k(all)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700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1A1824F-3A6D-4B53-811E-5328128579FF}"/>
              </a:ext>
            </a:extLst>
          </p:cNvPr>
          <p:cNvGrpSpPr/>
          <p:nvPr/>
        </p:nvGrpSpPr>
        <p:grpSpPr>
          <a:xfrm>
            <a:off x="-604255" y="-4029264"/>
            <a:ext cx="15722335" cy="10794396"/>
            <a:chOff x="-604255" y="-4029264"/>
            <a:chExt cx="15722335" cy="10794396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66A2FEC6-618A-482E-A63D-B83177A4F036}"/>
                </a:ext>
              </a:extLst>
            </p:cNvPr>
            <p:cNvSpPr/>
            <p:nvPr/>
          </p:nvSpPr>
          <p:spPr>
            <a:xfrm>
              <a:off x="8091637" y="-4029264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4C7DB849-32A9-482D-9528-7C78C88046A6}"/>
                </a:ext>
              </a:extLst>
            </p:cNvPr>
            <p:cNvSpPr/>
            <p:nvPr/>
          </p:nvSpPr>
          <p:spPr>
            <a:xfrm>
              <a:off x="7762825" y="6200850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ADBE760-C0E7-42A9-BFEA-5340B80621BB}"/>
                </a:ext>
              </a:extLst>
            </p:cNvPr>
            <p:cNvSpPr/>
            <p:nvPr/>
          </p:nvSpPr>
          <p:spPr>
            <a:xfrm>
              <a:off x="8001637" y="-3343638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3F7ED1F-09B4-4F6E-AFE0-D2E384A608B3}"/>
                </a:ext>
              </a:extLst>
            </p:cNvPr>
            <p:cNvSpPr/>
            <p:nvPr/>
          </p:nvSpPr>
          <p:spPr>
            <a:xfrm>
              <a:off x="7995958" y="-247801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DA8D7CAA-42BE-42CD-9201-977B2C8E7A49}"/>
                </a:ext>
              </a:extLst>
            </p:cNvPr>
            <p:cNvSpPr/>
            <p:nvPr/>
          </p:nvSpPr>
          <p:spPr>
            <a:xfrm>
              <a:off x="10861078" y="-156666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1A9FB58F-35BB-4511-B973-37A6BB798081}"/>
                </a:ext>
              </a:extLst>
            </p:cNvPr>
            <p:cNvSpPr/>
            <p:nvPr/>
          </p:nvSpPr>
          <p:spPr>
            <a:xfrm>
              <a:off x="9083113" y="-51792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2F21899F-6056-44AC-B59E-F94F6EDC51A4}"/>
                </a:ext>
              </a:extLst>
            </p:cNvPr>
            <p:cNvSpPr/>
            <p:nvPr/>
          </p:nvSpPr>
          <p:spPr>
            <a:xfrm>
              <a:off x="8449428" y="48663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874F55FB-0FD5-4154-8AF7-B3AF7F7C6037}"/>
                </a:ext>
              </a:extLst>
            </p:cNvPr>
            <p:cNvSpPr/>
            <p:nvPr/>
          </p:nvSpPr>
          <p:spPr>
            <a:xfrm>
              <a:off x="12396865" y="588114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56B99674-2551-4701-BB0C-4F8F2FF9AF4E}"/>
                </a:ext>
              </a:extLst>
            </p:cNvPr>
            <p:cNvSpPr/>
            <p:nvPr/>
          </p:nvSpPr>
          <p:spPr>
            <a:xfrm>
              <a:off x="12396865" y="-48927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CC4E67-643A-4034-BAB4-4DE5096AF525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8271637" y="-3669264"/>
              <a:ext cx="0" cy="3256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F99787B-FC41-4C2C-B0EC-48CC30B3EF1E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 flipH="1">
              <a:off x="8265958" y="-2803638"/>
              <a:ext cx="5679" cy="3256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0C6047-B6B7-4612-91A5-FE4D0C7F47D2}"/>
                </a:ext>
              </a:extLst>
            </p:cNvPr>
            <p:cNvCxnSpPr>
              <a:cxnSpLocks/>
              <a:stCxn id="9" idx="2"/>
              <a:endCxn id="60" idx="6"/>
            </p:cNvCxnSpPr>
            <p:nvPr/>
          </p:nvCxnSpPr>
          <p:spPr>
            <a:xfrm flipH="1">
              <a:off x="7320617" y="-2208012"/>
              <a:ext cx="67534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1512860-7CF4-4A0E-BE8B-A5CBF3739822}"/>
                </a:ext>
              </a:extLst>
            </p:cNvPr>
            <p:cNvCxnSpPr>
              <a:cxnSpLocks/>
              <a:stCxn id="14" idx="4"/>
              <a:endCxn id="13" idx="0"/>
            </p:cNvCxnSpPr>
            <p:nvPr/>
          </p:nvCxnSpPr>
          <p:spPr>
            <a:xfrm>
              <a:off x="12666865" y="50724"/>
              <a:ext cx="0" cy="537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39DDCB2-A454-4683-BD2B-1C09E5589A81}"/>
                </a:ext>
              </a:extLst>
            </p:cNvPr>
            <p:cNvCxnSpPr>
              <a:cxnSpLocks/>
              <a:stCxn id="9" idx="6"/>
              <a:endCxn id="10" idx="0"/>
            </p:cNvCxnSpPr>
            <p:nvPr/>
          </p:nvCxnSpPr>
          <p:spPr>
            <a:xfrm>
              <a:off x="8535958" y="-2208012"/>
              <a:ext cx="2595120" cy="6413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072AA2D9-21F8-4480-ABC3-A511DD3A116C}"/>
                </a:ext>
              </a:extLst>
            </p:cNvPr>
            <p:cNvSpPr/>
            <p:nvPr/>
          </p:nvSpPr>
          <p:spPr>
            <a:xfrm>
              <a:off x="9800876" y="48663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0344B60-3342-4681-97C3-165A10E85A41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9353113" y="-1026666"/>
              <a:ext cx="1777965" cy="5087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B5327DC-EB65-4915-B7F2-B44D08392967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8719428" y="22074"/>
              <a:ext cx="633685" cy="4645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0D7AE7B-46BA-4908-8582-3CA6D5D0C708}"/>
                </a:ext>
              </a:extLst>
            </p:cNvPr>
            <p:cNvCxnSpPr>
              <a:cxnSpLocks/>
              <a:stCxn id="11" idx="4"/>
              <a:endCxn id="43" idx="0"/>
            </p:cNvCxnSpPr>
            <p:nvPr/>
          </p:nvCxnSpPr>
          <p:spPr>
            <a:xfrm>
              <a:off x="9353113" y="22074"/>
              <a:ext cx="717763" cy="4645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5873CC37-9F7F-4E92-A351-E7953CDF2E00}"/>
                </a:ext>
              </a:extLst>
            </p:cNvPr>
            <p:cNvCxnSpPr>
              <a:cxnSpLocks/>
              <a:stCxn id="60" idx="2"/>
              <a:endCxn id="109" idx="6"/>
            </p:cNvCxnSpPr>
            <p:nvPr/>
          </p:nvCxnSpPr>
          <p:spPr>
            <a:xfrm flipH="1">
              <a:off x="5522797" y="-2208012"/>
              <a:ext cx="125782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E8A404C-F62E-4C90-ADB0-ED06152DC67B}"/>
                </a:ext>
              </a:extLst>
            </p:cNvPr>
            <p:cNvCxnSpPr>
              <a:cxnSpLocks/>
              <a:stCxn id="43" idx="4"/>
              <a:endCxn id="5" idx="0"/>
            </p:cNvCxnSpPr>
            <p:nvPr/>
          </p:nvCxnSpPr>
          <p:spPr>
            <a:xfrm flipH="1">
              <a:off x="7942825" y="1026631"/>
              <a:ext cx="2128051" cy="51742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B9920564-D80D-453E-8283-7E471CE798FB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11131078" y="-1026666"/>
              <a:ext cx="1535787" cy="537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0C4D5E15-FD94-49AB-9B4A-0D4146F302E2}"/>
                </a:ext>
              </a:extLst>
            </p:cNvPr>
            <p:cNvSpPr/>
            <p:nvPr/>
          </p:nvSpPr>
          <p:spPr>
            <a:xfrm>
              <a:off x="6780617" y="-247801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A1A6570-8D07-41C7-A619-078EB5224C45}"/>
                </a:ext>
              </a:extLst>
            </p:cNvPr>
            <p:cNvCxnSpPr>
              <a:cxnSpLocks/>
              <a:stCxn id="12" idx="4"/>
              <a:endCxn id="5" idx="1"/>
            </p:cNvCxnSpPr>
            <p:nvPr/>
          </p:nvCxnSpPr>
          <p:spPr>
            <a:xfrm flipH="1">
              <a:off x="7815546" y="1026631"/>
              <a:ext cx="903882" cy="52269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lowchart: Connector 80">
              <a:extLst>
                <a:ext uri="{FF2B5EF4-FFF2-40B4-BE49-F238E27FC236}">
                  <a16:creationId xmlns:a16="http://schemas.microsoft.com/office/drawing/2014/main" id="{4CB2194D-1EC4-46E7-90BD-8E426185798C}"/>
                </a:ext>
              </a:extLst>
            </p:cNvPr>
            <p:cNvSpPr/>
            <p:nvPr/>
          </p:nvSpPr>
          <p:spPr>
            <a:xfrm>
              <a:off x="11401078" y="175796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027CED4-9D03-4366-88A8-8D20691EB653}"/>
                </a:ext>
              </a:extLst>
            </p:cNvPr>
            <p:cNvCxnSpPr>
              <a:cxnSpLocks/>
              <a:stCxn id="13" idx="3"/>
              <a:endCxn id="81" idx="0"/>
            </p:cNvCxnSpPr>
            <p:nvPr/>
          </p:nvCxnSpPr>
          <p:spPr>
            <a:xfrm flipH="1">
              <a:off x="11671078" y="1049033"/>
              <a:ext cx="804868" cy="7089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B69873A7-EFE3-486B-8220-32AB98CCE290}"/>
                </a:ext>
              </a:extLst>
            </p:cNvPr>
            <p:cNvSpPr/>
            <p:nvPr/>
          </p:nvSpPr>
          <p:spPr>
            <a:xfrm>
              <a:off x="13309478" y="175796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181FE78-4443-482E-9893-779DE779D491}"/>
                </a:ext>
              </a:extLst>
            </p:cNvPr>
            <p:cNvCxnSpPr>
              <a:cxnSpLocks/>
              <a:stCxn id="13" idx="5"/>
              <a:endCxn id="85" idx="0"/>
            </p:cNvCxnSpPr>
            <p:nvPr/>
          </p:nvCxnSpPr>
          <p:spPr>
            <a:xfrm>
              <a:off x="12857784" y="1049033"/>
              <a:ext cx="721694" cy="7089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lowchart: Connector 88">
              <a:extLst>
                <a:ext uri="{FF2B5EF4-FFF2-40B4-BE49-F238E27FC236}">
                  <a16:creationId xmlns:a16="http://schemas.microsoft.com/office/drawing/2014/main" id="{FFF890A2-F05B-4BEE-8610-0DA091916FBC}"/>
                </a:ext>
              </a:extLst>
            </p:cNvPr>
            <p:cNvSpPr/>
            <p:nvPr/>
          </p:nvSpPr>
          <p:spPr>
            <a:xfrm>
              <a:off x="12678631" y="298518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52250AE4-D7A3-4452-B78A-0F2ED3F8F6AE}"/>
                </a:ext>
              </a:extLst>
            </p:cNvPr>
            <p:cNvSpPr/>
            <p:nvPr/>
          </p:nvSpPr>
          <p:spPr>
            <a:xfrm>
              <a:off x="14202631" y="298518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ED7D631-18F5-4D68-8843-2FDB2D16F6B1}"/>
                </a:ext>
              </a:extLst>
            </p:cNvPr>
            <p:cNvCxnSpPr>
              <a:cxnSpLocks/>
              <a:stCxn id="85" idx="4"/>
              <a:endCxn id="89" idx="0"/>
            </p:cNvCxnSpPr>
            <p:nvPr/>
          </p:nvCxnSpPr>
          <p:spPr>
            <a:xfrm flipH="1">
              <a:off x="12948631" y="2297961"/>
              <a:ext cx="630847" cy="687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603C835-D72D-4DD2-A3AC-0D11B2A487C9}"/>
                </a:ext>
              </a:extLst>
            </p:cNvPr>
            <p:cNvCxnSpPr>
              <a:cxnSpLocks/>
              <a:stCxn id="85" idx="4"/>
              <a:endCxn id="90" idx="0"/>
            </p:cNvCxnSpPr>
            <p:nvPr/>
          </p:nvCxnSpPr>
          <p:spPr>
            <a:xfrm>
              <a:off x="13579478" y="2297961"/>
              <a:ext cx="893153" cy="687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0101696-8495-44E4-8511-FC97C57FB0A7}"/>
                </a:ext>
              </a:extLst>
            </p:cNvPr>
            <p:cNvCxnSpPr>
              <a:cxnSpLocks/>
              <a:stCxn id="89" idx="3"/>
              <a:endCxn id="5" idx="6"/>
            </p:cNvCxnSpPr>
            <p:nvPr/>
          </p:nvCxnSpPr>
          <p:spPr>
            <a:xfrm flipH="1">
              <a:off x="8122825" y="3446106"/>
              <a:ext cx="4634887" cy="29347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5EB8D47-55AA-4A37-9991-73B4C9294F7D}"/>
                </a:ext>
              </a:extLst>
            </p:cNvPr>
            <p:cNvCxnSpPr>
              <a:cxnSpLocks/>
              <a:stCxn id="90" idx="4"/>
              <a:endCxn id="5" idx="6"/>
            </p:cNvCxnSpPr>
            <p:nvPr/>
          </p:nvCxnSpPr>
          <p:spPr>
            <a:xfrm flipH="1">
              <a:off x="8122825" y="3525187"/>
              <a:ext cx="6349806" cy="28556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7C6F79F-232F-4040-9856-AB25F398842A}"/>
                </a:ext>
              </a:extLst>
            </p:cNvPr>
            <p:cNvCxnSpPr>
              <a:cxnSpLocks/>
              <a:stCxn id="81" idx="3"/>
              <a:endCxn id="5" idx="7"/>
            </p:cNvCxnSpPr>
            <p:nvPr/>
          </p:nvCxnSpPr>
          <p:spPr>
            <a:xfrm flipH="1">
              <a:off x="8070104" y="2218880"/>
              <a:ext cx="3410055" cy="40346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A9C65881-5286-41DC-BECF-D49888C04B5F}"/>
                </a:ext>
              </a:extLst>
            </p:cNvPr>
            <p:cNvSpPr/>
            <p:nvPr/>
          </p:nvSpPr>
          <p:spPr>
            <a:xfrm>
              <a:off x="4982797" y="-247801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78A37E0D-9778-42EF-92C6-8DED9E09829B}"/>
                </a:ext>
              </a:extLst>
            </p:cNvPr>
            <p:cNvSpPr/>
            <p:nvPr/>
          </p:nvSpPr>
          <p:spPr>
            <a:xfrm>
              <a:off x="7322388" y="598760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64ADF814-7598-4AD6-AA01-0126FEB52ADD}"/>
                </a:ext>
              </a:extLst>
            </p:cNvPr>
            <p:cNvSpPr/>
            <p:nvPr/>
          </p:nvSpPr>
          <p:spPr>
            <a:xfrm>
              <a:off x="3227456" y="-2201980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15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F7E1B242-2EDA-403C-9DE0-B25138D7192A}"/>
                </a:ext>
              </a:extLst>
            </p:cNvPr>
            <p:cNvCxnSpPr>
              <a:cxnSpLocks/>
              <a:stCxn id="109" idx="2"/>
              <a:endCxn id="128" idx="0"/>
            </p:cNvCxnSpPr>
            <p:nvPr/>
          </p:nvCxnSpPr>
          <p:spPr>
            <a:xfrm flipH="1">
              <a:off x="3497456" y="-2208012"/>
              <a:ext cx="1485341" cy="60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A62A530C-C836-47F5-8A0E-DCE2573E6A3B}"/>
                </a:ext>
              </a:extLst>
            </p:cNvPr>
            <p:cNvCxnSpPr>
              <a:cxnSpLocks/>
              <a:stCxn id="128" idx="4"/>
              <a:endCxn id="112" idx="1"/>
            </p:cNvCxnSpPr>
            <p:nvPr/>
          </p:nvCxnSpPr>
          <p:spPr>
            <a:xfrm>
              <a:off x="3497456" y="-1661980"/>
              <a:ext cx="3904013" cy="23398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08399C54-ABA4-4FBA-B8E1-CD1891B259B9}"/>
                </a:ext>
              </a:extLst>
            </p:cNvPr>
            <p:cNvCxnSpPr>
              <a:cxnSpLocks/>
              <a:stCxn id="112" idx="4"/>
              <a:endCxn id="5" idx="2"/>
            </p:cNvCxnSpPr>
            <p:nvPr/>
          </p:nvCxnSpPr>
          <p:spPr>
            <a:xfrm>
              <a:off x="7592388" y="1138760"/>
              <a:ext cx="170437" cy="52420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53B39C6B-7188-4A29-B945-D3D45F3636B4}"/>
                </a:ext>
              </a:extLst>
            </p:cNvPr>
            <p:cNvSpPr/>
            <p:nvPr/>
          </p:nvSpPr>
          <p:spPr>
            <a:xfrm>
              <a:off x="2633076" y="-132309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F65FF828-517B-4982-9CF4-CE5C30B5F46C}"/>
                </a:ext>
              </a:extLst>
            </p:cNvPr>
            <p:cNvCxnSpPr>
              <a:cxnSpLocks/>
              <a:stCxn id="128" idx="4"/>
              <a:endCxn id="158" idx="0"/>
            </p:cNvCxnSpPr>
            <p:nvPr/>
          </p:nvCxnSpPr>
          <p:spPr>
            <a:xfrm flipH="1">
              <a:off x="2903076" y="-1661980"/>
              <a:ext cx="594380" cy="3388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159CFC84-10EC-412D-90C1-78FC2ABB249A}"/>
                </a:ext>
              </a:extLst>
            </p:cNvPr>
            <p:cNvSpPr/>
            <p:nvPr/>
          </p:nvSpPr>
          <p:spPr>
            <a:xfrm>
              <a:off x="4477774" y="166689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CF692914-6B01-44D7-A19E-273A84BB599E}"/>
                </a:ext>
              </a:extLst>
            </p:cNvPr>
            <p:cNvSpPr/>
            <p:nvPr/>
          </p:nvSpPr>
          <p:spPr>
            <a:xfrm>
              <a:off x="1216847" y="-1330453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24</a:t>
              </a:r>
            </a:p>
          </p:txBody>
        </p: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3331C4B4-2292-427B-B9F7-3800ED69814F}"/>
                </a:ext>
              </a:extLst>
            </p:cNvPr>
            <p:cNvCxnSpPr>
              <a:cxnSpLocks/>
              <a:stCxn id="158" idx="2"/>
              <a:endCxn id="165" idx="6"/>
            </p:cNvCxnSpPr>
            <p:nvPr/>
          </p:nvCxnSpPr>
          <p:spPr>
            <a:xfrm flipH="1" flipV="1">
              <a:off x="1756847" y="-1060453"/>
              <a:ext cx="876229" cy="73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19968CE2-B77B-42FB-962F-F93F3BA9ED0D}"/>
                </a:ext>
              </a:extLst>
            </p:cNvPr>
            <p:cNvCxnSpPr>
              <a:cxnSpLocks/>
              <a:stCxn id="158" idx="5"/>
              <a:endCxn id="164" idx="1"/>
            </p:cNvCxnSpPr>
            <p:nvPr/>
          </p:nvCxnSpPr>
          <p:spPr>
            <a:xfrm>
              <a:off x="3093995" y="-862172"/>
              <a:ext cx="1462860" cy="11079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3DC3BA1A-7AC2-449C-A332-4126E0760013}"/>
                </a:ext>
              </a:extLst>
            </p:cNvPr>
            <p:cNvSpPr/>
            <p:nvPr/>
          </p:nvSpPr>
          <p:spPr>
            <a:xfrm>
              <a:off x="5464773" y="169114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19</a:t>
              </a:r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169B5076-E6F8-44C8-992F-D0DC3D04B3AD}"/>
                </a:ext>
              </a:extLst>
            </p:cNvPr>
            <p:cNvCxnSpPr>
              <a:cxnSpLocks/>
              <a:stCxn id="164" idx="4"/>
              <a:endCxn id="172" idx="0"/>
            </p:cNvCxnSpPr>
            <p:nvPr/>
          </p:nvCxnSpPr>
          <p:spPr>
            <a:xfrm>
              <a:off x="4747774" y="706689"/>
              <a:ext cx="986999" cy="9844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C2C06BF5-40CF-49CD-B571-EFA18B7A916F}"/>
                </a:ext>
              </a:extLst>
            </p:cNvPr>
            <p:cNvSpPr/>
            <p:nvPr/>
          </p:nvSpPr>
          <p:spPr>
            <a:xfrm>
              <a:off x="4867579" y="2939625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649D784A-5CF7-4A95-80D5-F03E31404FEF}"/>
                </a:ext>
              </a:extLst>
            </p:cNvPr>
            <p:cNvSpPr/>
            <p:nvPr/>
          </p:nvSpPr>
          <p:spPr>
            <a:xfrm>
              <a:off x="6388277" y="284270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20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33D9C9C-64A9-4E42-93AD-42A5972A08F2}"/>
                </a:ext>
              </a:extLst>
            </p:cNvPr>
            <p:cNvCxnSpPr>
              <a:cxnSpLocks/>
              <a:stCxn id="172" idx="3"/>
              <a:endCxn id="177" idx="0"/>
            </p:cNvCxnSpPr>
            <p:nvPr/>
          </p:nvCxnSpPr>
          <p:spPr>
            <a:xfrm flipH="1">
              <a:off x="5137579" y="2152065"/>
              <a:ext cx="406275" cy="7875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A529D079-02A9-4380-B9F5-1B91A9416DA6}"/>
                </a:ext>
              </a:extLst>
            </p:cNvPr>
            <p:cNvCxnSpPr>
              <a:cxnSpLocks/>
              <a:stCxn id="172" idx="5"/>
              <a:endCxn id="178" idx="1"/>
            </p:cNvCxnSpPr>
            <p:nvPr/>
          </p:nvCxnSpPr>
          <p:spPr>
            <a:xfrm>
              <a:off x="5925692" y="2152065"/>
              <a:ext cx="541666" cy="7697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9F5B4E50-C9B9-4ACA-B935-344A84CF8EBF}"/>
                </a:ext>
              </a:extLst>
            </p:cNvPr>
            <p:cNvCxnSpPr>
              <a:cxnSpLocks/>
              <a:stCxn id="178" idx="5"/>
              <a:endCxn id="5" idx="2"/>
            </p:cNvCxnSpPr>
            <p:nvPr/>
          </p:nvCxnSpPr>
          <p:spPr>
            <a:xfrm>
              <a:off x="6849196" y="3303625"/>
              <a:ext cx="913629" cy="30772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3B40EA64-9974-45F3-A41C-F702D5609340}"/>
                </a:ext>
              </a:extLst>
            </p:cNvPr>
            <p:cNvSpPr/>
            <p:nvPr/>
          </p:nvSpPr>
          <p:spPr>
            <a:xfrm>
              <a:off x="4253155" y="376735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08774992-2A38-4BD2-B82F-9D8C06C37295}"/>
                </a:ext>
              </a:extLst>
            </p:cNvPr>
            <p:cNvSpPr/>
            <p:nvPr/>
          </p:nvSpPr>
          <p:spPr>
            <a:xfrm>
              <a:off x="5488656" y="3806893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23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21288073-CCEC-4AC1-B83B-DFC6E3C1C48B}"/>
                </a:ext>
              </a:extLst>
            </p:cNvPr>
            <p:cNvCxnSpPr>
              <a:cxnSpLocks/>
              <a:stCxn id="177" idx="3"/>
              <a:endCxn id="191" idx="7"/>
            </p:cNvCxnSpPr>
            <p:nvPr/>
          </p:nvCxnSpPr>
          <p:spPr>
            <a:xfrm flipH="1">
              <a:off x="4714074" y="3400544"/>
              <a:ext cx="232586" cy="4458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E52CE9D7-6573-482F-89D2-263F21A33D1F}"/>
                </a:ext>
              </a:extLst>
            </p:cNvPr>
            <p:cNvCxnSpPr>
              <a:cxnSpLocks/>
              <a:stCxn id="177" idx="5"/>
              <a:endCxn id="202" idx="1"/>
            </p:cNvCxnSpPr>
            <p:nvPr/>
          </p:nvCxnSpPr>
          <p:spPr>
            <a:xfrm>
              <a:off x="5328498" y="3400544"/>
              <a:ext cx="239239" cy="4854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48A29B9E-66E3-43E2-B6B3-8FC4362DB253}"/>
                </a:ext>
              </a:extLst>
            </p:cNvPr>
            <p:cNvCxnSpPr>
              <a:cxnSpLocks/>
              <a:stCxn id="202" idx="4"/>
              <a:endCxn id="5" idx="2"/>
            </p:cNvCxnSpPr>
            <p:nvPr/>
          </p:nvCxnSpPr>
          <p:spPr>
            <a:xfrm>
              <a:off x="5758656" y="4346893"/>
              <a:ext cx="2004169" cy="20339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FF4E0FFC-7E9C-492A-A0EF-7797D2434FC4}"/>
                </a:ext>
              </a:extLst>
            </p:cNvPr>
            <p:cNvCxnSpPr>
              <a:cxnSpLocks/>
              <a:stCxn id="191" idx="4"/>
              <a:endCxn id="5" idx="2"/>
            </p:cNvCxnSpPr>
            <p:nvPr/>
          </p:nvCxnSpPr>
          <p:spPr>
            <a:xfrm>
              <a:off x="4523155" y="4307352"/>
              <a:ext cx="3239670" cy="20734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B9DB253D-2033-4111-AC0F-0A6A0F2AE8EE}"/>
                </a:ext>
              </a:extLst>
            </p:cNvPr>
            <p:cNvSpPr/>
            <p:nvPr/>
          </p:nvSpPr>
          <p:spPr>
            <a:xfrm>
              <a:off x="1216847" y="-29970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F87EE305-C58E-4629-AC41-945FA3E93FFF}"/>
                </a:ext>
              </a:extLst>
            </p:cNvPr>
            <p:cNvSpPr/>
            <p:nvPr/>
          </p:nvSpPr>
          <p:spPr>
            <a:xfrm>
              <a:off x="1172705" y="719304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26</a:t>
              </a:r>
            </a:p>
          </p:txBody>
        </p: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D20FB4B6-9DB6-457D-A8F6-4F23493A5AC4}"/>
                </a:ext>
              </a:extLst>
            </p:cNvPr>
            <p:cNvCxnSpPr>
              <a:cxnSpLocks/>
              <a:stCxn id="165" idx="4"/>
              <a:endCxn id="234" idx="0"/>
            </p:cNvCxnSpPr>
            <p:nvPr/>
          </p:nvCxnSpPr>
          <p:spPr>
            <a:xfrm>
              <a:off x="1486847" y="-790453"/>
              <a:ext cx="0" cy="4907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3B8EFA5B-B627-499C-AE7E-235F9E038D6C}"/>
                </a:ext>
              </a:extLst>
            </p:cNvPr>
            <p:cNvCxnSpPr>
              <a:cxnSpLocks/>
              <a:stCxn id="234" idx="4"/>
              <a:endCxn id="238" idx="0"/>
            </p:cNvCxnSpPr>
            <p:nvPr/>
          </p:nvCxnSpPr>
          <p:spPr>
            <a:xfrm flipH="1">
              <a:off x="1442705" y="240299"/>
              <a:ext cx="44142" cy="4790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FC60B238-6525-41BC-A1A9-A616493D349D}"/>
                </a:ext>
              </a:extLst>
            </p:cNvPr>
            <p:cNvSpPr/>
            <p:nvPr/>
          </p:nvSpPr>
          <p:spPr>
            <a:xfrm>
              <a:off x="1169249" y="1847519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27</a:t>
              </a:r>
            </a:p>
          </p:txBody>
        </p: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B653D32A-5FF4-4A23-9064-658E8B36CB30}"/>
                </a:ext>
              </a:extLst>
            </p:cNvPr>
            <p:cNvCxnSpPr>
              <a:cxnSpLocks/>
              <a:stCxn id="238" idx="4"/>
              <a:endCxn id="247" idx="0"/>
            </p:cNvCxnSpPr>
            <p:nvPr/>
          </p:nvCxnSpPr>
          <p:spPr>
            <a:xfrm flipH="1">
              <a:off x="1439249" y="1259304"/>
              <a:ext cx="3456" cy="5882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B931CDFE-3DF5-4262-8605-B5AA7D664751}"/>
                </a:ext>
              </a:extLst>
            </p:cNvPr>
            <p:cNvSpPr/>
            <p:nvPr/>
          </p:nvSpPr>
          <p:spPr>
            <a:xfrm>
              <a:off x="2088109" y="270138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255" name="Flowchart: Connector 254">
              <a:extLst>
                <a:ext uri="{FF2B5EF4-FFF2-40B4-BE49-F238E27FC236}">
                  <a16:creationId xmlns:a16="http://schemas.microsoft.com/office/drawing/2014/main" id="{7CD9DE5D-C68F-4647-8FED-6EB83BC57624}"/>
                </a:ext>
              </a:extLst>
            </p:cNvPr>
            <p:cNvSpPr/>
            <p:nvPr/>
          </p:nvSpPr>
          <p:spPr>
            <a:xfrm>
              <a:off x="29966" y="273332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31</a:t>
              </a:r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B39E99C2-0F13-45EA-B8FE-9CE0441986E6}"/>
                </a:ext>
              </a:extLst>
            </p:cNvPr>
            <p:cNvCxnSpPr>
              <a:cxnSpLocks/>
              <a:stCxn id="247" idx="3"/>
              <a:endCxn id="255" idx="0"/>
            </p:cNvCxnSpPr>
            <p:nvPr/>
          </p:nvCxnSpPr>
          <p:spPr>
            <a:xfrm flipH="1">
              <a:off x="299966" y="2308438"/>
              <a:ext cx="948364" cy="4248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00AEEE6B-5568-4BA2-B6EC-A3281878C1D1}"/>
                </a:ext>
              </a:extLst>
            </p:cNvPr>
            <p:cNvCxnSpPr>
              <a:cxnSpLocks/>
              <a:stCxn id="247" idx="5"/>
              <a:endCxn id="252" idx="1"/>
            </p:cNvCxnSpPr>
            <p:nvPr/>
          </p:nvCxnSpPr>
          <p:spPr>
            <a:xfrm>
              <a:off x="1630168" y="2308438"/>
              <a:ext cx="537022" cy="4720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CBFCFE8-2168-472B-8068-F0F7577954C5}"/>
                </a:ext>
              </a:extLst>
            </p:cNvPr>
            <p:cNvSpPr/>
            <p:nvPr/>
          </p:nvSpPr>
          <p:spPr>
            <a:xfrm>
              <a:off x="1431285" y="368827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263" name="Flowchart: Connector 262">
              <a:extLst>
                <a:ext uri="{FF2B5EF4-FFF2-40B4-BE49-F238E27FC236}">
                  <a16:creationId xmlns:a16="http://schemas.microsoft.com/office/drawing/2014/main" id="{04FCA719-F4E6-47A9-B12D-A8E5EB05E368}"/>
                </a:ext>
              </a:extLst>
            </p:cNvPr>
            <p:cNvSpPr/>
            <p:nvPr/>
          </p:nvSpPr>
          <p:spPr>
            <a:xfrm>
              <a:off x="2950607" y="376735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15AFD875-2377-413D-BC9D-EC4B625C4DD8}"/>
                </a:ext>
              </a:extLst>
            </p:cNvPr>
            <p:cNvCxnSpPr>
              <a:cxnSpLocks/>
              <a:stCxn id="252" idx="5"/>
              <a:endCxn id="263" idx="0"/>
            </p:cNvCxnSpPr>
            <p:nvPr/>
          </p:nvCxnSpPr>
          <p:spPr>
            <a:xfrm>
              <a:off x="2549028" y="3162305"/>
              <a:ext cx="671579" cy="6050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870AD96D-72CD-4A8B-BA73-A197B998F7D4}"/>
                </a:ext>
              </a:extLst>
            </p:cNvPr>
            <p:cNvCxnSpPr>
              <a:cxnSpLocks/>
              <a:stCxn id="252" idx="3"/>
              <a:endCxn id="262" idx="0"/>
            </p:cNvCxnSpPr>
            <p:nvPr/>
          </p:nvCxnSpPr>
          <p:spPr>
            <a:xfrm flipH="1">
              <a:off x="1701285" y="3162305"/>
              <a:ext cx="465905" cy="5259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7D7A7153-181B-4980-9F97-3C96B9A5AA32}"/>
                </a:ext>
              </a:extLst>
            </p:cNvPr>
            <p:cNvCxnSpPr>
              <a:cxnSpLocks/>
              <a:stCxn id="263" idx="4"/>
              <a:endCxn id="5" idx="2"/>
            </p:cNvCxnSpPr>
            <p:nvPr/>
          </p:nvCxnSpPr>
          <p:spPr>
            <a:xfrm>
              <a:off x="3220607" y="4307352"/>
              <a:ext cx="4542218" cy="20734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831D7B68-357D-46F8-BCF1-C68991129A7E}"/>
                </a:ext>
              </a:extLst>
            </p:cNvPr>
            <p:cNvCxnSpPr>
              <a:cxnSpLocks/>
              <a:stCxn id="262" idx="4"/>
              <a:endCxn id="5" idx="3"/>
            </p:cNvCxnSpPr>
            <p:nvPr/>
          </p:nvCxnSpPr>
          <p:spPr>
            <a:xfrm>
              <a:off x="1701285" y="4228271"/>
              <a:ext cx="6114261" cy="22798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Flowchart: Connector 354">
              <a:extLst>
                <a:ext uri="{FF2B5EF4-FFF2-40B4-BE49-F238E27FC236}">
                  <a16:creationId xmlns:a16="http://schemas.microsoft.com/office/drawing/2014/main" id="{152A26FA-D7C2-4FD9-B80D-6F6A99FBA1BD}"/>
                </a:ext>
              </a:extLst>
            </p:cNvPr>
            <p:cNvSpPr/>
            <p:nvPr/>
          </p:nvSpPr>
          <p:spPr>
            <a:xfrm>
              <a:off x="-604255" y="392625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356" name="Flowchart: Connector 355">
              <a:extLst>
                <a:ext uri="{FF2B5EF4-FFF2-40B4-BE49-F238E27FC236}">
                  <a16:creationId xmlns:a16="http://schemas.microsoft.com/office/drawing/2014/main" id="{2D1C6274-41DC-445B-87AF-67139071974D}"/>
                </a:ext>
              </a:extLst>
            </p:cNvPr>
            <p:cNvSpPr/>
            <p:nvPr/>
          </p:nvSpPr>
          <p:spPr>
            <a:xfrm>
              <a:off x="616015" y="392625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282F388B-BA2B-4B63-8087-FFBB7B4071DA}"/>
                </a:ext>
              </a:extLst>
            </p:cNvPr>
            <p:cNvCxnSpPr>
              <a:cxnSpLocks/>
              <a:stCxn id="255" idx="4"/>
              <a:endCxn id="355" idx="0"/>
            </p:cNvCxnSpPr>
            <p:nvPr/>
          </p:nvCxnSpPr>
          <p:spPr>
            <a:xfrm flipH="1">
              <a:off x="-334255" y="3273326"/>
              <a:ext cx="634221" cy="6529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B9DB7C33-7B30-4902-B370-ED12D70A23E8}"/>
                </a:ext>
              </a:extLst>
            </p:cNvPr>
            <p:cNvCxnSpPr>
              <a:cxnSpLocks/>
              <a:stCxn id="255" idx="4"/>
              <a:endCxn id="356" idx="0"/>
            </p:cNvCxnSpPr>
            <p:nvPr/>
          </p:nvCxnSpPr>
          <p:spPr>
            <a:xfrm>
              <a:off x="299966" y="3273326"/>
              <a:ext cx="586049" cy="6529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1D9A9EA2-6422-43F9-AA57-782D4EA2C25E}"/>
                </a:ext>
              </a:extLst>
            </p:cNvPr>
            <p:cNvCxnSpPr>
              <a:cxnSpLocks/>
              <a:stCxn id="356" idx="4"/>
              <a:endCxn id="5" idx="3"/>
            </p:cNvCxnSpPr>
            <p:nvPr/>
          </p:nvCxnSpPr>
          <p:spPr>
            <a:xfrm>
              <a:off x="886015" y="4466257"/>
              <a:ext cx="6929531" cy="2041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A9856FDF-5486-4AF1-B07B-156F0776FECE}"/>
                </a:ext>
              </a:extLst>
            </p:cNvPr>
            <p:cNvCxnSpPr>
              <a:cxnSpLocks/>
              <a:stCxn id="355" idx="4"/>
              <a:endCxn id="5" idx="3"/>
            </p:cNvCxnSpPr>
            <p:nvPr/>
          </p:nvCxnSpPr>
          <p:spPr>
            <a:xfrm>
              <a:off x="-334255" y="4466257"/>
              <a:ext cx="8149801" cy="2041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93B463-5E90-4A55-A93E-203AB5951EAB}"/>
                </a:ext>
              </a:extLst>
            </p:cNvPr>
            <p:cNvSpPr txBox="1"/>
            <p:nvPr/>
          </p:nvSpPr>
          <p:spPr>
            <a:xfrm>
              <a:off x="8480545" y="-3323067"/>
              <a:ext cx="2920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d(c)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76869B2-DE87-42EB-AA4A-6FADEB725745}"/>
                </a:ext>
              </a:extLst>
            </p:cNvPr>
            <p:cNvSpPr txBox="1"/>
            <p:nvPr/>
          </p:nvSpPr>
          <p:spPr>
            <a:xfrm>
              <a:off x="9658676" y="-472186"/>
              <a:ext cx="1117384" cy="40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u(c)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394460A-A2A3-41E7-93ED-31FF30078165}"/>
                </a:ext>
              </a:extLst>
            </p:cNvPr>
            <p:cNvSpPr txBox="1"/>
            <p:nvPr/>
          </p:nvSpPr>
          <p:spPr>
            <a:xfrm>
              <a:off x="13020786" y="-357852"/>
              <a:ext cx="20972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u(c)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06A4E5C-4C18-436E-965C-2955DBC97434}"/>
                </a:ext>
              </a:extLst>
            </p:cNvPr>
            <p:cNvSpPr txBox="1"/>
            <p:nvPr/>
          </p:nvSpPr>
          <p:spPr>
            <a:xfrm>
              <a:off x="4477775" y="-2934352"/>
              <a:ext cx="18934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u(c)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2401547-0D8C-4917-9241-50EA1EBB9E0D}"/>
                </a:ext>
              </a:extLst>
            </p:cNvPr>
            <p:cNvSpPr txBox="1"/>
            <p:nvPr/>
          </p:nvSpPr>
          <p:spPr>
            <a:xfrm>
              <a:off x="8180138" y="6365022"/>
              <a:ext cx="2920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k(all)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669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9413AF-2A95-45B4-B6D3-03EF32F1278A}"/>
              </a:ext>
            </a:extLst>
          </p:cNvPr>
          <p:cNvGrpSpPr/>
          <p:nvPr/>
        </p:nvGrpSpPr>
        <p:grpSpPr>
          <a:xfrm>
            <a:off x="-604255" y="-4029264"/>
            <a:ext cx="15855533" cy="10794396"/>
            <a:chOff x="-604255" y="-4029264"/>
            <a:chExt cx="15855533" cy="10794396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66A2FEC6-618A-482E-A63D-B83177A4F036}"/>
                </a:ext>
              </a:extLst>
            </p:cNvPr>
            <p:cNvSpPr/>
            <p:nvPr/>
          </p:nvSpPr>
          <p:spPr>
            <a:xfrm>
              <a:off x="8091637" y="-4029264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4C7DB849-32A9-482D-9528-7C78C88046A6}"/>
                </a:ext>
              </a:extLst>
            </p:cNvPr>
            <p:cNvSpPr/>
            <p:nvPr/>
          </p:nvSpPr>
          <p:spPr>
            <a:xfrm>
              <a:off x="7762825" y="6200850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ADBE760-C0E7-42A9-BFEA-5340B80621BB}"/>
                </a:ext>
              </a:extLst>
            </p:cNvPr>
            <p:cNvSpPr/>
            <p:nvPr/>
          </p:nvSpPr>
          <p:spPr>
            <a:xfrm>
              <a:off x="8001637" y="-3343638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3F7ED1F-09B4-4F6E-AFE0-D2E384A608B3}"/>
                </a:ext>
              </a:extLst>
            </p:cNvPr>
            <p:cNvSpPr/>
            <p:nvPr/>
          </p:nvSpPr>
          <p:spPr>
            <a:xfrm>
              <a:off x="7995958" y="-247801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DA8D7CAA-42BE-42CD-9201-977B2C8E7A49}"/>
                </a:ext>
              </a:extLst>
            </p:cNvPr>
            <p:cNvSpPr/>
            <p:nvPr/>
          </p:nvSpPr>
          <p:spPr>
            <a:xfrm>
              <a:off x="10861078" y="-156666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1A9FB58F-35BB-4511-B973-37A6BB798081}"/>
                </a:ext>
              </a:extLst>
            </p:cNvPr>
            <p:cNvSpPr/>
            <p:nvPr/>
          </p:nvSpPr>
          <p:spPr>
            <a:xfrm>
              <a:off x="9083113" y="-51792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2F21899F-6056-44AC-B59E-F94F6EDC51A4}"/>
                </a:ext>
              </a:extLst>
            </p:cNvPr>
            <p:cNvSpPr/>
            <p:nvPr/>
          </p:nvSpPr>
          <p:spPr>
            <a:xfrm>
              <a:off x="8449428" y="48663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874F55FB-0FD5-4154-8AF7-B3AF7F7C6037}"/>
                </a:ext>
              </a:extLst>
            </p:cNvPr>
            <p:cNvSpPr/>
            <p:nvPr/>
          </p:nvSpPr>
          <p:spPr>
            <a:xfrm>
              <a:off x="12396865" y="588114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56B99674-2551-4701-BB0C-4F8F2FF9AF4E}"/>
                </a:ext>
              </a:extLst>
            </p:cNvPr>
            <p:cNvSpPr/>
            <p:nvPr/>
          </p:nvSpPr>
          <p:spPr>
            <a:xfrm>
              <a:off x="12396865" y="-48927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CC4E67-643A-4034-BAB4-4DE5096AF525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8271637" y="-3669264"/>
              <a:ext cx="0" cy="3256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F99787B-FC41-4C2C-B0EC-48CC30B3EF1E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 flipH="1">
              <a:off x="8265958" y="-2803638"/>
              <a:ext cx="5679" cy="3256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0C6047-B6B7-4612-91A5-FE4D0C7F47D2}"/>
                </a:ext>
              </a:extLst>
            </p:cNvPr>
            <p:cNvCxnSpPr>
              <a:cxnSpLocks/>
              <a:stCxn id="9" idx="2"/>
              <a:endCxn id="60" idx="6"/>
            </p:cNvCxnSpPr>
            <p:nvPr/>
          </p:nvCxnSpPr>
          <p:spPr>
            <a:xfrm flipH="1">
              <a:off x="7320617" y="-2208012"/>
              <a:ext cx="67534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1512860-7CF4-4A0E-BE8B-A5CBF3739822}"/>
                </a:ext>
              </a:extLst>
            </p:cNvPr>
            <p:cNvCxnSpPr>
              <a:cxnSpLocks/>
              <a:stCxn id="14" idx="4"/>
              <a:endCxn id="13" idx="0"/>
            </p:cNvCxnSpPr>
            <p:nvPr/>
          </p:nvCxnSpPr>
          <p:spPr>
            <a:xfrm>
              <a:off x="12666865" y="50724"/>
              <a:ext cx="0" cy="537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39DDCB2-A454-4683-BD2B-1C09E5589A81}"/>
                </a:ext>
              </a:extLst>
            </p:cNvPr>
            <p:cNvCxnSpPr>
              <a:cxnSpLocks/>
              <a:stCxn id="9" idx="6"/>
              <a:endCxn id="10" idx="0"/>
            </p:cNvCxnSpPr>
            <p:nvPr/>
          </p:nvCxnSpPr>
          <p:spPr>
            <a:xfrm>
              <a:off x="8535958" y="-2208012"/>
              <a:ext cx="2595120" cy="6413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072AA2D9-21F8-4480-ABC3-A511DD3A116C}"/>
                </a:ext>
              </a:extLst>
            </p:cNvPr>
            <p:cNvSpPr/>
            <p:nvPr/>
          </p:nvSpPr>
          <p:spPr>
            <a:xfrm>
              <a:off x="9800876" y="48663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0344B60-3342-4681-97C3-165A10E85A41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9353113" y="-1026666"/>
              <a:ext cx="1777965" cy="5087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B5327DC-EB65-4915-B7F2-B44D08392967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8719428" y="22074"/>
              <a:ext cx="633685" cy="4645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0D7AE7B-46BA-4908-8582-3CA6D5D0C708}"/>
                </a:ext>
              </a:extLst>
            </p:cNvPr>
            <p:cNvCxnSpPr>
              <a:cxnSpLocks/>
              <a:stCxn id="11" idx="4"/>
              <a:endCxn id="43" idx="0"/>
            </p:cNvCxnSpPr>
            <p:nvPr/>
          </p:nvCxnSpPr>
          <p:spPr>
            <a:xfrm>
              <a:off x="9353113" y="22074"/>
              <a:ext cx="717763" cy="4645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5873CC37-9F7F-4E92-A351-E7953CDF2E00}"/>
                </a:ext>
              </a:extLst>
            </p:cNvPr>
            <p:cNvCxnSpPr>
              <a:cxnSpLocks/>
              <a:stCxn id="60" idx="2"/>
              <a:endCxn id="109" idx="6"/>
            </p:cNvCxnSpPr>
            <p:nvPr/>
          </p:nvCxnSpPr>
          <p:spPr>
            <a:xfrm flipH="1">
              <a:off x="5522797" y="-2208012"/>
              <a:ext cx="125782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E8A404C-F62E-4C90-ADB0-ED06152DC67B}"/>
                </a:ext>
              </a:extLst>
            </p:cNvPr>
            <p:cNvCxnSpPr>
              <a:cxnSpLocks/>
              <a:stCxn id="43" idx="4"/>
              <a:endCxn id="5" idx="0"/>
            </p:cNvCxnSpPr>
            <p:nvPr/>
          </p:nvCxnSpPr>
          <p:spPr>
            <a:xfrm flipH="1">
              <a:off x="7942825" y="1026631"/>
              <a:ext cx="2128051" cy="51742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B9920564-D80D-453E-8283-7E471CE798FB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11131078" y="-1026666"/>
              <a:ext cx="1535787" cy="537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0C4D5E15-FD94-49AB-9B4A-0D4146F302E2}"/>
                </a:ext>
              </a:extLst>
            </p:cNvPr>
            <p:cNvSpPr/>
            <p:nvPr/>
          </p:nvSpPr>
          <p:spPr>
            <a:xfrm>
              <a:off x="6780617" y="-247801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A1A6570-8D07-41C7-A619-078EB5224C45}"/>
                </a:ext>
              </a:extLst>
            </p:cNvPr>
            <p:cNvCxnSpPr>
              <a:cxnSpLocks/>
              <a:stCxn id="12" idx="4"/>
              <a:endCxn id="5" idx="1"/>
            </p:cNvCxnSpPr>
            <p:nvPr/>
          </p:nvCxnSpPr>
          <p:spPr>
            <a:xfrm flipH="1">
              <a:off x="7815546" y="1026631"/>
              <a:ext cx="903882" cy="52269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lowchart: Connector 80">
              <a:extLst>
                <a:ext uri="{FF2B5EF4-FFF2-40B4-BE49-F238E27FC236}">
                  <a16:creationId xmlns:a16="http://schemas.microsoft.com/office/drawing/2014/main" id="{4CB2194D-1EC4-46E7-90BD-8E426185798C}"/>
                </a:ext>
              </a:extLst>
            </p:cNvPr>
            <p:cNvSpPr/>
            <p:nvPr/>
          </p:nvSpPr>
          <p:spPr>
            <a:xfrm>
              <a:off x="11401078" y="175796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027CED4-9D03-4366-88A8-8D20691EB653}"/>
                </a:ext>
              </a:extLst>
            </p:cNvPr>
            <p:cNvCxnSpPr>
              <a:cxnSpLocks/>
              <a:stCxn id="13" idx="3"/>
              <a:endCxn id="81" idx="0"/>
            </p:cNvCxnSpPr>
            <p:nvPr/>
          </p:nvCxnSpPr>
          <p:spPr>
            <a:xfrm flipH="1">
              <a:off x="11671078" y="1049033"/>
              <a:ext cx="804868" cy="7089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B69873A7-EFE3-486B-8220-32AB98CCE290}"/>
                </a:ext>
              </a:extLst>
            </p:cNvPr>
            <p:cNvSpPr/>
            <p:nvPr/>
          </p:nvSpPr>
          <p:spPr>
            <a:xfrm>
              <a:off x="13309478" y="175796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181FE78-4443-482E-9893-779DE779D491}"/>
                </a:ext>
              </a:extLst>
            </p:cNvPr>
            <p:cNvCxnSpPr>
              <a:cxnSpLocks/>
              <a:stCxn id="13" idx="5"/>
              <a:endCxn id="85" idx="0"/>
            </p:cNvCxnSpPr>
            <p:nvPr/>
          </p:nvCxnSpPr>
          <p:spPr>
            <a:xfrm>
              <a:off x="12857784" y="1049033"/>
              <a:ext cx="721694" cy="7089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lowchart: Connector 88">
              <a:extLst>
                <a:ext uri="{FF2B5EF4-FFF2-40B4-BE49-F238E27FC236}">
                  <a16:creationId xmlns:a16="http://schemas.microsoft.com/office/drawing/2014/main" id="{FFF890A2-F05B-4BEE-8610-0DA091916FBC}"/>
                </a:ext>
              </a:extLst>
            </p:cNvPr>
            <p:cNvSpPr/>
            <p:nvPr/>
          </p:nvSpPr>
          <p:spPr>
            <a:xfrm>
              <a:off x="12678631" y="298518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52250AE4-D7A3-4452-B78A-0F2ED3F8F6AE}"/>
                </a:ext>
              </a:extLst>
            </p:cNvPr>
            <p:cNvSpPr/>
            <p:nvPr/>
          </p:nvSpPr>
          <p:spPr>
            <a:xfrm>
              <a:off x="14202631" y="298518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ED7D631-18F5-4D68-8843-2FDB2D16F6B1}"/>
                </a:ext>
              </a:extLst>
            </p:cNvPr>
            <p:cNvCxnSpPr>
              <a:cxnSpLocks/>
              <a:stCxn id="85" idx="4"/>
              <a:endCxn id="89" idx="0"/>
            </p:cNvCxnSpPr>
            <p:nvPr/>
          </p:nvCxnSpPr>
          <p:spPr>
            <a:xfrm flipH="1">
              <a:off x="12948631" y="2297961"/>
              <a:ext cx="630847" cy="687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603C835-D72D-4DD2-A3AC-0D11B2A487C9}"/>
                </a:ext>
              </a:extLst>
            </p:cNvPr>
            <p:cNvCxnSpPr>
              <a:cxnSpLocks/>
              <a:stCxn id="85" idx="4"/>
              <a:endCxn id="90" idx="0"/>
            </p:cNvCxnSpPr>
            <p:nvPr/>
          </p:nvCxnSpPr>
          <p:spPr>
            <a:xfrm>
              <a:off x="13579478" y="2297961"/>
              <a:ext cx="893153" cy="687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0101696-8495-44E4-8511-FC97C57FB0A7}"/>
                </a:ext>
              </a:extLst>
            </p:cNvPr>
            <p:cNvCxnSpPr>
              <a:cxnSpLocks/>
              <a:stCxn id="89" idx="3"/>
              <a:endCxn id="5" idx="6"/>
            </p:cNvCxnSpPr>
            <p:nvPr/>
          </p:nvCxnSpPr>
          <p:spPr>
            <a:xfrm flipH="1">
              <a:off x="8122825" y="3446106"/>
              <a:ext cx="4634887" cy="29347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5EB8D47-55AA-4A37-9991-73B4C9294F7D}"/>
                </a:ext>
              </a:extLst>
            </p:cNvPr>
            <p:cNvCxnSpPr>
              <a:cxnSpLocks/>
              <a:stCxn id="90" idx="4"/>
              <a:endCxn id="5" idx="6"/>
            </p:cNvCxnSpPr>
            <p:nvPr/>
          </p:nvCxnSpPr>
          <p:spPr>
            <a:xfrm flipH="1">
              <a:off x="8122825" y="3525187"/>
              <a:ext cx="6349806" cy="28556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7C6F79F-232F-4040-9856-AB25F398842A}"/>
                </a:ext>
              </a:extLst>
            </p:cNvPr>
            <p:cNvCxnSpPr>
              <a:cxnSpLocks/>
              <a:stCxn id="81" idx="3"/>
              <a:endCxn id="5" idx="7"/>
            </p:cNvCxnSpPr>
            <p:nvPr/>
          </p:nvCxnSpPr>
          <p:spPr>
            <a:xfrm flipH="1">
              <a:off x="8070104" y="2218880"/>
              <a:ext cx="3410055" cy="40346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A9C65881-5286-41DC-BECF-D49888C04B5F}"/>
                </a:ext>
              </a:extLst>
            </p:cNvPr>
            <p:cNvSpPr/>
            <p:nvPr/>
          </p:nvSpPr>
          <p:spPr>
            <a:xfrm>
              <a:off x="4982797" y="-247801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78A37E0D-9778-42EF-92C6-8DED9E09829B}"/>
                </a:ext>
              </a:extLst>
            </p:cNvPr>
            <p:cNvSpPr/>
            <p:nvPr/>
          </p:nvSpPr>
          <p:spPr>
            <a:xfrm>
              <a:off x="7322388" y="598760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64ADF814-7598-4AD6-AA01-0126FEB52ADD}"/>
                </a:ext>
              </a:extLst>
            </p:cNvPr>
            <p:cNvSpPr/>
            <p:nvPr/>
          </p:nvSpPr>
          <p:spPr>
            <a:xfrm>
              <a:off x="3227456" y="-2201980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15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F7E1B242-2EDA-403C-9DE0-B25138D7192A}"/>
                </a:ext>
              </a:extLst>
            </p:cNvPr>
            <p:cNvCxnSpPr>
              <a:cxnSpLocks/>
              <a:stCxn id="109" idx="2"/>
              <a:endCxn id="128" idx="0"/>
            </p:cNvCxnSpPr>
            <p:nvPr/>
          </p:nvCxnSpPr>
          <p:spPr>
            <a:xfrm flipH="1">
              <a:off x="3497456" y="-2208012"/>
              <a:ext cx="1485341" cy="60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A62A530C-C836-47F5-8A0E-DCE2573E6A3B}"/>
                </a:ext>
              </a:extLst>
            </p:cNvPr>
            <p:cNvCxnSpPr>
              <a:cxnSpLocks/>
              <a:stCxn id="128" idx="4"/>
              <a:endCxn id="112" idx="1"/>
            </p:cNvCxnSpPr>
            <p:nvPr/>
          </p:nvCxnSpPr>
          <p:spPr>
            <a:xfrm>
              <a:off x="3497456" y="-1661980"/>
              <a:ext cx="3904013" cy="23398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08399C54-ABA4-4FBA-B8E1-CD1891B259B9}"/>
                </a:ext>
              </a:extLst>
            </p:cNvPr>
            <p:cNvCxnSpPr>
              <a:cxnSpLocks/>
              <a:stCxn id="112" idx="4"/>
              <a:endCxn id="5" idx="2"/>
            </p:cNvCxnSpPr>
            <p:nvPr/>
          </p:nvCxnSpPr>
          <p:spPr>
            <a:xfrm>
              <a:off x="7592388" y="1138760"/>
              <a:ext cx="170437" cy="52420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53B39C6B-7188-4A29-B945-D3D45F3636B4}"/>
                </a:ext>
              </a:extLst>
            </p:cNvPr>
            <p:cNvSpPr/>
            <p:nvPr/>
          </p:nvSpPr>
          <p:spPr>
            <a:xfrm>
              <a:off x="2633076" y="-132309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F65FF828-517B-4982-9CF4-CE5C30B5F46C}"/>
                </a:ext>
              </a:extLst>
            </p:cNvPr>
            <p:cNvCxnSpPr>
              <a:cxnSpLocks/>
              <a:stCxn id="128" idx="4"/>
              <a:endCxn id="158" idx="0"/>
            </p:cNvCxnSpPr>
            <p:nvPr/>
          </p:nvCxnSpPr>
          <p:spPr>
            <a:xfrm flipH="1">
              <a:off x="2903076" y="-1661980"/>
              <a:ext cx="594380" cy="3388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159CFC84-10EC-412D-90C1-78FC2ABB249A}"/>
                </a:ext>
              </a:extLst>
            </p:cNvPr>
            <p:cNvSpPr/>
            <p:nvPr/>
          </p:nvSpPr>
          <p:spPr>
            <a:xfrm>
              <a:off x="4477774" y="166689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CF692914-6B01-44D7-A19E-273A84BB599E}"/>
                </a:ext>
              </a:extLst>
            </p:cNvPr>
            <p:cNvSpPr/>
            <p:nvPr/>
          </p:nvSpPr>
          <p:spPr>
            <a:xfrm>
              <a:off x="1216847" y="-1330453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24</a:t>
              </a:r>
            </a:p>
          </p:txBody>
        </p: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3331C4B4-2292-427B-B9F7-3800ED69814F}"/>
                </a:ext>
              </a:extLst>
            </p:cNvPr>
            <p:cNvCxnSpPr>
              <a:cxnSpLocks/>
              <a:stCxn id="158" idx="2"/>
              <a:endCxn id="165" idx="6"/>
            </p:cNvCxnSpPr>
            <p:nvPr/>
          </p:nvCxnSpPr>
          <p:spPr>
            <a:xfrm flipH="1" flipV="1">
              <a:off x="1756847" y="-1060453"/>
              <a:ext cx="876229" cy="73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19968CE2-B77B-42FB-962F-F93F3BA9ED0D}"/>
                </a:ext>
              </a:extLst>
            </p:cNvPr>
            <p:cNvCxnSpPr>
              <a:cxnSpLocks/>
              <a:stCxn id="158" idx="5"/>
              <a:endCxn id="164" idx="1"/>
            </p:cNvCxnSpPr>
            <p:nvPr/>
          </p:nvCxnSpPr>
          <p:spPr>
            <a:xfrm>
              <a:off x="3093995" y="-862172"/>
              <a:ext cx="1462860" cy="11079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3DC3BA1A-7AC2-449C-A332-4126E0760013}"/>
                </a:ext>
              </a:extLst>
            </p:cNvPr>
            <p:cNvSpPr/>
            <p:nvPr/>
          </p:nvSpPr>
          <p:spPr>
            <a:xfrm>
              <a:off x="5464773" y="169114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19</a:t>
              </a:r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169B5076-E6F8-44C8-992F-D0DC3D04B3AD}"/>
                </a:ext>
              </a:extLst>
            </p:cNvPr>
            <p:cNvCxnSpPr>
              <a:cxnSpLocks/>
              <a:stCxn id="164" idx="4"/>
              <a:endCxn id="172" idx="0"/>
            </p:cNvCxnSpPr>
            <p:nvPr/>
          </p:nvCxnSpPr>
          <p:spPr>
            <a:xfrm>
              <a:off x="4747774" y="706689"/>
              <a:ext cx="986999" cy="9844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C2C06BF5-40CF-49CD-B571-EFA18B7A916F}"/>
                </a:ext>
              </a:extLst>
            </p:cNvPr>
            <p:cNvSpPr/>
            <p:nvPr/>
          </p:nvSpPr>
          <p:spPr>
            <a:xfrm>
              <a:off x="4867579" y="2939625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649D784A-5CF7-4A95-80D5-F03E31404FEF}"/>
                </a:ext>
              </a:extLst>
            </p:cNvPr>
            <p:cNvSpPr/>
            <p:nvPr/>
          </p:nvSpPr>
          <p:spPr>
            <a:xfrm>
              <a:off x="6388277" y="284270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20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33D9C9C-64A9-4E42-93AD-42A5972A08F2}"/>
                </a:ext>
              </a:extLst>
            </p:cNvPr>
            <p:cNvCxnSpPr>
              <a:cxnSpLocks/>
              <a:stCxn id="172" idx="3"/>
              <a:endCxn id="177" idx="0"/>
            </p:cNvCxnSpPr>
            <p:nvPr/>
          </p:nvCxnSpPr>
          <p:spPr>
            <a:xfrm flipH="1">
              <a:off x="5137579" y="2152065"/>
              <a:ext cx="406275" cy="7875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A529D079-02A9-4380-B9F5-1B91A9416DA6}"/>
                </a:ext>
              </a:extLst>
            </p:cNvPr>
            <p:cNvCxnSpPr>
              <a:cxnSpLocks/>
              <a:stCxn id="172" idx="5"/>
              <a:endCxn id="178" idx="1"/>
            </p:cNvCxnSpPr>
            <p:nvPr/>
          </p:nvCxnSpPr>
          <p:spPr>
            <a:xfrm>
              <a:off x="5925692" y="2152065"/>
              <a:ext cx="541666" cy="7697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9F5B4E50-C9B9-4ACA-B935-344A84CF8EBF}"/>
                </a:ext>
              </a:extLst>
            </p:cNvPr>
            <p:cNvCxnSpPr>
              <a:cxnSpLocks/>
              <a:stCxn id="178" idx="5"/>
              <a:endCxn id="5" idx="2"/>
            </p:cNvCxnSpPr>
            <p:nvPr/>
          </p:nvCxnSpPr>
          <p:spPr>
            <a:xfrm>
              <a:off x="6849196" y="3303625"/>
              <a:ext cx="913629" cy="30772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3B40EA64-9974-45F3-A41C-F702D5609340}"/>
                </a:ext>
              </a:extLst>
            </p:cNvPr>
            <p:cNvSpPr/>
            <p:nvPr/>
          </p:nvSpPr>
          <p:spPr>
            <a:xfrm>
              <a:off x="4253155" y="376735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08774992-2A38-4BD2-B82F-9D8C06C37295}"/>
                </a:ext>
              </a:extLst>
            </p:cNvPr>
            <p:cNvSpPr/>
            <p:nvPr/>
          </p:nvSpPr>
          <p:spPr>
            <a:xfrm>
              <a:off x="5488656" y="3806893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23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21288073-CCEC-4AC1-B83B-DFC6E3C1C48B}"/>
                </a:ext>
              </a:extLst>
            </p:cNvPr>
            <p:cNvCxnSpPr>
              <a:cxnSpLocks/>
              <a:stCxn id="177" idx="3"/>
              <a:endCxn id="191" idx="7"/>
            </p:cNvCxnSpPr>
            <p:nvPr/>
          </p:nvCxnSpPr>
          <p:spPr>
            <a:xfrm flipH="1">
              <a:off x="4714074" y="3400544"/>
              <a:ext cx="232586" cy="4458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E52CE9D7-6573-482F-89D2-263F21A33D1F}"/>
                </a:ext>
              </a:extLst>
            </p:cNvPr>
            <p:cNvCxnSpPr>
              <a:cxnSpLocks/>
              <a:stCxn id="177" idx="5"/>
              <a:endCxn id="202" idx="1"/>
            </p:cNvCxnSpPr>
            <p:nvPr/>
          </p:nvCxnSpPr>
          <p:spPr>
            <a:xfrm>
              <a:off x="5328498" y="3400544"/>
              <a:ext cx="239239" cy="4854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48A29B9E-66E3-43E2-B6B3-8FC4362DB253}"/>
                </a:ext>
              </a:extLst>
            </p:cNvPr>
            <p:cNvCxnSpPr>
              <a:cxnSpLocks/>
              <a:stCxn id="202" idx="4"/>
              <a:endCxn id="5" idx="2"/>
            </p:cNvCxnSpPr>
            <p:nvPr/>
          </p:nvCxnSpPr>
          <p:spPr>
            <a:xfrm>
              <a:off x="5758656" y="4346893"/>
              <a:ext cx="2004169" cy="20339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FF4E0FFC-7E9C-492A-A0EF-7797D2434FC4}"/>
                </a:ext>
              </a:extLst>
            </p:cNvPr>
            <p:cNvCxnSpPr>
              <a:cxnSpLocks/>
              <a:stCxn id="191" idx="4"/>
              <a:endCxn id="5" idx="2"/>
            </p:cNvCxnSpPr>
            <p:nvPr/>
          </p:nvCxnSpPr>
          <p:spPr>
            <a:xfrm>
              <a:off x="4523155" y="4307352"/>
              <a:ext cx="3239670" cy="20734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B9DB253D-2033-4111-AC0F-0A6A0F2AE8EE}"/>
                </a:ext>
              </a:extLst>
            </p:cNvPr>
            <p:cNvSpPr/>
            <p:nvPr/>
          </p:nvSpPr>
          <p:spPr>
            <a:xfrm>
              <a:off x="1216847" y="-29970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F87EE305-C58E-4629-AC41-945FA3E93FFF}"/>
                </a:ext>
              </a:extLst>
            </p:cNvPr>
            <p:cNvSpPr/>
            <p:nvPr/>
          </p:nvSpPr>
          <p:spPr>
            <a:xfrm>
              <a:off x="1172705" y="719304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26</a:t>
              </a:r>
            </a:p>
          </p:txBody>
        </p: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D20FB4B6-9DB6-457D-A8F6-4F23493A5AC4}"/>
                </a:ext>
              </a:extLst>
            </p:cNvPr>
            <p:cNvCxnSpPr>
              <a:cxnSpLocks/>
              <a:stCxn id="165" idx="4"/>
              <a:endCxn id="234" idx="0"/>
            </p:cNvCxnSpPr>
            <p:nvPr/>
          </p:nvCxnSpPr>
          <p:spPr>
            <a:xfrm>
              <a:off x="1486847" y="-790453"/>
              <a:ext cx="0" cy="4907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3B8EFA5B-B627-499C-AE7E-235F9E038D6C}"/>
                </a:ext>
              </a:extLst>
            </p:cNvPr>
            <p:cNvCxnSpPr>
              <a:cxnSpLocks/>
              <a:stCxn id="234" idx="4"/>
              <a:endCxn id="238" idx="0"/>
            </p:cNvCxnSpPr>
            <p:nvPr/>
          </p:nvCxnSpPr>
          <p:spPr>
            <a:xfrm flipH="1">
              <a:off x="1442705" y="240299"/>
              <a:ext cx="44142" cy="4790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FC60B238-6525-41BC-A1A9-A616493D349D}"/>
                </a:ext>
              </a:extLst>
            </p:cNvPr>
            <p:cNvSpPr/>
            <p:nvPr/>
          </p:nvSpPr>
          <p:spPr>
            <a:xfrm>
              <a:off x="1169249" y="1847519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27</a:t>
              </a:r>
            </a:p>
          </p:txBody>
        </p: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B653D32A-5FF4-4A23-9064-658E8B36CB30}"/>
                </a:ext>
              </a:extLst>
            </p:cNvPr>
            <p:cNvCxnSpPr>
              <a:cxnSpLocks/>
              <a:stCxn id="238" idx="4"/>
              <a:endCxn id="247" idx="0"/>
            </p:cNvCxnSpPr>
            <p:nvPr/>
          </p:nvCxnSpPr>
          <p:spPr>
            <a:xfrm flipH="1">
              <a:off x="1439249" y="1259304"/>
              <a:ext cx="3456" cy="5882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B931CDFE-3DF5-4262-8605-B5AA7D664751}"/>
                </a:ext>
              </a:extLst>
            </p:cNvPr>
            <p:cNvSpPr/>
            <p:nvPr/>
          </p:nvSpPr>
          <p:spPr>
            <a:xfrm>
              <a:off x="2088109" y="270138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255" name="Flowchart: Connector 254">
              <a:extLst>
                <a:ext uri="{FF2B5EF4-FFF2-40B4-BE49-F238E27FC236}">
                  <a16:creationId xmlns:a16="http://schemas.microsoft.com/office/drawing/2014/main" id="{7CD9DE5D-C68F-4647-8FED-6EB83BC57624}"/>
                </a:ext>
              </a:extLst>
            </p:cNvPr>
            <p:cNvSpPr/>
            <p:nvPr/>
          </p:nvSpPr>
          <p:spPr>
            <a:xfrm>
              <a:off x="29966" y="273332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31</a:t>
              </a:r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B39E99C2-0F13-45EA-B8FE-9CE0441986E6}"/>
                </a:ext>
              </a:extLst>
            </p:cNvPr>
            <p:cNvCxnSpPr>
              <a:cxnSpLocks/>
              <a:stCxn id="247" idx="3"/>
              <a:endCxn id="255" idx="0"/>
            </p:cNvCxnSpPr>
            <p:nvPr/>
          </p:nvCxnSpPr>
          <p:spPr>
            <a:xfrm flipH="1">
              <a:off x="299966" y="2308438"/>
              <a:ext cx="948364" cy="4248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00AEEE6B-5568-4BA2-B6EC-A3281878C1D1}"/>
                </a:ext>
              </a:extLst>
            </p:cNvPr>
            <p:cNvCxnSpPr>
              <a:cxnSpLocks/>
              <a:stCxn id="247" idx="5"/>
              <a:endCxn id="252" idx="1"/>
            </p:cNvCxnSpPr>
            <p:nvPr/>
          </p:nvCxnSpPr>
          <p:spPr>
            <a:xfrm>
              <a:off x="1630168" y="2308438"/>
              <a:ext cx="537022" cy="4720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CBFCFE8-2168-472B-8068-F0F7577954C5}"/>
                </a:ext>
              </a:extLst>
            </p:cNvPr>
            <p:cNvSpPr/>
            <p:nvPr/>
          </p:nvSpPr>
          <p:spPr>
            <a:xfrm>
              <a:off x="1431285" y="368827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263" name="Flowchart: Connector 262">
              <a:extLst>
                <a:ext uri="{FF2B5EF4-FFF2-40B4-BE49-F238E27FC236}">
                  <a16:creationId xmlns:a16="http://schemas.microsoft.com/office/drawing/2014/main" id="{04FCA719-F4E6-47A9-B12D-A8E5EB05E368}"/>
                </a:ext>
              </a:extLst>
            </p:cNvPr>
            <p:cNvSpPr/>
            <p:nvPr/>
          </p:nvSpPr>
          <p:spPr>
            <a:xfrm>
              <a:off x="2950607" y="376735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15AFD875-2377-413D-BC9D-EC4B625C4DD8}"/>
                </a:ext>
              </a:extLst>
            </p:cNvPr>
            <p:cNvCxnSpPr>
              <a:cxnSpLocks/>
              <a:stCxn id="252" idx="5"/>
              <a:endCxn id="263" idx="0"/>
            </p:cNvCxnSpPr>
            <p:nvPr/>
          </p:nvCxnSpPr>
          <p:spPr>
            <a:xfrm>
              <a:off x="2549028" y="3162305"/>
              <a:ext cx="671579" cy="6050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870AD96D-72CD-4A8B-BA73-A197B998F7D4}"/>
                </a:ext>
              </a:extLst>
            </p:cNvPr>
            <p:cNvCxnSpPr>
              <a:cxnSpLocks/>
              <a:stCxn id="252" idx="3"/>
              <a:endCxn id="262" idx="0"/>
            </p:cNvCxnSpPr>
            <p:nvPr/>
          </p:nvCxnSpPr>
          <p:spPr>
            <a:xfrm flipH="1">
              <a:off x="1701285" y="3162305"/>
              <a:ext cx="465905" cy="5259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7D7A7153-181B-4980-9F97-3C96B9A5AA32}"/>
                </a:ext>
              </a:extLst>
            </p:cNvPr>
            <p:cNvCxnSpPr>
              <a:cxnSpLocks/>
              <a:stCxn id="263" idx="4"/>
              <a:endCxn id="5" idx="2"/>
            </p:cNvCxnSpPr>
            <p:nvPr/>
          </p:nvCxnSpPr>
          <p:spPr>
            <a:xfrm>
              <a:off x="3220607" y="4307352"/>
              <a:ext cx="4542218" cy="20734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831D7B68-357D-46F8-BCF1-C68991129A7E}"/>
                </a:ext>
              </a:extLst>
            </p:cNvPr>
            <p:cNvCxnSpPr>
              <a:cxnSpLocks/>
              <a:stCxn id="262" idx="4"/>
              <a:endCxn id="5" idx="3"/>
            </p:cNvCxnSpPr>
            <p:nvPr/>
          </p:nvCxnSpPr>
          <p:spPr>
            <a:xfrm>
              <a:off x="1701285" y="4228271"/>
              <a:ext cx="6114261" cy="22798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Flowchart: Connector 354">
              <a:extLst>
                <a:ext uri="{FF2B5EF4-FFF2-40B4-BE49-F238E27FC236}">
                  <a16:creationId xmlns:a16="http://schemas.microsoft.com/office/drawing/2014/main" id="{152A26FA-D7C2-4FD9-B80D-6F6A99FBA1BD}"/>
                </a:ext>
              </a:extLst>
            </p:cNvPr>
            <p:cNvSpPr/>
            <p:nvPr/>
          </p:nvSpPr>
          <p:spPr>
            <a:xfrm>
              <a:off x="-604255" y="392625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356" name="Flowchart: Connector 355">
              <a:extLst>
                <a:ext uri="{FF2B5EF4-FFF2-40B4-BE49-F238E27FC236}">
                  <a16:creationId xmlns:a16="http://schemas.microsoft.com/office/drawing/2014/main" id="{2D1C6274-41DC-445B-87AF-67139071974D}"/>
                </a:ext>
              </a:extLst>
            </p:cNvPr>
            <p:cNvSpPr/>
            <p:nvPr/>
          </p:nvSpPr>
          <p:spPr>
            <a:xfrm>
              <a:off x="616015" y="392625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282F388B-BA2B-4B63-8087-FFBB7B4071DA}"/>
                </a:ext>
              </a:extLst>
            </p:cNvPr>
            <p:cNvCxnSpPr>
              <a:cxnSpLocks/>
              <a:stCxn id="255" idx="4"/>
              <a:endCxn id="355" idx="0"/>
            </p:cNvCxnSpPr>
            <p:nvPr/>
          </p:nvCxnSpPr>
          <p:spPr>
            <a:xfrm flipH="1">
              <a:off x="-334255" y="3273326"/>
              <a:ext cx="634221" cy="6529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B9DB7C33-7B30-4902-B370-ED12D70A23E8}"/>
                </a:ext>
              </a:extLst>
            </p:cNvPr>
            <p:cNvCxnSpPr>
              <a:cxnSpLocks/>
              <a:stCxn id="255" idx="4"/>
              <a:endCxn id="356" idx="0"/>
            </p:cNvCxnSpPr>
            <p:nvPr/>
          </p:nvCxnSpPr>
          <p:spPr>
            <a:xfrm>
              <a:off x="299966" y="3273326"/>
              <a:ext cx="586049" cy="6529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1D9A9EA2-6422-43F9-AA57-782D4EA2C25E}"/>
                </a:ext>
              </a:extLst>
            </p:cNvPr>
            <p:cNvCxnSpPr>
              <a:cxnSpLocks/>
              <a:stCxn id="356" idx="4"/>
              <a:endCxn id="5" idx="3"/>
            </p:cNvCxnSpPr>
            <p:nvPr/>
          </p:nvCxnSpPr>
          <p:spPr>
            <a:xfrm>
              <a:off x="886015" y="4466257"/>
              <a:ext cx="6929531" cy="2041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A9856FDF-5486-4AF1-B07B-156F0776FECE}"/>
                </a:ext>
              </a:extLst>
            </p:cNvPr>
            <p:cNvCxnSpPr>
              <a:cxnSpLocks/>
              <a:stCxn id="355" idx="4"/>
              <a:endCxn id="5" idx="3"/>
            </p:cNvCxnSpPr>
            <p:nvPr/>
          </p:nvCxnSpPr>
          <p:spPr>
            <a:xfrm>
              <a:off x="-334255" y="4466257"/>
              <a:ext cx="8149801" cy="2041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93B463-5E90-4A55-A93E-203AB5951EAB}"/>
                </a:ext>
              </a:extLst>
            </p:cNvPr>
            <p:cNvSpPr txBox="1"/>
            <p:nvPr/>
          </p:nvSpPr>
          <p:spPr>
            <a:xfrm>
              <a:off x="8480545" y="-3323067"/>
              <a:ext cx="2920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d(t)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394460A-A2A3-41E7-93ED-31FF30078165}"/>
                </a:ext>
              </a:extLst>
            </p:cNvPr>
            <p:cNvSpPr txBox="1"/>
            <p:nvPr/>
          </p:nvSpPr>
          <p:spPr>
            <a:xfrm>
              <a:off x="13020786" y="-357852"/>
              <a:ext cx="20972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d(t)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738FC11-6908-4C63-88D1-8039BA4436EA}"/>
                </a:ext>
              </a:extLst>
            </p:cNvPr>
            <p:cNvSpPr txBox="1"/>
            <p:nvPr/>
          </p:nvSpPr>
          <p:spPr>
            <a:xfrm>
              <a:off x="13153984" y="548375"/>
              <a:ext cx="20972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u(t)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C8832FD-2786-4A5B-8CB9-04B557B52E35}"/>
                </a:ext>
              </a:extLst>
            </p:cNvPr>
            <p:cNvSpPr txBox="1"/>
            <p:nvPr/>
          </p:nvSpPr>
          <p:spPr>
            <a:xfrm>
              <a:off x="13850748" y="1761091"/>
              <a:ext cx="9008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u(t)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CEB8DC2-287F-41E0-A182-41814A14236B}"/>
                </a:ext>
              </a:extLst>
            </p:cNvPr>
            <p:cNvSpPr txBox="1"/>
            <p:nvPr/>
          </p:nvSpPr>
          <p:spPr>
            <a:xfrm>
              <a:off x="12073512" y="3064718"/>
              <a:ext cx="9008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u(t)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EAE9757-C243-4D4F-ACAC-140C661462A9}"/>
                </a:ext>
              </a:extLst>
            </p:cNvPr>
            <p:cNvSpPr txBox="1"/>
            <p:nvPr/>
          </p:nvSpPr>
          <p:spPr>
            <a:xfrm>
              <a:off x="13619009" y="3043503"/>
              <a:ext cx="9008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u(t)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2401547-0D8C-4917-9241-50EA1EBB9E0D}"/>
                </a:ext>
              </a:extLst>
            </p:cNvPr>
            <p:cNvSpPr txBox="1"/>
            <p:nvPr/>
          </p:nvSpPr>
          <p:spPr>
            <a:xfrm>
              <a:off x="8180138" y="6365022"/>
              <a:ext cx="2920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k(all)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14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AABA56-FCC2-4BE7-8906-D1A8BF22EF6A}"/>
              </a:ext>
            </a:extLst>
          </p:cNvPr>
          <p:cNvGrpSpPr/>
          <p:nvPr/>
        </p:nvGrpSpPr>
        <p:grpSpPr>
          <a:xfrm>
            <a:off x="-604255" y="-4029264"/>
            <a:ext cx="15346886" cy="10794396"/>
            <a:chOff x="-604255" y="-4029264"/>
            <a:chExt cx="15346886" cy="10794396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66A2FEC6-618A-482E-A63D-B83177A4F036}"/>
                </a:ext>
              </a:extLst>
            </p:cNvPr>
            <p:cNvSpPr/>
            <p:nvPr/>
          </p:nvSpPr>
          <p:spPr>
            <a:xfrm>
              <a:off x="8091637" y="-4029264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4C7DB849-32A9-482D-9528-7C78C88046A6}"/>
                </a:ext>
              </a:extLst>
            </p:cNvPr>
            <p:cNvSpPr/>
            <p:nvPr/>
          </p:nvSpPr>
          <p:spPr>
            <a:xfrm>
              <a:off x="7762825" y="6200850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ADBE760-C0E7-42A9-BFEA-5340B80621BB}"/>
                </a:ext>
              </a:extLst>
            </p:cNvPr>
            <p:cNvSpPr/>
            <p:nvPr/>
          </p:nvSpPr>
          <p:spPr>
            <a:xfrm>
              <a:off x="8001637" y="-3343638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3F7ED1F-09B4-4F6E-AFE0-D2E384A608B3}"/>
                </a:ext>
              </a:extLst>
            </p:cNvPr>
            <p:cNvSpPr/>
            <p:nvPr/>
          </p:nvSpPr>
          <p:spPr>
            <a:xfrm>
              <a:off x="7995958" y="-247801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DA8D7CAA-42BE-42CD-9201-977B2C8E7A49}"/>
                </a:ext>
              </a:extLst>
            </p:cNvPr>
            <p:cNvSpPr/>
            <p:nvPr/>
          </p:nvSpPr>
          <p:spPr>
            <a:xfrm>
              <a:off x="10861078" y="-156666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1A9FB58F-35BB-4511-B973-37A6BB798081}"/>
                </a:ext>
              </a:extLst>
            </p:cNvPr>
            <p:cNvSpPr/>
            <p:nvPr/>
          </p:nvSpPr>
          <p:spPr>
            <a:xfrm>
              <a:off x="9083113" y="-51792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2F21899F-6056-44AC-B59E-F94F6EDC51A4}"/>
                </a:ext>
              </a:extLst>
            </p:cNvPr>
            <p:cNvSpPr/>
            <p:nvPr/>
          </p:nvSpPr>
          <p:spPr>
            <a:xfrm>
              <a:off x="8449428" y="48663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874F55FB-0FD5-4154-8AF7-B3AF7F7C6037}"/>
                </a:ext>
              </a:extLst>
            </p:cNvPr>
            <p:cNvSpPr/>
            <p:nvPr/>
          </p:nvSpPr>
          <p:spPr>
            <a:xfrm>
              <a:off x="12396865" y="588114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56B99674-2551-4701-BB0C-4F8F2FF9AF4E}"/>
                </a:ext>
              </a:extLst>
            </p:cNvPr>
            <p:cNvSpPr/>
            <p:nvPr/>
          </p:nvSpPr>
          <p:spPr>
            <a:xfrm>
              <a:off x="12396865" y="-48927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CC4E67-643A-4034-BAB4-4DE5096AF525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8271637" y="-3669264"/>
              <a:ext cx="0" cy="3256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F99787B-FC41-4C2C-B0EC-48CC30B3EF1E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 flipH="1">
              <a:off x="8265958" y="-2803638"/>
              <a:ext cx="5679" cy="3256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0C6047-B6B7-4612-91A5-FE4D0C7F47D2}"/>
                </a:ext>
              </a:extLst>
            </p:cNvPr>
            <p:cNvCxnSpPr>
              <a:cxnSpLocks/>
              <a:stCxn id="9" idx="2"/>
              <a:endCxn id="60" idx="6"/>
            </p:cNvCxnSpPr>
            <p:nvPr/>
          </p:nvCxnSpPr>
          <p:spPr>
            <a:xfrm flipH="1">
              <a:off x="7320617" y="-2208012"/>
              <a:ext cx="67534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1512860-7CF4-4A0E-BE8B-A5CBF3739822}"/>
                </a:ext>
              </a:extLst>
            </p:cNvPr>
            <p:cNvCxnSpPr>
              <a:cxnSpLocks/>
              <a:stCxn id="14" idx="4"/>
              <a:endCxn id="13" idx="0"/>
            </p:cNvCxnSpPr>
            <p:nvPr/>
          </p:nvCxnSpPr>
          <p:spPr>
            <a:xfrm>
              <a:off x="12666865" y="50724"/>
              <a:ext cx="0" cy="537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39DDCB2-A454-4683-BD2B-1C09E5589A81}"/>
                </a:ext>
              </a:extLst>
            </p:cNvPr>
            <p:cNvCxnSpPr>
              <a:cxnSpLocks/>
              <a:stCxn id="9" idx="6"/>
              <a:endCxn id="10" idx="0"/>
            </p:cNvCxnSpPr>
            <p:nvPr/>
          </p:nvCxnSpPr>
          <p:spPr>
            <a:xfrm>
              <a:off x="8535958" y="-2208012"/>
              <a:ext cx="2595120" cy="6413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072AA2D9-21F8-4480-ABC3-A511DD3A116C}"/>
                </a:ext>
              </a:extLst>
            </p:cNvPr>
            <p:cNvSpPr/>
            <p:nvPr/>
          </p:nvSpPr>
          <p:spPr>
            <a:xfrm>
              <a:off x="9800876" y="48663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0344B60-3342-4681-97C3-165A10E85A41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9353113" y="-1026666"/>
              <a:ext cx="1777965" cy="5087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B5327DC-EB65-4915-B7F2-B44D08392967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8719428" y="22074"/>
              <a:ext cx="633685" cy="4645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0D7AE7B-46BA-4908-8582-3CA6D5D0C708}"/>
                </a:ext>
              </a:extLst>
            </p:cNvPr>
            <p:cNvCxnSpPr>
              <a:cxnSpLocks/>
              <a:stCxn id="11" idx="4"/>
              <a:endCxn id="43" idx="0"/>
            </p:cNvCxnSpPr>
            <p:nvPr/>
          </p:nvCxnSpPr>
          <p:spPr>
            <a:xfrm>
              <a:off x="9353113" y="22074"/>
              <a:ext cx="717763" cy="4645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5873CC37-9F7F-4E92-A351-E7953CDF2E00}"/>
                </a:ext>
              </a:extLst>
            </p:cNvPr>
            <p:cNvCxnSpPr>
              <a:cxnSpLocks/>
              <a:stCxn id="60" idx="2"/>
              <a:endCxn id="109" idx="6"/>
            </p:cNvCxnSpPr>
            <p:nvPr/>
          </p:nvCxnSpPr>
          <p:spPr>
            <a:xfrm flipH="1">
              <a:off x="5522797" y="-2208012"/>
              <a:ext cx="125782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E8A404C-F62E-4C90-ADB0-ED06152DC67B}"/>
                </a:ext>
              </a:extLst>
            </p:cNvPr>
            <p:cNvCxnSpPr>
              <a:cxnSpLocks/>
              <a:stCxn id="43" idx="4"/>
              <a:endCxn id="5" idx="0"/>
            </p:cNvCxnSpPr>
            <p:nvPr/>
          </p:nvCxnSpPr>
          <p:spPr>
            <a:xfrm flipH="1">
              <a:off x="7942825" y="1026631"/>
              <a:ext cx="2128051" cy="51742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B9920564-D80D-453E-8283-7E471CE798FB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11131078" y="-1026666"/>
              <a:ext cx="1535787" cy="537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0C4D5E15-FD94-49AB-9B4A-0D4146F302E2}"/>
                </a:ext>
              </a:extLst>
            </p:cNvPr>
            <p:cNvSpPr/>
            <p:nvPr/>
          </p:nvSpPr>
          <p:spPr>
            <a:xfrm>
              <a:off x="6780617" y="-247801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A1A6570-8D07-41C7-A619-078EB5224C45}"/>
                </a:ext>
              </a:extLst>
            </p:cNvPr>
            <p:cNvCxnSpPr>
              <a:cxnSpLocks/>
              <a:stCxn id="12" idx="4"/>
              <a:endCxn id="5" idx="1"/>
            </p:cNvCxnSpPr>
            <p:nvPr/>
          </p:nvCxnSpPr>
          <p:spPr>
            <a:xfrm flipH="1">
              <a:off x="7815546" y="1026631"/>
              <a:ext cx="903882" cy="52269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lowchart: Connector 80">
              <a:extLst>
                <a:ext uri="{FF2B5EF4-FFF2-40B4-BE49-F238E27FC236}">
                  <a16:creationId xmlns:a16="http://schemas.microsoft.com/office/drawing/2014/main" id="{4CB2194D-1EC4-46E7-90BD-8E426185798C}"/>
                </a:ext>
              </a:extLst>
            </p:cNvPr>
            <p:cNvSpPr/>
            <p:nvPr/>
          </p:nvSpPr>
          <p:spPr>
            <a:xfrm>
              <a:off x="11401078" y="175796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027CED4-9D03-4366-88A8-8D20691EB653}"/>
                </a:ext>
              </a:extLst>
            </p:cNvPr>
            <p:cNvCxnSpPr>
              <a:cxnSpLocks/>
              <a:stCxn id="13" idx="3"/>
              <a:endCxn id="81" idx="0"/>
            </p:cNvCxnSpPr>
            <p:nvPr/>
          </p:nvCxnSpPr>
          <p:spPr>
            <a:xfrm flipH="1">
              <a:off x="11671078" y="1049033"/>
              <a:ext cx="804868" cy="7089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B69873A7-EFE3-486B-8220-32AB98CCE290}"/>
                </a:ext>
              </a:extLst>
            </p:cNvPr>
            <p:cNvSpPr/>
            <p:nvPr/>
          </p:nvSpPr>
          <p:spPr>
            <a:xfrm>
              <a:off x="13309478" y="175796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181FE78-4443-482E-9893-779DE779D491}"/>
                </a:ext>
              </a:extLst>
            </p:cNvPr>
            <p:cNvCxnSpPr>
              <a:cxnSpLocks/>
              <a:stCxn id="13" idx="5"/>
              <a:endCxn id="85" idx="0"/>
            </p:cNvCxnSpPr>
            <p:nvPr/>
          </p:nvCxnSpPr>
          <p:spPr>
            <a:xfrm>
              <a:off x="12857784" y="1049033"/>
              <a:ext cx="721694" cy="7089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lowchart: Connector 88">
              <a:extLst>
                <a:ext uri="{FF2B5EF4-FFF2-40B4-BE49-F238E27FC236}">
                  <a16:creationId xmlns:a16="http://schemas.microsoft.com/office/drawing/2014/main" id="{FFF890A2-F05B-4BEE-8610-0DA091916FBC}"/>
                </a:ext>
              </a:extLst>
            </p:cNvPr>
            <p:cNvSpPr/>
            <p:nvPr/>
          </p:nvSpPr>
          <p:spPr>
            <a:xfrm>
              <a:off x="12678631" y="298518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52250AE4-D7A3-4452-B78A-0F2ED3F8F6AE}"/>
                </a:ext>
              </a:extLst>
            </p:cNvPr>
            <p:cNvSpPr/>
            <p:nvPr/>
          </p:nvSpPr>
          <p:spPr>
            <a:xfrm>
              <a:off x="14202631" y="298518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ED7D631-18F5-4D68-8843-2FDB2D16F6B1}"/>
                </a:ext>
              </a:extLst>
            </p:cNvPr>
            <p:cNvCxnSpPr>
              <a:cxnSpLocks/>
              <a:stCxn id="85" idx="4"/>
              <a:endCxn id="89" idx="0"/>
            </p:cNvCxnSpPr>
            <p:nvPr/>
          </p:nvCxnSpPr>
          <p:spPr>
            <a:xfrm flipH="1">
              <a:off x="12948631" y="2297961"/>
              <a:ext cx="630847" cy="687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603C835-D72D-4DD2-A3AC-0D11B2A487C9}"/>
                </a:ext>
              </a:extLst>
            </p:cNvPr>
            <p:cNvCxnSpPr>
              <a:cxnSpLocks/>
              <a:stCxn id="85" idx="4"/>
              <a:endCxn id="90" idx="0"/>
            </p:cNvCxnSpPr>
            <p:nvPr/>
          </p:nvCxnSpPr>
          <p:spPr>
            <a:xfrm>
              <a:off x="13579478" y="2297961"/>
              <a:ext cx="893153" cy="687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0101696-8495-44E4-8511-FC97C57FB0A7}"/>
                </a:ext>
              </a:extLst>
            </p:cNvPr>
            <p:cNvCxnSpPr>
              <a:cxnSpLocks/>
              <a:stCxn id="89" idx="3"/>
              <a:endCxn id="5" idx="6"/>
            </p:cNvCxnSpPr>
            <p:nvPr/>
          </p:nvCxnSpPr>
          <p:spPr>
            <a:xfrm flipH="1">
              <a:off x="8122825" y="3446106"/>
              <a:ext cx="4634887" cy="29347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5EB8D47-55AA-4A37-9991-73B4C9294F7D}"/>
                </a:ext>
              </a:extLst>
            </p:cNvPr>
            <p:cNvCxnSpPr>
              <a:cxnSpLocks/>
              <a:stCxn id="90" idx="4"/>
              <a:endCxn id="5" idx="6"/>
            </p:cNvCxnSpPr>
            <p:nvPr/>
          </p:nvCxnSpPr>
          <p:spPr>
            <a:xfrm flipH="1">
              <a:off x="8122825" y="3525187"/>
              <a:ext cx="6349806" cy="28556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7C6F79F-232F-4040-9856-AB25F398842A}"/>
                </a:ext>
              </a:extLst>
            </p:cNvPr>
            <p:cNvCxnSpPr>
              <a:cxnSpLocks/>
              <a:stCxn id="81" idx="3"/>
              <a:endCxn id="5" idx="7"/>
            </p:cNvCxnSpPr>
            <p:nvPr/>
          </p:nvCxnSpPr>
          <p:spPr>
            <a:xfrm flipH="1">
              <a:off x="8070104" y="2218880"/>
              <a:ext cx="3410055" cy="40346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A9C65881-5286-41DC-BECF-D49888C04B5F}"/>
                </a:ext>
              </a:extLst>
            </p:cNvPr>
            <p:cNvSpPr/>
            <p:nvPr/>
          </p:nvSpPr>
          <p:spPr>
            <a:xfrm>
              <a:off x="4982797" y="-247801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78A37E0D-9778-42EF-92C6-8DED9E09829B}"/>
                </a:ext>
              </a:extLst>
            </p:cNvPr>
            <p:cNvSpPr/>
            <p:nvPr/>
          </p:nvSpPr>
          <p:spPr>
            <a:xfrm>
              <a:off x="7322388" y="598760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64ADF814-7598-4AD6-AA01-0126FEB52ADD}"/>
                </a:ext>
              </a:extLst>
            </p:cNvPr>
            <p:cNvSpPr/>
            <p:nvPr/>
          </p:nvSpPr>
          <p:spPr>
            <a:xfrm>
              <a:off x="3227456" y="-2201980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15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F7E1B242-2EDA-403C-9DE0-B25138D7192A}"/>
                </a:ext>
              </a:extLst>
            </p:cNvPr>
            <p:cNvCxnSpPr>
              <a:cxnSpLocks/>
              <a:stCxn id="109" idx="2"/>
              <a:endCxn id="128" idx="0"/>
            </p:cNvCxnSpPr>
            <p:nvPr/>
          </p:nvCxnSpPr>
          <p:spPr>
            <a:xfrm flipH="1">
              <a:off x="3497456" y="-2208012"/>
              <a:ext cx="1485341" cy="60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A62A530C-C836-47F5-8A0E-DCE2573E6A3B}"/>
                </a:ext>
              </a:extLst>
            </p:cNvPr>
            <p:cNvCxnSpPr>
              <a:cxnSpLocks/>
              <a:stCxn id="128" idx="4"/>
              <a:endCxn id="112" idx="1"/>
            </p:cNvCxnSpPr>
            <p:nvPr/>
          </p:nvCxnSpPr>
          <p:spPr>
            <a:xfrm>
              <a:off x="3497456" y="-1661980"/>
              <a:ext cx="3904013" cy="23398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08399C54-ABA4-4FBA-B8E1-CD1891B259B9}"/>
                </a:ext>
              </a:extLst>
            </p:cNvPr>
            <p:cNvCxnSpPr>
              <a:cxnSpLocks/>
              <a:stCxn id="112" idx="4"/>
              <a:endCxn id="5" idx="2"/>
            </p:cNvCxnSpPr>
            <p:nvPr/>
          </p:nvCxnSpPr>
          <p:spPr>
            <a:xfrm>
              <a:off x="7592388" y="1138760"/>
              <a:ext cx="170437" cy="52420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53B39C6B-7188-4A29-B945-D3D45F3636B4}"/>
                </a:ext>
              </a:extLst>
            </p:cNvPr>
            <p:cNvSpPr/>
            <p:nvPr/>
          </p:nvSpPr>
          <p:spPr>
            <a:xfrm>
              <a:off x="2633076" y="-132309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F65FF828-517B-4982-9CF4-CE5C30B5F46C}"/>
                </a:ext>
              </a:extLst>
            </p:cNvPr>
            <p:cNvCxnSpPr>
              <a:cxnSpLocks/>
              <a:stCxn id="128" idx="4"/>
              <a:endCxn id="158" idx="0"/>
            </p:cNvCxnSpPr>
            <p:nvPr/>
          </p:nvCxnSpPr>
          <p:spPr>
            <a:xfrm flipH="1">
              <a:off x="2903076" y="-1661980"/>
              <a:ext cx="594380" cy="3388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159CFC84-10EC-412D-90C1-78FC2ABB249A}"/>
                </a:ext>
              </a:extLst>
            </p:cNvPr>
            <p:cNvSpPr/>
            <p:nvPr/>
          </p:nvSpPr>
          <p:spPr>
            <a:xfrm>
              <a:off x="4477774" y="166689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CF692914-6B01-44D7-A19E-273A84BB599E}"/>
                </a:ext>
              </a:extLst>
            </p:cNvPr>
            <p:cNvSpPr/>
            <p:nvPr/>
          </p:nvSpPr>
          <p:spPr>
            <a:xfrm>
              <a:off x="1216847" y="-1330453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24</a:t>
              </a:r>
            </a:p>
          </p:txBody>
        </p: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3331C4B4-2292-427B-B9F7-3800ED69814F}"/>
                </a:ext>
              </a:extLst>
            </p:cNvPr>
            <p:cNvCxnSpPr>
              <a:cxnSpLocks/>
              <a:stCxn id="158" idx="2"/>
              <a:endCxn id="165" idx="6"/>
            </p:cNvCxnSpPr>
            <p:nvPr/>
          </p:nvCxnSpPr>
          <p:spPr>
            <a:xfrm flipH="1" flipV="1">
              <a:off x="1756847" y="-1060453"/>
              <a:ext cx="876229" cy="73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19968CE2-B77B-42FB-962F-F93F3BA9ED0D}"/>
                </a:ext>
              </a:extLst>
            </p:cNvPr>
            <p:cNvCxnSpPr>
              <a:cxnSpLocks/>
              <a:stCxn id="158" idx="5"/>
              <a:endCxn id="164" idx="1"/>
            </p:cNvCxnSpPr>
            <p:nvPr/>
          </p:nvCxnSpPr>
          <p:spPr>
            <a:xfrm>
              <a:off x="3093995" y="-862172"/>
              <a:ext cx="1462860" cy="11079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3DC3BA1A-7AC2-449C-A332-4126E0760013}"/>
                </a:ext>
              </a:extLst>
            </p:cNvPr>
            <p:cNvSpPr/>
            <p:nvPr/>
          </p:nvSpPr>
          <p:spPr>
            <a:xfrm>
              <a:off x="5464773" y="169114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19</a:t>
              </a:r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169B5076-E6F8-44C8-992F-D0DC3D04B3AD}"/>
                </a:ext>
              </a:extLst>
            </p:cNvPr>
            <p:cNvCxnSpPr>
              <a:cxnSpLocks/>
              <a:stCxn id="164" idx="4"/>
              <a:endCxn id="172" idx="0"/>
            </p:cNvCxnSpPr>
            <p:nvPr/>
          </p:nvCxnSpPr>
          <p:spPr>
            <a:xfrm>
              <a:off x="4747774" y="706689"/>
              <a:ext cx="986999" cy="9844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C2C06BF5-40CF-49CD-B571-EFA18B7A916F}"/>
                </a:ext>
              </a:extLst>
            </p:cNvPr>
            <p:cNvSpPr/>
            <p:nvPr/>
          </p:nvSpPr>
          <p:spPr>
            <a:xfrm>
              <a:off x="4867579" y="2939625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649D784A-5CF7-4A95-80D5-F03E31404FEF}"/>
                </a:ext>
              </a:extLst>
            </p:cNvPr>
            <p:cNvSpPr/>
            <p:nvPr/>
          </p:nvSpPr>
          <p:spPr>
            <a:xfrm>
              <a:off x="6388277" y="284270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20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33D9C9C-64A9-4E42-93AD-42A5972A08F2}"/>
                </a:ext>
              </a:extLst>
            </p:cNvPr>
            <p:cNvCxnSpPr>
              <a:cxnSpLocks/>
              <a:stCxn id="172" idx="3"/>
              <a:endCxn id="177" idx="0"/>
            </p:cNvCxnSpPr>
            <p:nvPr/>
          </p:nvCxnSpPr>
          <p:spPr>
            <a:xfrm flipH="1">
              <a:off x="5137579" y="2152065"/>
              <a:ext cx="406275" cy="7875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A529D079-02A9-4380-B9F5-1B91A9416DA6}"/>
                </a:ext>
              </a:extLst>
            </p:cNvPr>
            <p:cNvCxnSpPr>
              <a:cxnSpLocks/>
              <a:stCxn id="172" idx="5"/>
              <a:endCxn id="178" idx="1"/>
            </p:cNvCxnSpPr>
            <p:nvPr/>
          </p:nvCxnSpPr>
          <p:spPr>
            <a:xfrm>
              <a:off x="5925692" y="2152065"/>
              <a:ext cx="541666" cy="7697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9F5B4E50-C9B9-4ACA-B935-344A84CF8EBF}"/>
                </a:ext>
              </a:extLst>
            </p:cNvPr>
            <p:cNvCxnSpPr>
              <a:cxnSpLocks/>
              <a:stCxn id="178" idx="5"/>
              <a:endCxn id="5" idx="2"/>
            </p:cNvCxnSpPr>
            <p:nvPr/>
          </p:nvCxnSpPr>
          <p:spPr>
            <a:xfrm>
              <a:off x="6849196" y="3303625"/>
              <a:ext cx="913629" cy="30772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3B40EA64-9974-45F3-A41C-F702D5609340}"/>
                </a:ext>
              </a:extLst>
            </p:cNvPr>
            <p:cNvSpPr/>
            <p:nvPr/>
          </p:nvSpPr>
          <p:spPr>
            <a:xfrm>
              <a:off x="4253155" y="376735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08774992-2A38-4BD2-B82F-9D8C06C37295}"/>
                </a:ext>
              </a:extLst>
            </p:cNvPr>
            <p:cNvSpPr/>
            <p:nvPr/>
          </p:nvSpPr>
          <p:spPr>
            <a:xfrm>
              <a:off x="5488656" y="3806893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23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21288073-CCEC-4AC1-B83B-DFC6E3C1C48B}"/>
                </a:ext>
              </a:extLst>
            </p:cNvPr>
            <p:cNvCxnSpPr>
              <a:cxnSpLocks/>
              <a:stCxn id="177" idx="3"/>
              <a:endCxn id="191" idx="7"/>
            </p:cNvCxnSpPr>
            <p:nvPr/>
          </p:nvCxnSpPr>
          <p:spPr>
            <a:xfrm flipH="1">
              <a:off x="4714074" y="3400544"/>
              <a:ext cx="232586" cy="4458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E52CE9D7-6573-482F-89D2-263F21A33D1F}"/>
                </a:ext>
              </a:extLst>
            </p:cNvPr>
            <p:cNvCxnSpPr>
              <a:cxnSpLocks/>
              <a:stCxn id="177" idx="5"/>
              <a:endCxn id="202" idx="1"/>
            </p:cNvCxnSpPr>
            <p:nvPr/>
          </p:nvCxnSpPr>
          <p:spPr>
            <a:xfrm>
              <a:off x="5328498" y="3400544"/>
              <a:ext cx="239239" cy="4854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48A29B9E-66E3-43E2-B6B3-8FC4362DB253}"/>
                </a:ext>
              </a:extLst>
            </p:cNvPr>
            <p:cNvCxnSpPr>
              <a:cxnSpLocks/>
              <a:stCxn id="202" idx="4"/>
              <a:endCxn id="5" idx="2"/>
            </p:cNvCxnSpPr>
            <p:nvPr/>
          </p:nvCxnSpPr>
          <p:spPr>
            <a:xfrm>
              <a:off x="5758656" y="4346893"/>
              <a:ext cx="2004169" cy="20339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FF4E0FFC-7E9C-492A-A0EF-7797D2434FC4}"/>
                </a:ext>
              </a:extLst>
            </p:cNvPr>
            <p:cNvCxnSpPr>
              <a:cxnSpLocks/>
              <a:stCxn id="191" idx="4"/>
              <a:endCxn id="5" idx="2"/>
            </p:cNvCxnSpPr>
            <p:nvPr/>
          </p:nvCxnSpPr>
          <p:spPr>
            <a:xfrm>
              <a:off x="4523155" y="4307352"/>
              <a:ext cx="3239670" cy="20734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B9DB253D-2033-4111-AC0F-0A6A0F2AE8EE}"/>
                </a:ext>
              </a:extLst>
            </p:cNvPr>
            <p:cNvSpPr/>
            <p:nvPr/>
          </p:nvSpPr>
          <p:spPr>
            <a:xfrm>
              <a:off x="1216847" y="-29970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F87EE305-C58E-4629-AC41-945FA3E93FFF}"/>
                </a:ext>
              </a:extLst>
            </p:cNvPr>
            <p:cNvSpPr/>
            <p:nvPr/>
          </p:nvSpPr>
          <p:spPr>
            <a:xfrm>
              <a:off x="1172705" y="719304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26</a:t>
              </a:r>
            </a:p>
          </p:txBody>
        </p: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D20FB4B6-9DB6-457D-A8F6-4F23493A5AC4}"/>
                </a:ext>
              </a:extLst>
            </p:cNvPr>
            <p:cNvCxnSpPr>
              <a:cxnSpLocks/>
              <a:stCxn id="165" idx="4"/>
              <a:endCxn id="234" idx="0"/>
            </p:cNvCxnSpPr>
            <p:nvPr/>
          </p:nvCxnSpPr>
          <p:spPr>
            <a:xfrm>
              <a:off x="1486847" y="-790453"/>
              <a:ext cx="0" cy="4907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3B8EFA5B-B627-499C-AE7E-235F9E038D6C}"/>
                </a:ext>
              </a:extLst>
            </p:cNvPr>
            <p:cNvCxnSpPr>
              <a:cxnSpLocks/>
              <a:stCxn id="234" idx="4"/>
              <a:endCxn id="238" idx="0"/>
            </p:cNvCxnSpPr>
            <p:nvPr/>
          </p:nvCxnSpPr>
          <p:spPr>
            <a:xfrm flipH="1">
              <a:off x="1442705" y="240299"/>
              <a:ext cx="44142" cy="4790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FC60B238-6525-41BC-A1A9-A616493D349D}"/>
                </a:ext>
              </a:extLst>
            </p:cNvPr>
            <p:cNvSpPr/>
            <p:nvPr/>
          </p:nvSpPr>
          <p:spPr>
            <a:xfrm>
              <a:off x="1169249" y="1847519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27</a:t>
              </a:r>
            </a:p>
          </p:txBody>
        </p: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B653D32A-5FF4-4A23-9064-658E8B36CB30}"/>
                </a:ext>
              </a:extLst>
            </p:cNvPr>
            <p:cNvCxnSpPr>
              <a:cxnSpLocks/>
              <a:stCxn id="238" idx="4"/>
              <a:endCxn id="247" idx="0"/>
            </p:cNvCxnSpPr>
            <p:nvPr/>
          </p:nvCxnSpPr>
          <p:spPr>
            <a:xfrm flipH="1">
              <a:off x="1439249" y="1259304"/>
              <a:ext cx="3456" cy="5882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B931CDFE-3DF5-4262-8605-B5AA7D664751}"/>
                </a:ext>
              </a:extLst>
            </p:cNvPr>
            <p:cNvSpPr/>
            <p:nvPr/>
          </p:nvSpPr>
          <p:spPr>
            <a:xfrm>
              <a:off x="2088109" y="270138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255" name="Flowchart: Connector 254">
              <a:extLst>
                <a:ext uri="{FF2B5EF4-FFF2-40B4-BE49-F238E27FC236}">
                  <a16:creationId xmlns:a16="http://schemas.microsoft.com/office/drawing/2014/main" id="{7CD9DE5D-C68F-4647-8FED-6EB83BC57624}"/>
                </a:ext>
              </a:extLst>
            </p:cNvPr>
            <p:cNvSpPr/>
            <p:nvPr/>
          </p:nvSpPr>
          <p:spPr>
            <a:xfrm>
              <a:off x="29966" y="273332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31</a:t>
              </a:r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B39E99C2-0F13-45EA-B8FE-9CE0441986E6}"/>
                </a:ext>
              </a:extLst>
            </p:cNvPr>
            <p:cNvCxnSpPr>
              <a:cxnSpLocks/>
              <a:stCxn id="247" idx="3"/>
              <a:endCxn id="255" idx="0"/>
            </p:cNvCxnSpPr>
            <p:nvPr/>
          </p:nvCxnSpPr>
          <p:spPr>
            <a:xfrm flipH="1">
              <a:off x="299966" y="2308438"/>
              <a:ext cx="948364" cy="4248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00AEEE6B-5568-4BA2-B6EC-A3281878C1D1}"/>
                </a:ext>
              </a:extLst>
            </p:cNvPr>
            <p:cNvCxnSpPr>
              <a:cxnSpLocks/>
              <a:stCxn id="247" idx="5"/>
              <a:endCxn id="252" idx="1"/>
            </p:cNvCxnSpPr>
            <p:nvPr/>
          </p:nvCxnSpPr>
          <p:spPr>
            <a:xfrm>
              <a:off x="1630168" y="2308438"/>
              <a:ext cx="537022" cy="4720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CBFCFE8-2168-472B-8068-F0F7577954C5}"/>
                </a:ext>
              </a:extLst>
            </p:cNvPr>
            <p:cNvSpPr/>
            <p:nvPr/>
          </p:nvSpPr>
          <p:spPr>
            <a:xfrm>
              <a:off x="1431285" y="368827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263" name="Flowchart: Connector 262">
              <a:extLst>
                <a:ext uri="{FF2B5EF4-FFF2-40B4-BE49-F238E27FC236}">
                  <a16:creationId xmlns:a16="http://schemas.microsoft.com/office/drawing/2014/main" id="{04FCA719-F4E6-47A9-B12D-A8E5EB05E368}"/>
                </a:ext>
              </a:extLst>
            </p:cNvPr>
            <p:cNvSpPr/>
            <p:nvPr/>
          </p:nvSpPr>
          <p:spPr>
            <a:xfrm>
              <a:off x="2950607" y="376735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15AFD875-2377-413D-BC9D-EC4B625C4DD8}"/>
                </a:ext>
              </a:extLst>
            </p:cNvPr>
            <p:cNvCxnSpPr>
              <a:cxnSpLocks/>
              <a:stCxn id="252" idx="5"/>
              <a:endCxn id="263" idx="0"/>
            </p:cNvCxnSpPr>
            <p:nvPr/>
          </p:nvCxnSpPr>
          <p:spPr>
            <a:xfrm>
              <a:off x="2549028" y="3162305"/>
              <a:ext cx="671579" cy="6050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870AD96D-72CD-4A8B-BA73-A197B998F7D4}"/>
                </a:ext>
              </a:extLst>
            </p:cNvPr>
            <p:cNvCxnSpPr>
              <a:cxnSpLocks/>
              <a:stCxn id="252" idx="3"/>
              <a:endCxn id="262" idx="0"/>
            </p:cNvCxnSpPr>
            <p:nvPr/>
          </p:nvCxnSpPr>
          <p:spPr>
            <a:xfrm flipH="1">
              <a:off x="1701285" y="3162305"/>
              <a:ext cx="465905" cy="5259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7D7A7153-181B-4980-9F97-3C96B9A5AA32}"/>
                </a:ext>
              </a:extLst>
            </p:cNvPr>
            <p:cNvCxnSpPr>
              <a:cxnSpLocks/>
              <a:stCxn id="263" idx="4"/>
              <a:endCxn id="5" idx="2"/>
            </p:cNvCxnSpPr>
            <p:nvPr/>
          </p:nvCxnSpPr>
          <p:spPr>
            <a:xfrm>
              <a:off x="3220607" y="4307352"/>
              <a:ext cx="4542218" cy="20734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831D7B68-357D-46F8-BCF1-C68991129A7E}"/>
                </a:ext>
              </a:extLst>
            </p:cNvPr>
            <p:cNvCxnSpPr>
              <a:cxnSpLocks/>
              <a:stCxn id="262" idx="4"/>
              <a:endCxn id="5" idx="3"/>
            </p:cNvCxnSpPr>
            <p:nvPr/>
          </p:nvCxnSpPr>
          <p:spPr>
            <a:xfrm>
              <a:off x="1701285" y="4228271"/>
              <a:ext cx="6114261" cy="22798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Flowchart: Connector 354">
              <a:extLst>
                <a:ext uri="{FF2B5EF4-FFF2-40B4-BE49-F238E27FC236}">
                  <a16:creationId xmlns:a16="http://schemas.microsoft.com/office/drawing/2014/main" id="{152A26FA-D7C2-4FD9-B80D-6F6A99FBA1BD}"/>
                </a:ext>
              </a:extLst>
            </p:cNvPr>
            <p:cNvSpPr/>
            <p:nvPr/>
          </p:nvSpPr>
          <p:spPr>
            <a:xfrm>
              <a:off x="-604255" y="392625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356" name="Flowchart: Connector 355">
              <a:extLst>
                <a:ext uri="{FF2B5EF4-FFF2-40B4-BE49-F238E27FC236}">
                  <a16:creationId xmlns:a16="http://schemas.microsoft.com/office/drawing/2014/main" id="{2D1C6274-41DC-445B-87AF-67139071974D}"/>
                </a:ext>
              </a:extLst>
            </p:cNvPr>
            <p:cNvSpPr/>
            <p:nvPr/>
          </p:nvSpPr>
          <p:spPr>
            <a:xfrm>
              <a:off x="616015" y="392625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282F388B-BA2B-4B63-8087-FFBB7B4071DA}"/>
                </a:ext>
              </a:extLst>
            </p:cNvPr>
            <p:cNvCxnSpPr>
              <a:cxnSpLocks/>
              <a:stCxn id="255" idx="4"/>
              <a:endCxn id="355" idx="0"/>
            </p:cNvCxnSpPr>
            <p:nvPr/>
          </p:nvCxnSpPr>
          <p:spPr>
            <a:xfrm flipH="1">
              <a:off x="-334255" y="3273326"/>
              <a:ext cx="634221" cy="6529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B9DB7C33-7B30-4902-B370-ED12D70A23E8}"/>
                </a:ext>
              </a:extLst>
            </p:cNvPr>
            <p:cNvCxnSpPr>
              <a:cxnSpLocks/>
              <a:stCxn id="255" idx="4"/>
              <a:endCxn id="356" idx="0"/>
            </p:cNvCxnSpPr>
            <p:nvPr/>
          </p:nvCxnSpPr>
          <p:spPr>
            <a:xfrm>
              <a:off x="299966" y="3273326"/>
              <a:ext cx="586049" cy="6529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1D9A9EA2-6422-43F9-AA57-782D4EA2C25E}"/>
                </a:ext>
              </a:extLst>
            </p:cNvPr>
            <p:cNvCxnSpPr>
              <a:cxnSpLocks/>
              <a:stCxn id="356" idx="4"/>
              <a:endCxn id="5" idx="3"/>
            </p:cNvCxnSpPr>
            <p:nvPr/>
          </p:nvCxnSpPr>
          <p:spPr>
            <a:xfrm>
              <a:off x="886015" y="4466257"/>
              <a:ext cx="6929531" cy="2041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A9856FDF-5486-4AF1-B07B-156F0776FECE}"/>
                </a:ext>
              </a:extLst>
            </p:cNvPr>
            <p:cNvCxnSpPr>
              <a:cxnSpLocks/>
              <a:stCxn id="355" idx="4"/>
              <a:endCxn id="5" idx="3"/>
            </p:cNvCxnSpPr>
            <p:nvPr/>
          </p:nvCxnSpPr>
          <p:spPr>
            <a:xfrm>
              <a:off x="-334255" y="4466257"/>
              <a:ext cx="8149801" cy="2041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8841BCB-411E-4CE7-9576-A7C4F1A08CA6}"/>
                </a:ext>
              </a:extLst>
            </p:cNvPr>
            <p:cNvSpPr txBox="1"/>
            <p:nvPr/>
          </p:nvSpPr>
          <p:spPr>
            <a:xfrm>
              <a:off x="6576805" y="-1931980"/>
              <a:ext cx="13093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d(d)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06A4E5C-4C18-436E-965C-2955DBC97434}"/>
                </a:ext>
              </a:extLst>
            </p:cNvPr>
            <p:cNvSpPr txBox="1"/>
            <p:nvPr/>
          </p:nvSpPr>
          <p:spPr>
            <a:xfrm>
              <a:off x="4946660" y="-2934351"/>
              <a:ext cx="20182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d(d)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09C4646-7E01-456E-B8DA-2D766D129EC0}"/>
                </a:ext>
              </a:extLst>
            </p:cNvPr>
            <p:cNvSpPr txBox="1"/>
            <p:nvPr/>
          </p:nvSpPr>
          <p:spPr>
            <a:xfrm>
              <a:off x="2854937" y="-2485720"/>
              <a:ext cx="1117384" cy="40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u(d)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48B6DFB-ADD2-432E-A2A2-55D70C3E3B65}"/>
                </a:ext>
              </a:extLst>
            </p:cNvPr>
            <p:cNvSpPr txBox="1"/>
            <p:nvPr/>
          </p:nvSpPr>
          <p:spPr>
            <a:xfrm>
              <a:off x="2624978" y="-842146"/>
              <a:ext cx="1117384" cy="40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u(d)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D903E0D-1C84-4BA6-B24D-A71061676D3C}"/>
                </a:ext>
              </a:extLst>
            </p:cNvPr>
            <p:cNvSpPr txBox="1"/>
            <p:nvPr/>
          </p:nvSpPr>
          <p:spPr>
            <a:xfrm>
              <a:off x="2625140" y="-842146"/>
              <a:ext cx="1117384" cy="40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u(d)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20D88D2-6A17-4298-8BC7-4694E9E9824B}"/>
                </a:ext>
              </a:extLst>
            </p:cNvPr>
            <p:cNvSpPr txBox="1"/>
            <p:nvPr/>
          </p:nvSpPr>
          <p:spPr>
            <a:xfrm>
              <a:off x="550512" y="-193923"/>
              <a:ext cx="23243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u(d)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0FEAE93-B270-4EB6-9A27-A5D082E81EAE}"/>
                </a:ext>
              </a:extLst>
            </p:cNvPr>
            <p:cNvSpPr txBox="1"/>
            <p:nvPr/>
          </p:nvSpPr>
          <p:spPr>
            <a:xfrm>
              <a:off x="416399" y="780671"/>
              <a:ext cx="23243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u(d)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2401547-0D8C-4917-9241-50EA1EBB9E0D}"/>
                </a:ext>
              </a:extLst>
            </p:cNvPr>
            <p:cNvSpPr txBox="1"/>
            <p:nvPr/>
          </p:nvSpPr>
          <p:spPr>
            <a:xfrm>
              <a:off x="8180138" y="6365022"/>
              <a:ext cx="2920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k(all)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071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BB5A05D-80FA-4DE7-B558-74F85360C73C}"/>
              </a:ext>
            </a:extLst>
          </p:cNvPr>
          <p:cNvGrpSpPr/>
          <p:nvPr/>
        </p:nvGrpSpPr>
        <p:grpSpPr>
          <a:xfrm>
            <a:off x="-604255" y="-4029264"/>
            <a:ext cx="15346886" cy="10794396"/>
            <a:chOff x="-604255" y="-4029264"/>
            <a:chExt cx="15346886" cy="10794396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66A2FEC6-618A-482E-A63D-B83177A4F036}"/>
                </a:ext>
              </a:extLst>
            </p:cNvPr>
            <p:cNvSpPr/>
            <p:nvPr/>
          </p:nvSpPr>
          <p:spPr>
            <a:xfrm>
              <a:off x="8091637" y="-4029264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4C7DB849-32A9-482D-9528-7C78C88046A6}"/>
                </a:ext>
              </a:extLst>
            </p:cNvPr>
            <p:cNvSpPr/>
            <p:nvPr/>
          </p:nvSpPr>
          <p:spPr>
            <a:xfrm>
              <a:off x="7762825" y="6200850"/>
              <a:ext cx="360000" cy="360000"/>
            </a:xfrm>
            <a:prstGeom prst="flowChartConnector">
              <a:avLst/>
            </a:prstGeom>
            <a:solidFill>
              <a:srgbClr val="008E40">
                <a:alpha val="80000"/>
              </a:srgbClr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ADBE760-C0E7-42A9-BFEA-5340B80621BB}"/>
                </a:ext>
              </a:extLst>
            </p:cNvPr>
            <p:cNvSpPr/>
            <p:nvPr/>
          </p:nvSpPr>
          <p:spPr>
            <a:xfrm>
              <a:off x="8001637" y="-3343638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3F7ED1F-09B4-4F6E-AFE0-D2E384A608B3}"/>
                </a:ext>
              </a:extLst>
            </p:cNvPr>
            <p:cNvSpPr/>
            <p:nvPr/>
          </p:nvSpPr>
          <p:spPr>
            <a:xfrm>
              <a:off x="7995958" y="-247801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DA8D7CAA-42BE-42CD-9201-977B2C8E7A49}"/>
                </a:ext>
              </a:extLst>
            </p:cNvPr>
            <p:cNvSpPr/>
            <p:nvPr/>
          </p:nvSpPr>
          <p:spPr>
            <a:xfrm>
              <a:off x="10861078" y="-156666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1A9FB58F-35BB-4511-B973-37A6BB798081}"/>
                </a:ext>
              </a:extLst>
            </p:cNvPr>
            <p:cNvSpPr/>
            <p:nvPr/>
          </p:nvSpPr>
          <p:spPr>
            <a:xfrm>
              <a:off x="9083113" y="-51792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2F21899F-6056-44AC-B59E-F94F6EDC51A4}"/>
                </a:ext>
              </a:extLst>
            </p:cNvPr>
            <p:cNvSpPr/>
            <p:nvPr/>
          </p:nvSpPr>
          <p:spPr>
            <a:xfrm>
              <a:off x="8449428" y="48663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874F55FB-0FD5-4154-8AF7-B3AF7F7C6037}"/>
                </a:ext>
              </a:extLst>
            </p:cNvPr>
            <p:cNvSpPr/>
            <p:nvPr/>
          </p:nvSpPr>
          <p:spPr>
            <a:xfrm>
              <a:off x="12396865" y="588114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56B99674-2551-4701-BB0C-4F8F2FF9AF4E}"/>
                </a:ext>
              </a:extLst>
            </p:cNvPr>
            <p:cNvSpPr/>
            <p:nvPr/>
          </p:nvSpPr>
          <p:spPr>
            <a:xfrm>
              <a:off x="12396865" y="-48927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CC4E67-643A-4034-BAB4-4DE5096AF525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8271637" y="-3669264"/>
              <a:ext cx="0" cy="3256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F99787B-FC41-4C2C-B0EC-48CC30B3EF1E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 flipH="1">
              <a:off x="8265958" y="-2803638"/>
              <a:ext cx="5679" cy="3256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0C6047-B6B7-4612-91A5-FE4D0C7F47D2}"/>
                </a:ext>
              </a:extLst>
            </p:cNvPr>
            <p:cNvCxnSpPr>
              <a:cxnSpLocks/>
              <a:stCxn id="9" idx="2"/>
              <a:endCxn id="60" idx="6"/>
            </p:cNvCxnSpPr>
            <p:nvPr/>
          </p:nvCxnSpPr>
          <p:spPr>
            <a:xfrm flipH="1">
              <a:off x="7320617" y="-2208012"/>
              <a:ext cx="67534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1512860-7CF4-4A0E-BE8B-A5CBF3739822}"/>
                </a:ext>
              </a:extLst>
            </p:cNvPr>
            <p:cNvCxnSpPr>
              <a:cxnSpLocks/>
              <a:stCxn id="14" idx="4"/>
              <a:endCxn id="13" idx="0"/>
            </p:cNvCxnSpPr>
            <p:nvPr/>
          </p:nvCxnSpPr>
          <p:spPr>
            <a:xfrm>
              <a:off x="12666865" y="50724"/>
              <a:ext cx="0" cy="537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39DDCB2-A454-4683-BD2B-1C09E5589A81}"/>
                </a:ext>
              </a:extLst>
            </p:cNvPr>
            <p:cNvCxnSpPr>
              <a:cxnSpLocks/>
              <a:stCxn id="9" idx="6"/>
              <a:endCxn id="10" idx="0"/>
            </p:cNvCxnSpPr>
            <p:nvPr/>
          </p:nvCxnSpPr>
          <p:spPr>
            <a:xfrm>
              <a:off x="8535958" y="-2208012"/>
              <a:ext cx="2595120" cy="6413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072AA2D9-21F8-4480-ABC3-A511DD3A116C}"/>
                </a:ext>
              </a:extLst>
            </p:cNvPr>
            <p:cNvSpPr/>
            <p:nvPr/>
          </p:nvSpPr>
          <p:spPr>
            <a:xfrm>
              <a:off x="9800876" y="48663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0344B60-3342-4681-97C3-165A10E85A41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9353113" y="-1026666"/>
              <a:ext cx="1777965" cy="5087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B5327DC-EB65-4915-B7F2-B44D08392967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8719428" y="22074"/>
              <a:ext cx="633685" cy="4645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0D7AE7B-46BA-4908-8582-3CA6D5D0C708}"/>
                </a:ext>
              </a:extLst>
            </p:cNvPr>
            <p:cNvCxnSpPr>
              <a:cxnSpLocks/>
              <a:stCxn id="11" idx="4"/>
              <a:endCxn id="43" idx="0"/>
            </p:cNvCxnSpPr>
            <p:nvPr/>
          </p:nvCxnSpPr>
          <p:spPr>
            <a:xfrm>
              <a:off x="9353113" y="22074"/>
              <a:ext cx="717763" cy="4645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5873CC37-9F7F-4E92-A351-E7953CDF2E00}"/>
                </a:ext>
              </a:extLst>
            </p:cNvPr>
            <p:cNvCxnSpPr>
              <a:cxnSpLocks/>
              <a:stCxn id="60" idx="2"/>
              <a:endCxn id="109" idx="6"/>
            </p:cNvCxnSpPr>
            <p:nvPr/>
          </p:nvCxnSpPr>
          <p:spPr>
            <a:xfrm flipH="1">
              <a:off x="5522797" y="-2208012"/>
              <a:ext cx="125782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E8A404C-F62E-4C90-ADB0-ED06152DC67B}"/>
                </a:ext>
              </a:extLst>
            </p:cNvPr>
            <p:cNvCxnSpPr>
              <a:cxnSpLocks/>
              <a:stCxn id="43" idx="4"/>
              <a:endCxn id="5" idx="0"/>
            </p:cNvCxnSpPr>
            <p:nvPr/>
          </p:nvCxnSpPr>
          <p:spPr>
            <a:xfrm flipH="1">
              <a:off x="7942825" y="1026631"/>
              <a:ext cx="2128051" cy="51742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B9920564-D80D-453E-8283-7E471CE798FB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11131078" y="-1026666"/>
              <a:ext cx="1535787" cy="537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0C4D5E15-FD94-49AB-9B4A-0D4146F302E2}"/>
                </a:ext>
              </a:extLst>
            </p:cNvPr>
            <p:cNvSpPr/>
            <p:nvPr/>
          </p:nvSpPr>
          <p:spPr>
            <a:xfrm>
              <a:off x="6780617" y="-247801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A1A6570-8D07-41C7-A619-078EB5224C45}"/>
                </a:ext>
              </a:extLst>
            </p:cNvPr>
            <p:cNvCxnSpPr>
              <a:cxnSpLocks/>
              <a:stCxn id="12" idx="4"/>
              <a:endCxn id="5" idx="1"/>
            </p:cNvCxnSpPr>
            <p:nvPr/>
          </p:nvCxnSpPr>
          <p:spPr>
            <a:xfrm flipH="1">
              <a:off x="7815546" y="1026631"/>
              <a:ext cx="903882" cy="52269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lowchart: Connector 80">
              <a:extLst>
                <a:ext uri="{FF2B5EF4-FFF2-40B4-BE49-F238E27FC236}">
                  <a16:creationId xmlns:a16="http://schemas.microsoft.com/office/drawing/2014/main" id="{4CB2194D-1EC4-46E7-90BD-8E426185798C}"/>
                </a:ext>
              </a:extLst>
            </p:cNvPr>
            <p:cNvSpPr/>
            <p:nvPr/>
          </p:nvSpPr>
          <p:spPr>
            <a:xfrm>
              <a:off x="11401078" y="175796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027CED4-9D03-4366-88A8-8D20691EB653}"/>
                </a:ext>
              </a:extLst>
            </p:cNvPr>
            <p:cNvCxnSpPr>
              <a:cxnSpLocks/>
              <a:stCxn id="13" idx="3"/>
              <a:endCxn id="81" idx="0"/>
            </p:cNvCxnSpPr>
            <p:nvPr/>
          </p:nvCxnSpPr>
          <p:spPr>
            <a:xfrm flipH="1">
              <a:off x="11671078" y="1049033"/>
              <a:ext cx="804868" cy="7089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B69873A7-EFE3-486B-8220-32AB98CCE290}"/>
                </a:ext>
              </a:extLst>
            </p:cNvPr>
            <p:cNvSpPr/>
            <p:nvPr/>
          </p:nvSpPr>
          <p:spPr>
            <a:xfrm>
              <a:off x="13309478" y="175796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181FE78-4443-482E-9893-779DE779D491}"/>
                </a:ext>
              </a:extLst>
            </p:cNvPr>
            <p:cNvCxnSpPr>
              <a:cxnSpLocks/>
              <a:stCxn id="13" idx="5"/>
              <a:endCxn id="85" idx="0"/>
            </p:cNvCxnSpPr>
            <p:nvPr/>
          </p:nvCxnSpPr>
          <p:spPr>
            <a:xfrm>
              <a:off x="12857784" y="1049033"/>
              <a:ext cx="721694" cy="7089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lowchart: Connector 88">
              <a:extLst>
                <a:ext uri="{FF2B5EF4-FFF2-40B4-BE49-F238E27FC236}">
                  <a16:creationId xmlns:a16="http://schemas.microsoft.com/office/drawing/2014/main" id="{FFF890A2-F05B-4BEE-8610-0DA091916FBC}"/>
                </a:ext>
              </a:extLst>
            </p:cNvPr>
            <p:cNvSpPr/>
            <p:nvPr/>
          </p:nvSpPr>
          <p:spPr>
            <a:xfrm>
              <a:off x="12678631" y="298518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52250AE4-D7A3-4452-B78A-0F2ED3F8F6AE}"/>
                </a:ext>
              </a:extLst>
            </p:cNvPr>
            <p:cNvSpPr/>
            <p:nvPr/>
          </p:nvSpPr>
          <p:spPr>
            <a:xfrm>
              <a:off x="14202631" y="298518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ED7D631-18F5-4D68-8843-2FDB2D16F6B1}"/>
                </a:ext>
              </a:extLst>
            </p:cNvPr>
            <p:cNvCxnSpPr>
              <a:cxnSpLocks/>
              <a:stCxn id="85" idx="4"/>
              <a:endCxn id="89" idx="0"/>
            </p:cNvCxnSpPr>
            <p:nvPr/>
          </p:nvCxnSpPr>
          <p:spPr>
            <a:xfrm flipH="1">
              <a:off x="12948631" y="2297961"/>
              <a:ext cx="630847" cy="687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603C835-D72D-4DD2-A3AC-0D11B2A487C9}"/>
                </a:ext>
              </a:extLst>
            </p:cNvPr>
            <p:cNvCxnSpPr>
              <a:cxnSpLocks/>
              <a:stCxn id="85" idx="4"/>
              <a:endCxn id="90" idx="0"/>
            </p:cNvCxnSpPr>
            <p:nvPr/>
          </p:nvCxnSpPr>
          <p:spPr>
            <a:xfrm>
              <a:off x="13579478" y="2297961"/>
              <a:ext cx="893153" cy="687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0101696-8495-44E4-8511-FC97C57FB0A7}"/>
                </a:ext>
              </a:extLst>
            </p:cNvPr>
            <p:cNvCxnSpPr>
              <a:cxnSpLocks/>
              <a:stCxn id="89" idx="3"/>
              <a:endCxn id="5" idx="6"/>
            </p:cNvCxnSpPr>
            <p:nvPr/>
          </p:nvCxnSpPr>
          <p:spPr>
            <a:xfrm flipH="1">
              <a:off x="8122825" y="3446106"/>
              <a:ext cx="4634887" cy="29347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5EB8D47-55AA-4A37-9991-73B4C9294F7D}"/>
                </a:ext>
              </a:extLst>
            </p:cNvPr>
            <p:cNvCxnSpPr>
              <a:cxnSpLocks/>
              <a:stCxn id="90" idx="4"/>
              <a:endCxn id="5" idx="6"/>
            </p:cNvCxnSpPr>
            <p:nvPr/>
          </p:nvCxnSpPr>
          <p:spPr>
            <a:xfrm flipH="1">
              <a:off x="8122825" y="3525187"/>
              <a:ext cx="6349806" cy="28556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7C6F79F-232F-4040-9856-AB25F398842A}"/>
                </a:ext>
              </a:extLst>
            </p:cNvPr>
            <p:cNvCxnSpPr>
              <a:cxnSpLocks/>
              <a:stCxn id="81" idx="3"/>
              <a:endCxn id="5" idx="7"/>
            </p:cNvCxnSpPr>
            <p:nvPr/>
          </p:nvCxnSpPr>
          <p:spPr>
            <a:xfrm flipH="1">
              <a:off x="8070104" y="2218880"/>
              <a:ext cx="3410055" cy="40346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A9C65881-5286-41DC-BECF-D49888C04B5F}"/>
                </a:ext>
              </a:extLst>
            </p:cNvPr>
            <p:cNvSpPr/>
            <p:nvPr/>
          </p:nvSpPr>
          <p:spPr>
            <a:xfrm>
              <a:off x="4982797" y="-247801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78A37E0D-9778-42EF-92C6-8DED9E09829B}"/>
                </a:ext>
              </a:extLst>
            </p:cNvPr>
            <p:cNvSpPr/>
            <p:nvPr/>
          </p:nvSpPr>
          <p:spPr>
            <a:xfrm>
              <a:off x="7322388" y="598760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64ADF814-7598-4AD6-AA01-0126FEB52ADD}"/>
                </a:ext>
              </a:extLst>
            </p:cNvPr>
            <p:cNvSpPr/>
            <p:nvPr/>
          </p:nvSpPr>
          <p:spPr>
            <a:xfrm>
              <a:off x="3227456" y="-2201980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15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F7E1B242-2EDA-403C-9DE0-B25138D7192A}"/>
                </a:ext>
              </a:extLst>
            </p:cNvPr>
            <p:cNvCxnSpPr>
              <a:cxnSpLocks/>
              <a:stCxn id="109" idx="2"/>
              <a:endCxn id="128" idx="0"/>
            </p:cNvCxnSpPr>
            <p:nvPr/>
          </p:nvCxnSpPr>
          <p:spPr>
            <a:xfrm flipH="1">
              <a:off x="3497456" y="-2208012"/>
              <a:ext cx="1485341" cy="60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A62A530C-C836-47F5-8A0E-DCE2573E6A3B}"/>
                </a:ext>
              </a:extLst>
            </p:cNvPr>
            <p:cNvCxnSpPr>
              <a:cxnSpLocks/>
              <a:stCxn id="128" idx="4"/>
              <a:endCxn id="112" idx="1"/>
            </p:cNvCxnSpPr>
            <p:nvPr/>
          </p:nvCxnSpPr>
          <p:spPr>
            <a:xfrm>
              <a:off x="3497456" y="-1661980"/>
              <a:ext cx="3904013" cy="23398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08399C54-ABA4-4FBA-B8E1-CD1891B259B9}"/>
                </a:ext>
              </a:extLst>
            </p:cNvPr>
            <p:cNvCxnSpPr>
              <a:cxnSpLocks/>
              <a:stCxn id="112" idx="4"/>
              <a:endCxn id="5" idx="2"/>
            </p:cNvCxnSpPr>
            <p:nvPr/>
          </p:nvCxnSpPr>
          <p:spPr>
            <a:xfrm>
              <a:off x="7592388" y="1138760"/>
              <a:ext cx="170437" cy="52420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53B39C6B-7188-4A29-B945-D3D45F3636B4}"/>
                </a:ext>
              </a:extLst>
            </p:cNvPr>
            <p:cNvSpPr/>
            <p:nvPr/>
          </p:nvSpPr>
          <p:spPr>
            <a:xfrm>
              <a:off x="2633076" y="-132309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F65FF828-517B-4982-9CF4-CE5C30B5F46C}"/>
                </a:ext>
              </a:extLst>
            </p:cNvPr>
            <p:cNvCxnSpPr>
              <a:cxnSpLocks/>
              <a:stCxn id="128" idx="4"/>
              <a:endCxn id="158" idx="0"/>
            </p:cNvCxnSpPr>
            <p:nvPr/>
          </p:nvCxnSpPr>
          <p:spPr>
            <a:xfrm flipH="1">
              <a:off x="2903076" y="-1661980"/>
              <a:ext cx="594380" cy="3388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159CFC84-10EC-412D-90C1-78FC2ABB249A}"/>
                </a:ext>
              </a:extLst>
            </p:cNvPr>
            <p:cNvSpPr/>
            <p:nvPr/>
          </p:nvSpPr>
          <p:spPr>
            <a:xfrm>
              <a:off x="4477774" y="166689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CF692914-6B01-44D7-A19E-273A84BB599E}"/>
                </a:ext>
              </a:extLst>
            </p:cNvPr>
            <p:cNvSpPr/>
            <p:nvPr/>
          </p:nvSpPr>
          <p:spPr>
            <a:xfrm>
              <a:off x="1216847" y="-1330453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24</a:t>
              </a:r>
            </a:p>
          </p:txBody>
        </p: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3331C4B4-2292-427B-B9F7-3800ED69814F}"/>
                </a:ext>
              </a:extLst>
            </p:cNvPr>
            <p:cNvCxnSpPr>
              <a:cxnSpLocks/>
              <a:stCxn id="158" idx="2"/>
              <a:endCxn id="165" idx="6"/>
            </p:cNvCxnSpPr>
            <p:nvPr/>
          </p:nvCxnSpPr>
          <p:spPr>
            <a:xfrm flipH="1" flipV="1">
              <a:off x="1756847" y="-1060453"/>
              <a:ext cx="876229" cy="73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19968CE2-B77B-42FB-962F-F93F3BA9ED0D}"/>
                </a:ext>
              </a:extLst>
            </p:cNvPr>
            <p:cNvCxnSpPr>
              <a:cxnSpLocks/>
              <a:stCxn id="158" idx="5"/>
              <a:endCxn id="164" idx="1"/>
            </p:cNvCxnSpPr>
            <p:nvPr/>
          </p:nvCxnSpPr>
          <p:spPr>
            <a:xfrm>
              <a:off x="3093995" y="-862172"/>
              <a:ext cx="1462860" cy="11079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3DC3BA1A-7AC2-449C-A332-4126E0760013}"/>
                </a:ext>
              </a:extLst>
            </p:cNvPr>
            <p:cNvSpPr/>
            <p:nvPr/>
          </p:nvSpPr>
          <p:spPr>
            <a:xfrm>
              <a:off x="5464773" y="169114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19</a:t>
              </a:r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169B5076-E6F8-44C8-992F-D0DC3D04B3AD}"/>
                </a:ext>
              </a:extLst>
            </p:cNvPr>
            <p:cNvCxnSpPr>
              <a:cxnSpLocks/>
              <a:stCxn id="164" idx="4"/>
              <a:endCxn id="172" idx="0"/>
            </p:cNvCxnSpPr>
            <p:nvPr/>
          </p:nvCxnSpPr>
          <p:spPr>
            <a:xfrm>
              <a:off x="4747774" y="706689"/>
              <a:ext cx="986999" cy="9844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C2C06BF5-40CF-49CD-B571-EFA18B7A916F}"/>
                </a:ext>
              </a:extLst>
            </p:cNvPr>
            <p:cNvSpPr/>
            <p:nvPr/>
          </p:nvSpPr>
          <p:spPr>
            <a:xfrm>
              <a:off x="4867579" y="2939625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649D784A-5CF7-4A95-80D5-F03E31404FEF}"/>
                </a:ext>
              </a:extLst>
            </p:cNvPr>
            <p:cNvSpPr/>
            <p:nvPr/>
          </p:nvSpPr>
          <p:spPr>
            <a:xfrm>
              <a:off x="6388277" y="284270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20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33D9C9C-64A9-4E42-93AD-42A5972A08F2}"/>
                </a:ext>
              </a:extLst>
            </p:cNvPr>
            <p:cNvCxnSpPr>
              <a:cxnSpLocks/>
              <a:stCxn id="172" idx="3"/>
              <a:endCxn id="177" idx="0"/>
            </p:cNvCxnSpPr>
            <p:nvPr/>
          </p:nvCxnSpPr>
          <p:spPr>
            <a:xfrm flipH="1">
              <a:off x="5137579" y="2152065"/>
              <a:ext cx="406275" cy="7875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A529D079-02A9-4380-B9F5-1B91A9416DA6}"/>
                </a:ext>
              </a:extLst>
            </p:cNvPr>
            <p:cNvCxnSpPr>
              <a:cxnSpLocks/>
              <a:stCxn id="172" idx="5"/>
              <a:endCxn id="178" idx="1"/>
            </p:cNvCxnSpPr>
            <p:nvPr/>
          </p:nvCxnSpPr>
          <p:spPr>
            <a:xfrm>
              <a:off x="5925692" y="2152065"/>
              <a:ext cx="541666" cy="7697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9F5B4E50-C9B9-4ACA-B935-344A84CF8EBF}"/>
                </a:ext>
              </a:extLst>
            </p:cNvPr>
            <p:cNvCxnSpPr>
              <a:cxnSpLocks/>
              <a:stCxn id="178" idx="5"/>
              <a:endCxn id="5" idx="2"/>
            </p:cNvCxnSpPr>
            <p:nvPr/>
          </p:nvCxnSpPr>
          <p:spPr>
            <a:xfrm>
              <a:off x="6849196" y="3303625"/>
              <a:ext cx="913629" cy="30772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3B40EA64-9974-45F3-A41C-F702D5609340}"/>
                </a:ext>
              </a:extLst>
            </p:cNvPr>
            <p:cNvSpPr/>
            <p:nvPr/>
          </p:nvSpPr>
          <p:spPr>
            <a:xfrm>
              <a:off x="4253155" y="376735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08774992-2A38-4BD2-B82F-9D8C06C37295}"/>
                </a:ext>
              </a:extLst>
            </p:cNvPr>
            <p:cNvSpPr/>
            <p:nvPr/>
          </p:nvSpPr>
          <p:spPr>
            <a:xfrm>
              <a:off x="5488656" y="3806893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23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21288073-CCEC-4AC1-B83B-DFC6E3C1C48B}"/>
                </a:ext>
              </a:extLst>
            </p:cNvPr>
            <p:cNvCxnSpPr>
              <a:cxnSpLocks/>
              <a:stCxn id="177" idx="3"/>
              <a:endCxn id="191" idx="7"/>
            </p:cNvCxnSpPr>
            <p:nvPr/>
          </p:nvCxnSpPr>
          <p:spPr>
            <a:xfrm flipH="1">
              <a:off x="4714074" y="3400544"/>
              <a:ext cx="232586" cy="4458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E52CE9D7-6573-482F-89D2-263F21A33D1F}"/>
                </a:ext>
              </a:extLst>
            </p:cNvPr>
            <p:cNvCxnSpPr>
              <a:cxnSpLocks/>
              <a:stCxn id="177" idx="5"/>
              <a:endCxn id="202" idx="1"/>
            </p:cNvCxnSpPr>
            <p:nvPr/>
          </p:nvCxnSpPr>
          <p:spPr>
            <a:xfrm>
              <a:off x="5328498" y="3400544"/>
              <a:ext cx="239239" cy="4854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48A29B9E-66E3-43E2-B6B3-8FC4362DB253}"/>
                </a:ext>
              </a:extLst>
            </p:cNvPr>
            <p:cNvCxnSpPr>
              <a:cxnSpLocks/>
              <a:stCxn id="202" idx="4"/>
              <a:endCxn id="5" idx="2"/>
            </p:cNvCxnSpPr>
            <p:nvPr/>
          </p:nvCxnSpPr>
          <p:spPr>
            <a:xfrm>
              <a:off x="5758656" y="4346893"/>
              <a:ext cx="2004169" cy="20339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FF4E0FFC-7E9C-492A-A0EF-7797D2434FC4}"/>
                </a:ext>
              </a:extLst>
            </p:cNvPr>
            <p:cNvCxnSpPr>
              <a:cxnSpLocks/>
              <a:stCxn id="191" idx="4"/>
              <a:endCxn id="5" idx="2"/>
            </p:cNvCxnSpPr>
            <p:nvPr/>
          </p:nvCxnSpPr>
          <p:spPr>
            <a:xfrm>
              <a:off x="4523155" y="4307352"/>
              <a:ext cx="3239670" cy="20734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B9DB253D-2033-4111-AC0F-0A6A0F2AE8EE}"/>
                </a:ext>
              </a:extLst>
            </p:cNvPr>
            <p:cNvSpPr/>
            <p:nvPr/>
          </p:nvSpPr>
          <p:spPr>
            <a:xfrm>
              <a:off x="1216847" y="-29970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F87EE305-C58E-4629-AC41-945FA3E93FFF}"/>
                </a:ext>
              </a:extLst>
            </p:cNvPr>
            <p:cNvSpPr/>
            <p:nvPr/>
          </p:nvSpPr>
          <p:spPr>
            <a:xfrm>
              <a:off x="1172705" y="719304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26</a:t>
              </a:r>
            </a:p>
          </p:txBody>
        </p: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D20FB4B6-9DB6-457D-A8F6-4F23493A5AC4}"/>
                </a:ext>
              </a:extLst>
            </p:cNvPr>
            <p:cNvCxnSpPr>
              <a:cxnSpLocks/>
              <a:stCxn id="165" idx="4"/>
              <a:endCxn id="234" idx="0"/>
            </p:cNvCxnSpPr>
            <p:nvPr/>
          </p:nvCxnSpPr>
          <p:spPr>
            <a:xfrm>
              <a:off x="1486847" y="-790453"/>
              <a:ext cx="0" cy="4907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3B8EFA5B-B627-499C-AE7E-235F9E038D6C}"/>
                </a:ext>
              </a:extLst>
            </p:cNvPr>
            <p:cNvCxnSpPr>
              <a:cxnSpLocks/>
              <a:stCxn id="234" idx="4"/>
              <a:endCxn id="238" idx="0"/>
            </p:cNvCxnSpPr>
            <p:nvPr/>
          </p:nvCxnSpPr>
          <p:spPr>
            <a:xfrm flipH="1">
              <a:off x="1442705" y="240299"/>
              <a:ext cx="44142" cy="4790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FC60B238-6525-41BC-A1A9-A616493D349D}"/>
                </a:ext>
              </a:extLst>
            </p:cNvPr>
            <p:cNvSpPr/>
            <p:nvPr/>
          </p:nvSpPr>
          <p:spPr>
            <a:xfrm>
              <a:off x="1169249" y="1847519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27</a:t>
              </a:r>
            </a:p>
          </p:txBody>
        </p: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B653D32A-5FF4-4A23-9064-658E8B36CB30}"/>
                </a:ext>
              </a:extLst>
            </p:cNvPr>
            <p:cNvCxnSpPr>
              <a:cxnSpLocks/>
              <a:stCxn id="238" idx="4"/>
              <a:endCxn id="247" idx="0"/>
            </p:cNvCxnSpPr>
            <p:nvPr/>
          </p:nvCxnSpPr>
          <p:spPr>
            <a:xfrm flipH="1">
              <a:off x="1439249" y="1259304"/>
              <a:ext cx="3456" cy="5882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B931CDFE-3DF5-4262-8605-B5AA7D664751}"/>
                </a:ext>
              </a:extLst>
            </p:cNvPr>
            <p:cNvSpPr/>
            <p:nvPr/>
          </p:nvSpPr>
          <p:spPr>
            <a:xfrm>
              <a:off x="2088109" y="270138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255" name="Flowchart: Connector 254">
              <a:extLst>
                <a:ext uri="{FF2B5EF4-FFF2-40B4-BE49-F238E27FC236}">
                  <a16:creationId xmlns:a16="http://schemas.microsoft.com/office/drawing/2014/main" id="{7CD9DE5D-C68F-4647-8FED-6EB83BC57624}"/>
                </a:ext>
              </a:extLst>
            </p:cNvPr>
            <p:cNvSpPr/>
            <p:nvPr/>
          </p:nvSpPr>
          <p:spPr>
            <a:xfrm>
              <a:off x="29966" y="2733326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31</a:t>
              </a:r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B39E99C2-0F13-45EA-B8FE-9CE0441986E6}"/>
                </a:ext>
              </a:extLst>
            </p:cNvPr>
            <p:cNvCxnSpPr>
              <a:cxnSpLocks/>
              <a:stCxn id="247" idx="3"/>
              <a:endCxn id="255" idx="0"/>
            </p:cNvCxnSpPr>
            <p:nvPr/>
          </p:nvCxnSpPr>
          <p:spPr>
            <a:xfrm flipH="1">
              <a:off x="299966" y="2308438"/>
              <a:ext cx="948364" cy="4248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00AEEE6B-5568-4BA2-B6EC-A3281878C1D1}"/>
                </a:ext>
              </a:extLst>
            </p:cNvPr>
            <p:cNvCxnSpPr>
              <a:cxnSpLocks/>
              <a:stCxn id="247" idx="5"/>
              <a:endCxn id="252" idx="1"/>
            </p:cNvCxnSpPr>
            <p:nvPr/>
          </p:nvCxnSpPr>
          <p:spPr>
            <a:xfrm>
              <a:off x="1630168" y="2308438"/>
              <a:ext cx="537022" cy="4720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CBFCFE8-2168-472B-8068-F0F7577954C5}"/>
                </a:ext>
              </a:extLst>
            </p:cNvPr>
            <p:cNvSpPr/>
            <p:nvPr/>
          </p:nvSpPr>
          <p:spPr>
            <a:xfrm>
              <a:off x="1431285" y="3688271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263" name="Flowchart: Connector 262">
              <a:extLst>
                <a:ext uri="{FF2B5EF4-FFF2-40B4-BE49-F238E27FC236}">
                  <a16:creationId xmlns:a16="http://schemas.microsoft.com/office/drawing/2014/main" id="{04FCA719-F4E6-47A9-B12D-A8E5EB05E368}"/>
                </a:ext>
              </a:extLst>
            </p:cNvPr>
            <p:cNvSpPr/>
            <p:nvPr/>
          </p:nvSpPr>
          <p:spPr>
            <a:xfrm>
              <a:off x="2950607" y="3767352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15AFD875-2377-413D-BC9D-EC4B625C4DD8}"/>
                </a:ext>
              </a:extLst>
            </p:cNvPr>
            <p:cNvCxnSpPr>
              <a:cxnSpLocks/>
              <a:stCxn id="252" idx="5"/>
              <a:endCxn id="263" idx="0"/>
            </p:cNvCxnSpPr>
            <p:nvPr/>
          </p:nvCxnSpPr>
          <p:spPr>
            <a:xfrm>
              <a:off x="2549028" y="3162305"/>
              <a:ext cx="671579" cy="6050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870AD96D-72CD-4A8B-BA73-A197B998F7D4}"/>
                </a:ext>
              </a:extLst>
            </p:cNvPr>
            <p:cNvCxnSpPr>
              <a:cxnSpLocks/>
              <a:stCxn id="252" idx="3"/>
              <a:endCxn id="262" idx="0"/>
            </p:cNvCxnSpPr>
            <p:nvPr/>
          </p:nvCxnSpPr>
          <p:spPr>
            <a:xfrm flipH="1">
              <a:off x="1701285" y="3162305"/>
              <a:ext cx="465905" cy="5259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7D7A7153-181B-4980-9F97-3C96B9A5AA32}"/>
                </a:ext>
              </a:extLst>
            </p:cNvPr>
            <p:cNvCxnSpPr>
              <a:cxnSpLocks/>
              <a:stCxn id="263" idx="4"/>
              <a:endCxn id="5" idx="2"/>
            </p:cNvCxnSpPr>
            <p:nvPr/>
          </p:nvCxnSpPr>
          <p:spPr>
            <a:xfrm>
              <a:off x="3220607" y="4307352"/>
              <a:ext cx="4542218" cy="20734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831D7B68-357D-46F8-BCF1-C68991129A7E}"/>
                </a:ext>
              </a:extLst>
            </p:cNvPr>
            <p:cNvCxnSpPr>
              <a:cxnSpLocks/>
              <a:stCxn id="262" idx="4"/>
              <a:endCxn id="5" idx="3"/>
            </p:cNvCxnSpPr>
            <p:nvPr/>
          </p:nvCxnSpPr>
          <p:spPr>
            <a:xfrm>
              <a:off x="1701285" y="4228271"/>
              <a:ext cx="6114261" cy="22798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Flowchart: Connector 354">
              <a:extLst>
                <a:ext uri="{FF2B5EF4-FFF2-40B4-BE49-F238E27FC236}">
                  <a16:creationId xmlns:a16="http://schemas.microsoft.com/office/drawing/2014/main" id="{152A26FA-D7C2-4FD9-B80D-6F6A99FBA1BD}"/>
                </a:ext>
              </a:extLst>
            </p:cNvPr>
            <p:cNvSpPr/>
            <p:nvPr/>
          </p:nvSpPr>
          <p:spPr>
            <a:xfrm>
              <a:off x="-604255" y="392625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356" name="Flowchart: Connector 355">
              <a:extLst>
                <a:ext uri="{FF2B5EF4-FFF2-40B4-BE49-F238E27FC236}">
                  <a16:creationId xmlns:a16="http://schemas.microsoft.com/office/drawing/2014/main" id="{2D1C6274-41DC-445B-87AF-67139071974D}"/>
                </a:ext>
              </a:extLst>
            </p:cNvPr>
            <p:cNvSpPr/>
            <p:nvPr/>
          </p:nvSpPr>
          <p:spPr>
            <a:xfrm>
              <a:off x="616015" y="3926257"/>
              <a:ext cx="540000" cy="540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282F388B-BA2B-4B63-8087-FFBB7B4071DA}"/>
                </a:ext>
              </a:extLst>
            </p:cNvPr>
            <p:cNvCxnSpPr>
              <a:cxnSpLocks/>
              <a:stCxn id="255" idx="4"/>
              <a:endCxn id="355" idx="0"/>
            </p:cNvCxnSpPr>
            <p:nvPr/>
          </p:nvCxnSpPr>
          <p:spPr>
            <a:xfrm flipH="1">
              <a:off x="-334255" y="3273326"/>
              <a:ext cx="634221" cy="6529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B9DB7C33-7B30-4902-B370-ED12D70A23E8}"/>
                </a:ext>
              </a:extLst>
            </p:cNvPr>
            <p:cNvCxnSpPr>
              <a:cxnSpLocks/>
              <a:stCxn id="255" idx="4"/>
              <a:endCxn id="356" idx="0"/>
            </p:cNvCxnSpPr>
            <p:nvPr/>
          </p:nvCxnSpPr>
          <p:spPr>
            <a:xfrm>
              <a:off x="299966" y="3273326"/>
              <a:ext cx="586049" cy="6529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1D9A9EA2-6422-43F9-AA57-782D4EA2C25E}"/>
                </a:ext>
              </a:extLst>
            </p:cNvPr>
            <p:cNvCxnSpPr>
              <a:cxnSpLocks/>
              <a:stCxn id="356" idx="4"/>
              <a:endCxn id="5" idx="3"/>
            </p:cNvCxnSpPr>
            <p:nvPr/>
          </p:nvCxnSpPr>
          <p:spPr>
            <a:xfrm>
              <a:off x="886015" y="4466257"/>
              <a:ext cx="6929531" cy="2041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A9856FDF-5486-4AF1-B07B-156F0776FECE}"/>
                </a:ext>
              </a:extLst>
            </p:cNvPr>
            <p:cNvCxnSpPr>
              <a:cxnSpLocks/>
              <a:stCxn id="355" idx="4"/>
              <a:endCxn id="5" idx="3"/>
            </p:cNvCxnSpPr>
            <p:nvPr/>
          </p:nvCxnSpPr>
          <p:spPr>
            <a:xfrm>
              <a:off x="-334255" y="4466257"/>
              <a:ext cx="8149801" cy="2041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8841BCB-411E-4CE7-9576-A7C4F1A08CA6}"/>
                </a:ext>
              </a:extLst>
            </p:cNvPr>
            <p:cNvSpPr txBox="1"/>
            <p:nvPr/>
          </p:nvSpPr>
          <p:spPr>
            <a:xfrm>
              <a:off x="6576805" y="-1931980"/>
              <a:ext cx="13093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d(x)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61DAC5D-3519-4F2B-AFAD-AE4A54DD04E1}"/>
                </a:ext>
              </a:extLst>
            </p:cNvPr>
            <p:cNvSpPr txBox="1"/>
            <p:nvPr/>
          </p:nvSpPr>
          <p:spPr>
            <a:xfrm>
              <a:off x="4204567" y="-283752"/>
              <a:ext cx="2487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d(x)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4DAE99B-C608-44ED-9DDB-ED5C8C6F705E}"/>
                </a:ext>
              </a:extLst>
            </p:cNvPr>
            <p:cNvSpPr txBox="1"/>
            <p:nvPr/>
          </p:nvSpPr>
          <p:spPr>
            <a:xfrm>
              <a:off x="4807440" y="1718066"/>
              <a:ext cx="1117384" cy="40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u(x)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1C8105F-030B-49DB-9DD0-5C071F5A4401}"/>
                </a:ext>
              </a:extLst>
            </p:cNvPr>
            <p:cNvSpPr txBox="1"/>
            <p:nvPr/>
          </p:nvSpPr>
          <p:spPr>
            <a:xfrm>
              <a:off x="5206432" y="2707676"/>
              <a:ext cx="1117384" cy="40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u(x)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64D6642-A825-4BCE-B7A4-39710436B90E}"/>
                </a:ext>
              </a:extLst>
            </p:cNvPr>
            <p:cNvSpPr txBox="1"/>
            <p:nvPr/>
          </p:nvSpPr>
          <p:spPr>
            <a:xfrm>
              <a:off x="5785521" y="4122835"/>
              <a:ext cx="1117384" cy="40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u(x)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2401547-0D8C-4917-9241-50EA1EBB9E0D}"/>
                </a:ext>
              </a:extLst>
            </p:cNvPr>
            <p:cNvSpPr txBox="1"/>
            <p:nvPr/>
          </p:nvSpPr>
          <p:spPr>
            <a:xfrm>
              <a:off x="8180138" y="6365022"/>
              <a:ext cx="2920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k(all)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295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764</Words>
  <Application>Microsoft Office PowerPoint</Application>
  <PresentationFormat>Widescreen</PresentationFormat>
  <Paragraphs>444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Tien Nguyen Huynh</dc:creator>
  <cp:lastModifiedBy>Tiến Nguyễn Huỳnh Minh</cp:lastModifiedBy>
  <cp:revision>24</cp:revision>
  <dcterms:created xsi:type="dcterms:W3CDTF">2021-10-08T07:14:02Z</dcterms:created>
  <dcterms:modified xsi:type="dcterms:W3CDTF">2021-10-29T08:35:45Z</dcterms:modified>
</cp:coreProperties>
</file>