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8E40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862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18CE-CA6A-4397-B623-6079CD0E3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EE067-B1E4-4192-825D-3F8AAFCAE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245A8-4E17-403D-BCA6-952D422E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B897-5D7D-4BB4-9179-8BAC4BCC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A472-B592-49F0-BB50-563AABD6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ADCE-BB6A-4122-9CF3-8F336B9C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E37CA-0A12-4E7A-9A2D-5C2D5F11A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C4E2-F1C2-4F7A-A5A1-78F058E0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75D66-5897-4315-9673-5DB99130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AF212-20F3-4D5E-B959-55294148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0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0A241-C738-4B86-A0B9-802D4307D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A5600-48EE-489E-8035-2E41D43E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DFFC5-80B6-4B5A-9912-61A71F7A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D000E-CD7D-4E11-8800-454DCE89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481D-FEBB-4965-A8D5-6D71CE0C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6BA5-5721-460D-B74B-1189DA8B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FCE2-C0B8-41DE-9161-8046CC180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2FB3D-4197-4FE5-9402-E9AF53EE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01C58-E295-44F7-8747-BD600E47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9B4D-DA44-4390-BAC4-31935886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9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C87F-5F1D-4718-B249-B6AE0DD2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92C7F-07EB-448B-A1A8-E447713E3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4D85-F434-4A9C-B710-A41F44A8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B87F-73F1-4DA0-AD59-83B61E73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A0B4-24DB-4FC8-857E-220896AF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32DA-4EAB-4BB6-9683-A76E10F4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D48E-5542-415E-96DF-9D277DC78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EDC8-1C4E-4208-A0FF-31E43AFA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D2A70-347E-4285-94C5-776F6823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9CA3-872E-4EDD-8295-ED739E45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BB3F1-FF42-4053-8A9B-42F0DAEC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87B3-0CB3-4959-A48B-8BE033E0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03E11-BC87-4967-95DE-113980FBE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77F1F-CB24-4B00-B309-F3A6596C7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B7AA2-E08C-4E25-82B1-C5CEA2C09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66C8D-B63C-47FD-9CAA-F9BEE4DEC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38E3A-DF8A-4E9C-B7B2-84C1665A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E2084-2349-4C3A-AE01-6D1EFA89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FA383-9D7F-4417-A500-C04876C1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0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2A1B-38D1-4BF8-9DDD-69606F37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1A8C2-F6C5-418F-9795-028DDE8C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0E88A-840E-4579-90D4-21CA7C7E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49103-76ED-47DB-98D3-98461A91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59061-18E5-47FA-BBBC-56882ABB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5E539-CBF3-4807-B3B6-22F2466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A2A74-D833-4B49-B649-ADC0A5F2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9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FD42-3634-42AE-81DF-1269AD10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07F0-C357-4437-911F-54E5F804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CCDF5-78D6-437A-8587-64F6D63B9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B8259-3AD7-4F6E-B420-995B29F5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8BE82-CB82-4134-B01D-73E12D4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A38A5-67FB-47AE-8B24-8ACD23B7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ACB7-5AA7-4C80-87D9-48C1AF7B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8120F-5F07-48E8-8C30-44CC7BC43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4712A-3F89-4960-B281-FABC1B40A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0175-4DDA-43AB-AFA5-BB94447E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26CB6-6947-4DEB-BDE8-E96B3CDF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A34E7-96EE-4753-92F1-7A25899F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B3224-30E9-44B8-A395-AA4200A7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0739-E129-4B8A-8296-FD29DC36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220E-8518-47E9-8DC3-D2205E56D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131CB-8AEB-438C-8D31-92FE0BB3E2A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2A09-EAF9-4AEA-998B-B67B9386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00AB8-7932-4ACF-9AF3-D9D245CA1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8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0C4D1B9-1A07-4E98-A586-31C813382FCF}"/>
              </a:ext>
            </a:extLst>
          </p:cNvPr>
          <p:cNvGrpSpPr/>
          <p:nvPr/>
        </p:nvGrpSpPr>
        <p:grpSpPr>
          <a:xfrm>
            <a:off x="2615803" y="169264"/>
            <a:ext cx="7385906" cy="6958736"/>
            <a:chOff x="2615803" y="169264"/>
            <a:chExt cx="7385906" cy="6958736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66A2FEC6-618A-482E-A63D-B83177A4F036}"/>
                </a:ext>
              </a:extLst>
            </p:cNvPr>
            <p:cNvSpPr/>
            <p:nvPr/>
          </p:nvSpPr>
          <p:spPr>
            <a:xfrm>
              <a:off x="5708992" y="169264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C7DB849-32A9-482D-9528-7C78C88046A6}"/>
                </a:ext>
              </a:extLst>
            </p:cNvPr>
            <p:cNvSpPr/>
            <p:nvPr/>
          </p:nvSpPr>
          <p:spPr>
            <a:xfrm>
              <a:off x="5759029" y="6688919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24424475-71AE-4B87-BA13-7597A890DBEA}"/>
                </a:ext>
              </a:extLst>
            </p:cNvPr>
            <p:cNvSpPr/>
            <p:nvPr/>
          </p:nvSpPr>
          <p:spPr>
            <a:xfrm>
              <a:off x="8216872" y="3629005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ADBE760-C0E7-42A9-BFEA-5340B80621BB}"/>
                </a:ext>
              </a:extLst>
            </p:cNvPr>
            <p:cNvSpPr/>
            <p:nvPr/>
          </p:nvSpPr>
          <p:spPr>
            <a:xfrm>
              <a:off x="5626021" y="107965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7ED1F-09B4-4F6E-AFE0-D2E384A608B3}"/>
                </a:ext>
              </a:extLst>
            </p:cNvPr>
            <p:cNvSpPr/>
            <p:nvPr/>
          </p:nvSpPr>
          <p:spPr>
            <a:xfrm>
              <a:off x="4813701" y="218115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A8D7CAA-42BE-42CD-9201-977B2C8E7A49}"/>
                </a:ext>
              </a:extLst>
            </p:cNvPr>
            <p:cNvSpPr/>
            <p:nvPr/>
          </p:nvSpPr>
          <p:spPr>
            <a:xfrm>
              <a:off x="3298821" y="218115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A9FB58F-35BB-4511-B973-37A6BB798081}"/>
                </a:ext>
              </a:extLst>
            </p:cNvPr>
            <p:cNvSpPr/>
            <p:nvPr/>
          </p:nvSpPr>
          <p:spPr>
            <a:xfrm>
              <a:off x="2615803" y="354999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2F21899F-6056-44AC-B59E-F94F6EDC51A4}"/>
                </a:ext>
              </a:extLst>
            </p:cNvPr>
            <p:cNvSpPr/>
            <p:nvPr/>
          </p:nvSpPr>
          <p:spPr>
            <a:xfrm>
              <a:off x="2615803" y="497367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74F55FB-0FD5-4154-8AF7-B3AF7F7C6037}"/>
                </a:ext>
              </a:extLst>
            </p:cNvPr>
            <p:cNvSpPr/>
            <p:nvPr/>
          </p:nvSpPr>
          <p:spPr>
            <a:xfrm>
              <a:off x="6541691" y="212981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6B99674-2551-4701-BB0C-4F8F2FF9AF4E}"/>
                </a:ext>
              </a:extLst>
            </p:cNvPr>
            <p:cNvSpPr/>
            <p:nvPr/>
          </p:nvSpPr>
          <p:spPr>
            <a:xfrm>
              <a:off x="4540147" y="658800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FFB67119-4305-49CA-BA40-811DE913CB36}"/>
                </a:ext>
              </a:extLst>
            </p:cNvPr>
            <p:cNvSpPr/>
            <p:nvPr/>
          </p:nvSpPr>
          <p:spPr>
            <a:xfrm>
              <a:off x="9382628" y="273286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7A85260-3134-4321-BCA5-99B7442CBE7B}"/>
                </a:ext>
              </a:extLst>
            </p:cNvPr>
            <p:cNvSpPr/>
            <p:nvPr/>
          </p:nvSpPr>
          <p:spPr>
            <a:xfrm>
              <a:off x="8214142" y="2157095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CC4E67-643A-4034-BAB4-4DE5096AF525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>
              <a:off x="5888992" y="529264"/>
              <a:ext cx="7029" cy="5503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9787B-FC41-4C2C-B0EC-48CC30B3EF1E}"/>
                </a:ext>
              </a:extLst>
            </p:cNvPr>
            <p:cNvCxnSpPr>
              <a:cxnSpLocks/>
              <a:stCxn id="9" idx="2"/>
              <a:endCxn id="10" idx="6"/>
            </p:cNvCxnSpPr>
            <p:nvPr/>
          </p:nvCxnSpPr>
          <p:spPr>
            <a:xfrm flipH="1">
              <a:off x="3838821" y="2451154"/>
              <a:ext cx="9748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DD63737-E3C9-4DE8-8482-F2A7F031FEE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5083701" y="1540578"/>
              <a:ext cx="621401" cy="6405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0C6047-B6B7-4612-91A5-FE4D0C7F47D2}"/>
                </a:ext>
              </a:extLst>
            </p:cNvPr>
            <p:cNvCxnSpPr>
              <a:cxnSpLocks/>
              <a:stCxn id="12" idx="4"/>
              <a:endCxn id="43" idx="1"/>
            </p:cNvCxnSpPr>
            <p:nvPr/>
          </p:nvCxnSpPr>
          <p:spPr>
            <a:xfrm>
              <a:off x="2885803" y="5513679"/>
              <a:ext cx="234076" cy="11337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9DDCB2-A454-4683-BD2B-1C09E5589A81}"/>
                </a:ext>
              </a:extLst>
            </p:cNvPr>
            <p:cNvCxnSpPr>
              <a:cxnSpLocks/>
              <a:stCxn id="14" idx="6"/>
              <a:endCxn id="45" idx="3"/>
            </p:cNvCxnSpPr>
            <p:nvPr/>
          </p:nvCxnSpPr>
          <p:spPr>
            <a:xfrm flipV="1">
              <a:off x="5080147" y="5090909"/>
              <a:ext cx="704036" cy="17670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072AA2D9-21F8-4480-ABC3-A511DD3A116C}"/>
                </a:ext>
              </a:extLst>
            </p:cNvPr>
            <p:cNvSpPr/>
            <p:nvPr/>
          </p:nvSpPr>
          <p:spPr>
            <a:xfrm>
              <a:off x="3040798" y="656833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344B60-3342-4681-97C3-165A10E85A41}"/>
                </a:ext>
              </a:extLst>
            </p:cNvPr>
            <p:cNvCxnSpPr>
              <a:cxnSpLocks/>
              <a:stCxn id="9" idx="4"/>
              <a:endCxn id="45" idx="1"/>
            </p:cNvCxnSpPr>
            <p:nvPr/>
          </p:nvCxnSpPr>
          <p:spPr>
            <a:xfrm>
              <a:off x="5083701" y="2721154"/>
              <a:ext cx="700482" cy="19879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B1AF815-B194-4564-ABEF-060F38BC8F44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7081691" y="2399810"/>
              <a:ext cx="1132451" cy="272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9D1C24-7339-46E1-A773-D9B58AD8B840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6086940" y="1540578"/>
              <a:ext cx="533832" cy="6683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B5C17CB-269E-426B-A261-2EF8BAED396B}"/>
                </a:ext>
              </a:extLst>
            </p:cNvPr>
            <p:cNvCxnSpPr>
              <a:cxnSpLocks/>
              <a:stCxn id="43" idx="6"/>
              <a:endCxn id="14" idx="2"/>
            </p:cNvCxnSpPr>
            <p:nvPr/>
          </p:nvCxnSpPr>
          <p:spPr>
            <a:xfrm>
              <a:off x="3580798" y="6838332"/>
              <a:ext cx="959349" cy="196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A1A6570-8D07-41C7-A619-078EB5224C45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2885803" y="4089990"/>
              <a:ext cx="0" cy="8836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537B85-41EF-4F80-85A7-DF27E59D634A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2885803" y="2721154"/>
              <a:ext cx="683018" cy="8288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AA97D5C-F5A8-49E3-8940-F6483CE36DAC}"/>
                </a:ext>
              </a:extLst>
            </p:cNvPr>
            <p:cNvCxnSpPr>
              <a:cxnSpLocks/>
              <a:stCxn id="16" idx="3"/>
              <a:endCxn id="45" idx="6"/>
            </p:cNvCxnSpPr>
            <p:nvPr/>
          </p:nvCxnSpPr>
          <p:spPr>
            <a:xfrm flipH="1">
              <a:off x="6245102" y="2618014"/>
              <a:ext cx="2048121" cy="22819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C1FAC449-716B-4453-BF50-337A64DC9D86}"/>
                </a:ext>
              </a:extLst>
            </p:cNvPr>
            <p:cNvCxnSpPr>
              <a:cxnSpLocks/>
              <a:stCxn id="10" idx="5"/>
              <a:endCxn id="45" idx="2"/>
            </p:cNvCxnSpPr>
            <p:nvPr/>
          </p:nvCxnSpPr>
          <p:spPr>
            <a:xfrm>
              <a:off x="3759740" y="2642073"/>
              <a:ext cx="1945362" cy="22579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F3CEF7B-9FC1-4358-A193-5C29170364AB}"/>
                </a:ext>
              </a:extLst>
            </p:cNvPr>
            <p:cNvCxnSpPr>
              <a:cxnSpLocks/>
              <a:stCxn id="7" idx="5"/>
              <a:endCxn id="40" idx="1"/>
            </p:cNvCxnSpPr>
            <p:nvPr/>
          </p:nvCxnSpPr>
          <p:spPr>
            <a:xfrm>
              <a:off x="8677791" y="4089924"/>
              <a:ext cx="862999" cy="3491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9D461968-DCA7-4C05-BDCD-9A681B6FC329}"/>
                </a:ext>
              </a:extLst>
            </p:cNvPr>
            <p:cNvSpPr/>
            <p:nvPr/>
          </p:nvSpPr>
          <p:spPr>
            <a:xfrm>
              <a:off x="9461709" y="435999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81486E0E-F486-44F1-8A17-A08DE2DE6CF6}"/>
                </a:ext>
              </a:extLst>
            </p:cNvPr>
            <p:cNvSpPr/>
            <p:nvPr/>
          </p:nvSpPr>
          <p:spPr>
            <a:xfrm>
              <a:off x="8246666" y="532499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2B44C21C-2892-4C3B-BB04-AB0A7E6B47A3}"/>
                </a:ext>
              </a:extLst>
            </p:cNvPr>
            <p:cNvSpPr/>
            <p:nvPr/>
          </p:nvSpPr>
          <p:spPr>
            <a:xfrm>
              <a:off x="9036197" y="658800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61250C91-8D96-4B84-87FE-283A919B2193}"/>
                </a:ext>
              </a:extLst>
            </p:cNvPr>
            <p:cNvSpPr/>
            <p:nvPr/>
          </p:nvSpPr>
          <p:spPr>
            <a:xfrm>
              <a:off x="6904673" y="656833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A3D48AB1-5B31-45C6-8166-F8F4A9AFFB72}"/>
                </a:ext>
              </a:extLst>
            </p:cNvPr>
            <p:cNvSpPr/>
            <p:nvPr/>
          </p:nvSpPr>
          <p:spPr>
            <a:xfrm>
              <a:off x="5705102" y="462999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F579873-3F4D-435C-8096-2C8112C1DE29}"/>
                </a:ext>
              </a:extLst>
            </p:cNvPr>
            <p:cNvCxnSpPr>
              <a:cxnSpLocks/>
              <a:stCxn id="16" idx="6"/>
              <a:endCxn id="15" idx="1"/>
            </p:cNvCxnSpPr>
            <p:nvPr/>
          </p:nvCxnSpPr>
          <p:spPr>
            <a:xfrm>
              <a:off x="8754142" y="2427095"/>
              <a:ext cx="707567" cy="3848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FA9C773-D639-4DE3-823D-2F0C0496FFC1}"/>
                </a:ext>
              </a:extLst>
            </p:cNvPr>
            <p:cNvCxnSpPr>
              <a:cxnSpLocks/>
              <a:stCxn id="15" idx="3"/>
              <a:endCxn id="7" idx="0"/>
            </p:cNvCxnSpPr>
            <p:nvPr/>
          </p:nvCxnSpPr>
          <p:spPr>
            <a:xfrm flipH="1">
              <a:off x="8486872" y="3193785"/>
              <a:ext cx="974837" cy="4352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5DE8BA3-A967-4DB0-BE0A-9FFF0AC014EE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flipH="1">
              <a:off x="8516666" y="4899990"/>
              <a:ext cx="1215043" cy="425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E77F97A-124C-4940-9A69-E4D95C40E69E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>
              <a:off x="8516666" y="5864990"/>
              <a:ext cx="789531" cy="7230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7449620-61D6-48DE-9F4B-B7F039A44DC2}"/>
                </a:ext>
              </a:extLst>
            </p:cNvPr>
            <p:cNvCxnSpPr>
              <a:cxnSpLocks/>
              <a:stCxn id="42" idx="2"/>
              <a:endCxn id="44" idx="6"/>
            </p:cNvCxnSpPr>
            <p:nvPr/>
          </p:nvCxnSpPr>
          <p:spPr>
            <a:xfrm flipH="1" flipV="1">
              <a:off x="7444673" y="6838332"/>
              <a:ext cx="1591524" cy="196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1D9BFE2-C75C-48CE-9520-F1E63D5639C0}"/>
                </a:ext>
              </a:extLst>
            </p:cNvPr>
            <p:cNvCxnSpPr>
              <a:cxnSpLocks/>
              <a:stCxn id="44" idx="2"/>
              <a:endCxn id="45" idx="5"/>
            </p:cNvCxnSpPr>
            <p:nvPr/>
          </p:nvCxnSpPr>
          <p:spPr>
            <a:xfrm flipH="1" flipV="1">
              <a:off x="6166021" y="5090909"/>
              <a:ext cx="738652" cy="17474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81B5784-1C80-4BA7-B2DF-F994B754F0B8}"/>
                </a:ext>
              </a:extLst>
            </p:cNvPr>
            <p:cNvCxnSpPr>
              <a:cxnSpLocks/>
              <a:stCxn id="45" idx="4"/>
              <a:endCxn id="5" idx="0"/>
            </p:cNvCxnSpPr>
            <p:nvPr/>
          </p:nvCxnSpPr>
          <p:spPr>
            <a:xfrm flipH="1">
              <a:off x="5939029" y="5169990"/>
              <a:ext cx="36073" cy="1518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87B345D-E03B-4546-A3BF-3A5441B42CAC}"/>
                </a:ext>
              </a:extLst>
            </p:cNvPr>
            <p:cNvCxnSpPr>
              <a:cxnSpLocks/>
              <a:stCxn id="13" idx="4"/>
              <a:endCxn id="45" idx="7"/>
            </p:cNvCxnSpPr>
            <p:nvPr/>
          </p:nvCxnSpPr>
          <p:spPr>
            <a:xfrm flipH="1">
              <a:off x="6166021" y="2669810"/>
              <a:ext cx="645670" cy="20392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571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C9AD57E-5AC9-41CE-A57C-D1DF68FF1E37}"/>
              </a:ext>
            </a:extLst>
          </p:cNvPr>
          <p:cNvGrpSpPr/>
          <p:nvPr/>
        </p:nvGrpSpPr>
        <p:grpSpPr>
          <a:xfrm>
            <a:off x="1015594" y="-1540269"/>
            <a:ext cx="9177085" cy="8718475"/>
            <a:chOff x="1015594" y="-1540269"/>
            <a:chExt cx="9177085" cy="8718475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66A2FEC6-618A-482E-A63D-B83177A4F036}"/>
                </a:ext>
              </a:extLst>
            </p:cNvPr>
            <p:cNvSpPr/>
            <p:nvPr/>
          </p:nvSpPr>
          <p:spPr>
            <a:xfrm>
              <a:off x="5510872" y="-1540269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C7DB849-32A9-482D-9528-7C78C88046A6}"/>
                </a:ext>
              </a:extLst>
            </p:cNvPr>
            <p:cNvSpPr/>
            <p:nvPr/>
          </p:nvSpPr>
          <p:spPr>
            <a:xfrm>
              <a:off x="5603093" y="6696004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24424475-71AE-4B87-BA13-7597A890DBEA}"/>
                </a:ext>
              </a:extLst>
            </p:cNvPr>
            <p:cNvSpPr/>
            <p:nvPr/>
          </p:nvSpPr>
          <p:spPr>
            <a:xfrm>
              <a:off x="8001573" y="353604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ADBE760-C0E7-42A9-BFEA-5340B80621BB}"/>
                </a:ext>
              </a:extLst>
            </p:cNvPr>
            <p:cNvSpPr/>
            <p:nvPr/>
          </p:nvSpPr>
          <p:spPr>
            <a:xfrm>
              <a:off x="5411523" y="-21799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7ED1F-09B4-4F6E-AFE0-D2E384A608B3}"/>
                </a:ext>
              </a:extLst>
            </p:cNvPr>
            <p:cNvSpPr/>
            <p:nvPr/>
          </p:nvSpPr>
          <p:spPr>
            <a:xfrm>
              <a:off x="3662278" y="109699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A8D7CAA-42BE-42CD-9201-977B2C8E7A49}"/>
                </a:ext>
              </a:extLst>
            </p:cNvPr>
            <p:cNvSpPr/>
            <p:nvPr/>
          </p:nvSpPr>
          <p:spPr>
            <a:xfrm>
              <a:off x="1744562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A9FB58F-35BB-4511-B973-37A6BB798081}"/>
                </a:ext>
              </a:extLst>
            </p:cNvPr>
            <p:cNvSpPr/>
            <p:nvPr/>
          </p:nvSpPr>
          <p:spPr>
            <a:xfrm>
              <a:off x="1015594" y="273051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2F21899F-6056-44AC-B59E-F94F6EDC51A4}"/>
                </a:ext>
              </a:extLst>
            </p:cNvPr>
            <p:cNvSpPr/>
            <p:nvPr/>
          </p:nvSpPr>
          <p:spPr>
            <a:xfrm>
              <a:off x="1015594" y="41519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74F55FB-0FD5-4154-8AF7-B3AF7F7C6037}"/>
                </a:ext>
              </a:extLst>
            </p:cNvPr>
            <p:cNvSpPr/>
            <p:nvPr/>
          </p:nvSpPr>
          <p:spPr>
            <a:xfrm>
              <a:off x="7081686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6B99674-2551-4701-BB0C-4F8F2FF9AF4E}"/>
                </a:ext>
              </a:extLst>
            </p:cNvPr>
            <p:cNvSpPr/>
            <p:nvPr/>
          </p:nvSpPr>
          <p:spPr>
            <a:xfrm>
              <a:off x="3308042" y="658655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FFB67119-4305-49CA-BA40-811DE913CB36}"/>
                </a:ext>
              </a:extLst>
            </p:cNvPr>
            <p:cNvSpPr/>
            <p:nvPr/>
          </p:nvSpPr>
          <p:spPr>
            <a:xfrm>
              <a:off x="9141535" y="225415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7A85260-3134-4321-BCA5-99B7442CBE7B}"/>
                </a:ext>
              </a:extLst>
            </p:cNvPr>
            <p:cNvSpPr/>
            <p:nvPr/>
          </p:nvSpPr>
          <p:spPr>
            <a:xfrm>
              <a:off x="9117309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CC4E67-643A-4034-BAB4-4DE5096AF525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 flipH="1">
              <a:off x="5681523" y="-1180269"/>
              <a:ext cx="9349" cy="9622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9787B-FC41-4C2C-B0EC-48CC30B3EF1E}"/>
                </a:ext>
              </a:extLst>
            </p:cNvPr>
            <p:cNvCxnSpPr>
              <a:cxnSpLocks/>
              <a:stCxn id="9" idx="2"/>
              <a:endCxn id="10" idx="6"/>
            </p:cNvCxnSpPr>
            <p:nvPr/>
          </p:nvCxnSpPr>
          <p:spPr>
            <a:xfrm flipH="1" flipV="1">
              <a:off x="2284562" y="1364141"/>
              <a:ext cx="1377716" cy="28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DD63737-E3C9-4DE8-8482-F2A7F031FEE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3932278" y="242925"/>
              <a:ext cx="1558326" cy="8540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0C6047-B6B7-4612-91A5-FE4D0C7F47D2}"/>
                </a:ext>
              </a:extLst>
            </p:cNvPr>
            <p:cNvCxnSpPr>
              <a:cxnSpLocks/>
              <a:stCxn id="12" idx="4"/>
              <a:endCxn id="43" idx="0"/>
            </p:cNvCxnSpPr>
            <p:nvPr/>
          </p:nvCxnSpPr>
          <p:spPr>
            <a:xfrm>
              <a:off x="1285594" y="4691931"/>
              <a:ext cx="0" cy="9270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9DDCB2-A454-4683-BD2B-1C09E5589A81}"/>
                </a:ext>
              </a:extLst>
            </p:cNvPr>
            <p:cNvCxnSpPr>
              <a:cxnSpLocks/>
              <a:stCxn id="14" idx="6"/>
              <a:endCxn id="45" idx="3"/>
            </p:cNvCxnSpPr>
            <p:nvPr/>
          </p:nvCxnSpPr>
          <p:spPr>
            <a:xfrm flipV="1">
              <a:off x="3848042" y="4617585"/>
              <a:ext cx="1721643" cy="22389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072AA2D9-21F8-4480-ABC3-A511DD3A116C}"/>
                </a:ext>
              </a:extLst>
            </p:cNvPr>
            <p:cNvSpPr/>
            <p:nvPr/>
          </p:nvSpPr>
          <p:spPr>
            <a:xfrm>
              <a:off x="1015594" y="561902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344B60-3342-4681-97C3-165A10E85A41}"/>
                </a:ext>
              </a:extLst>
            </p:cNvPr>
            <p:cNvCxnSpPr>
              <a:cxnSpLocks/>
              <a:stCxn id="9" idx="4"/>
              <a:endCxn id="45" idx="1"/>
            </p:cNvCxnSpPr>
            <p:nvPr/>
          </p:nvCxnSpPr>
          <p:spPr>
            <a:xfrm>
              <a:off x="3932278" y="1636991"/>
              <a:ext cx="1637407" cy="25987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B1AF815-B194-4564-ABEF-060F38BC8F44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7621686" y="1364141"/>
              <a:ext cx="14956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9D1C24-7339-46E1-A773-D9B58AD8B840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5872442" y="242925"/>
              <a:ext cx="1288325" cy="9302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B5C17CB-269E-426B-A261-2EF8BAED396B}"/>
                </a:ext>
              </a:extLst>
            </p:cNvPr>
            <p:cNvCxnSpPr>
              <a:cxnSpLocks/>
              <a:stCxn id="43" idx="5"/>
              <a:endCxn id="14" idx="2"/>
            </p:cNvCxnSpPr>
            <p:nvPr/>
          </p:nvCxnSpPr>
          <p:spPr>
            <a:xfrm>
              <a:off x="1476513" y="6079941"/>
              <a:ext cx="1831529" cy="7766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A1A6570-8D07-41C7-A619-078EB5224C45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1285594" y="3270517"/>
              <a:ext cx="0" cy="8814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537B85-41EF-4F80-85A7-DF27E59D634A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1285594" y="1634141"/>
              <a:ext cx="728968" cy="10963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AA97D5C-F5A8-49E3-8940-F6483CE36DAC}"/>
                </a:ext>
              </a:extLst>
            </p:cNvPr>
            <p:cNvCxnSpPr>
              <a:cxnSpLocks/>
              <a:stCxn id="16" idx="3"/>
              <a:endCxn id="45" idx="6"/>
            </p:cNvCxnSpPr>
            <p:nvPr/>
          </p:nvCxnSpPr>
          <p:spPr>
            <a:xfrm flipH="1">
              <a:off x="6030604" y="1555060"/>
              <a:ext cx="3165786" cy="287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C1FAC449-716B-4453-BF50-337A64DC9D86}"/>
                </a:ext>
              </a:extLst>
            </p:cNvPr>
            <p:cNvCxnSpPr>
              <a:cxnSpLocks/>
              <a:stCxn id="10" idx="5"/>
              <a:endCxn id="45" idx="2"/>
            </p:cNvCxnSpPr>
            <p:nvPr/>
          </p:nvCxnSpPr>
          <p:spPr>
            <a:xfrm>
              <a:off x="2205481" y="1555060"/>
              <a:ext cx="3285123" cy="287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F3CEF7B-9FC1-4358-A193-5C29170364AB}"/>
                </a:ext>
              </a:extLst>
            </p:cNvPr>
            <p:cNvCxnSpPr>
              <a:cxnSpLocks/>
              <a:stCxn id="7" idx="5"/>
              <a:endCxn id="40" idx="1"/>
            </p:cNvCxnSpPr>
            <p:nvPr/>
          </p:nvCxnSpPr>
          <p:spPr>
            <a:xfrm>
              <a:off x="8462492" y="3996961"/>
              <a:ext cx="758124" cy="3963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9D461968-DCA7-4C05-BDCD-9A681B6FC329}"/>
                </a:ext>
              </a:extLst>
            </p:cNvPr>
            <p:cNvSpPr/>
            <p:nvPr/>
          </p:nvSpPr>
          <p:spPr>
            <a:xfrm>
              <a:off x="9141535" y="431420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81486E0E-F486-44F1-8A17-A08DE2DE6CF6}"/>
                </a:ext>
              </a:extLst>
            </p:cNvPr>
            <p:cNvSpPr/>
            <p:nvPr/>
          </p:nvSpPr>
          <p:spPr>
            <a:xfrm>
              <a:off x="7913243" y="543528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2B44C21C-2892-4C3B-BB04-AB0A7E6B47A3}"/>
                </a:ext>
              </a:extLst>
            </p:cNvPr>
            <p:cNvSpPr/>
            <p:nvPr/>
          </p:nvSpPr>
          <p:spPr>
            <a:xfrm>
              <a:off x="9117309" y="663820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61250C91-8D96-4B84-87FE-283A919B2193}"/>
                </a:ext>
              </a:extLst>
            </p:cNvPr>
            <p:cNvSpPr/>
            <p:nvPr/>
          </p:nvSpPr>
          <p:spPr>
            <a:xfrm>
              <a:off x="7174689" y="6624405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A3D48AB1-5B31-45C6-8166-F8F4A9AFFB72}"/>
                </a:ext>
              </a:extLst>
            </p:cNvPr>
            <p:cNvSpPr/>
            <p:nvPr/>
          </p:nvSpPr>
          <p:spPr>
            <a:xfrm>
              <a:off x="5490604" y="415666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F579873-3F4D-435C-8096-2C8112C1DE29}"/>
                </a:ext>
              </a:extLst>
            </p:cNvPr>
            <p:cNvCxnSpPr>
              <a:cxnSpLocks/>
              <a:stCxn id="16" idx="4"/>
              <a:endCxn id="15" idx="0"/>
            </p:cNvCxnSpPr>
            <p:nvPr/>
          </p:nvCxnSpPr>
          <p:spPr>
            <a:xfrm>
              <a:off x="9387309" y="1634141"/>
              <a:ext cx="24226" cy="6200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FA9C773-D639-4DE3-823D-2F0C0496FFC1}"/>
                </a:ext>
              </a:extLst>
            </p:cNvPr>
            <p:cNvCxnSpPr>
              <a:cxnSpLocks/>
              <a:stCxn id="15" idx="3"/>
              <a:endCxn id="7" idx="0"/>
            </p:cNvCxnSpPr>
            <p:nvPr/>
          </p:nvCxnSpPr>
          <p:spPr>
            <a:xfrm flipH="1">
              <a:off x="8271573" y="2715070"/>
              <a:ext cx="949043" cy="8209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5DE8BA3-A967-4DB0-BE0A-9FFF0AC014EE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flipH="1">
              <a:off x="8183243" y="4854203"/>
              <a:ext cx="1228292" cy="5810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E77F97A-124C-4940-9A69-E4D95C40E69E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>
              <a:off x="8183243" y="5975282"/>
              <a:ext cx="1204066" cy="662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7449620-61D6-48DE-9F4B-B7F039A44DC2}"/>
                </a:ext>
              </a:extLst>
            </p:cNvPr>
            <p:cNvCxnSpPr>
              <a:cxnSpLocks/>
              <a:stCxn id="42" idx="2"/>
              <a:endCxn id="44" idx="6"/>
            </p:cNvCxnSpPr>
            <p:nvPr/>
          </p:nvCxnSpPr>
          <p:spPr>
            <a:xfrm flipH="1" flipV="1">
              <a:off x="7714689" y="6894405"/>
              <a:ext cx="1402620" cy="138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1D9BFE2-C75C-48CE-9520-F1E63D5639C0}"/>
                </a:ext>
              </a:extLst>
            </p:cNvPr>
            <p:cNvCxnSpPr>
              <a:cxnSpLocks/>
              <a:stCxn id="44" idx="2"/>
              <a:endCxn id="45" idx="5"/>
            </p:cNvCxnSpPr>
            <p:nvPr/>
          </p:nvCxnSpPr>
          <p:spPr>
            <a:xfrm flipH="1" flipV="1">
              <a:off x="5951523" y="4617585"/>
              <a:ext cx="1223166" cy="2276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81B5784-1C80-4BA7-B2DF-F994B754F0B8}"/>
                </a:ext>
              </a:extLst>
            </p:cNvPr>
            <p:cNvCxnSpPr>
              <a:cxnSpLocks/>
              <a:stCxn id="45" idx="4"/>
              <a:endCxn id="5" idx="0"/>
            </p:cNvCxnSpPr>
            <p:nvPr/>
          </p:nvCxnSpPr>
          <p:spPr>
            <a:xfrm>
              <a:off x="5760604" y="4696666"/>
              <a:ext cx="22489" cy="19993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87B345D-E03B-4546-A3BF-3A5441B42CAC}"/>
                </a:ext>
              </a:extLst>
            </p:cNvPr>
            <p:cNvCxnSpPr>
              <a:cxnSpLocks/>
              <a:stCxn id="13" idx="4"/>
              <a:endCxn id="45" idx="7"/>
            </p:cNvCxnSpPr>
            <p:nvPr/>
          </p:nvCxnSpPr>
          <p:spPr>
            <a:xfrm flipH="1">
              <a:off x="5951523" y="1634141"/>
              <a:ext cx="1400163" cy="260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88C056C-9F90-47D8-A25F-58956A57842F}"/>
                </a:ext>
              </a:extLst>
            </p:cNvPr>
            <p:cNvSpPr txBox="1"/>
            <p:nvPr/>
          </p:nvSpPr>
          <p:spPr>
            <a:xfrm>
              <a:off x="8541573" y="3509997"/>
              <a:ext cx="1651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u(</a:t>
              </a:r>
              <a:r>
                <a:rPr lang="en-US" sz="180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emptyTest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00334EA-0B5D-4D7D-9FC3-B0B1FF1B3608}"/>
                </a:ext>
              </a:extLst>
            </p:cNvPr>
            <p:cNvSpPr txBox="1"/>
            <p:nvPr/>
          </p:nvSpPr>
          <p:spPr>
            <a:xfrm>
              <a:off x="5890471" y="-1180269"/>
              <a:ext cx="182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emptyTest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46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2773C0-60AE-4E69-BA78-9F02AF31CF7B}"/>
              </a:ext>
            </a:extLst>
          </p:cNvPr>
          <p:cNvGrpSpPr/>
          <p:nvPr/>
        </p:nvGrpSpPr>
        <p:grpSpPr>
          <a:xfrm>
            <a:off x="1015594" y="-1540269"/>
            <a:ext cx="8665941" cy="9145539"/>
            <a:chOff x="1015594" y="-1540269"/>
            <a:chExt cx="8665941" cy="9145539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66A2FEC6-618A-482E-A63D-B83177A4F036}"/>
                </a:ext>
              </a:extLst>
            </p:cNvPr>
            <p:cNvSpPr/>
            <p:nvPr/>
          </p:nvSpPr>
          <p:spPr>
            <a:xfrm>
              <a:off x="5510872" y="-1540269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C7DB849-32A9-482D-9528-7C78C88046A6}"/>
                </a:ext>
              </a:extLst>
            </p:cNvPr>
            <p:cNvSpPr/>
            <p:nvPr/>
          </p:nvSpPr>
          <p:spPr>
            <a:xfrm>
              <a:off x="5603093" y="6696004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24424475-71AE-4B87-BA13-7597A890DBEA}"/>
                </a:ext>
              </a:extLst>
            </p:cNvPr>
            <p:cNvSpPr/>
            <p:nvPr/>
          </p:nvSpPr>
          <p:spPr>
            <a:xfrm>
              <a:off x="8001573" y="353604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ADBE760-C0E7-42A9-BFEA-5340B80621BB}"/>
                </a:ext>
              </a:extLst>
            </p:cNvPr>
            <p:cNvSpPr/>
            <p:nvPr/>
          </p:nvSpPr>
          <p:spPr>
            <a:xfrm>
              <a:off x="5411523" y="-21799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7ED1F-09B4-4F6E-AFE0-D2E384A608B3}"/>
                </a:ext>
              </a:extLst>
            </p:cNvPr>
            <p:cNvSpPr/>
            <p:nvPr/>
          </p:nvSpPr>
          <p:spPr>
            <a:xfrm>
              <a:off x="3662278" y="109699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A8D7CAA-42BE-42CD-9201-977B2C8E7A49}"/>
                </a:ext>
              </a:extLst>
            </p:cNvPr>
            <p:cNvSpPr/>
            <p:nvPr/>
          </p:nvSpPr>
          <p:spPr>
            <a:xfrm>
              <a:off x="1744562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A9FB58F-35BB-4511-B973-37A6BB798081}"/>
                </a:ext>
              </a:extLst>
            </p:cNvPr>
            <p:cNvSpPr/>
            <p:nvPr/>
          </p:nvSpPr>
          <p:spPr>
            <a:xfrm>
              <a:off x="1015594" y="273051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2F21899F-6056-44AC-B59E-F94F6EDC51A4}"/>
                </a:ext>
              </a:extLst>
            </p:cNvPr>
            <p:cNvSpPr/>
            <p:nvPr/>
          </p:nvSpPr>
          <p:spPr>
            <a:xfrm>
              <a:off x="1015594" y="41519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74F55FB-0FD5-4154-8AF7-B3AF7F7C6037}"/>
                </a:ext>
              </a:extLst>
            </p:cNvPr>
            <p:cNvSpPr/>
            <p:nvPr/>
          </p:nvSpPr>
          <p:spPr>
            <a:xfrm>
              <a:off x="7081686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6B99674-2551-4701-BB0C-4F8F2FF9AF4E}"/>
                </a:ext>
              </a:extLst>
            </p:cNvPr>
            <p:cNvSpPr/>
            <p:nvPr/>
          </p:nvSpPr>
          <p:spPr>
            <a:xfrm>
              <a:off x="3308042" y="658655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FFB67119-4305-49CA-BA40-811DE913CB36}"/>
                </a:ext>
              </a:extLst>
            </p:cNvPr>
            <p:cNvSpPr/>
            <p:nvPr/>
          </p:nvSpPr>
          <p:spPr>
            <a:xfrm>
              <a:off x="9141535" y="225415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7A85260-3134-4321-BCA5-99B7442CBE7B}"/>
                </a:ext>
              </a:extLst>
            </p:cNvPr>
            <p:cNvSpPr/>
            <p:nvPr/>
          </p:nvSpPr>
          <p:spPr>
            <a:xfrm>
              <a:off x="9117309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CC4E67-643A-4034-BAB4-4DE5096AF525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 flipH="1">
              <a:off x="5681523" y="-1180269"/>
              <a:ext cx="9349" cy="9622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9787B-FC41-4C2C-B0EC-48CC30B3EF1E}"/>
                </a:ext>
              </a:extLst>
            </p:cNvPr>
            <p:cNvCxnSpPr>
              <a:cxnSpLocks/>
              <a:stCxn id="9" idx="2"/>
              <a:endCxn id="10" idx="6"/>
            </p:cNvCxnSpPr>
            <p:nvPr/>
          </p:nvCxnSpPr>
          <p:spPr>
            <a:xfrm flipH="1" flipV="1">
              <a:off x="2284562" y="1364141"/>
              <a:ext cx="1377716" cy="28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DD63737-E3C9-4DE8-8482-F2A7F031FEE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3932278" y="242925"/>
              <a:ext cx="1558326" cy="8540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0C6047-B6B7-4612-91A5-FE4D0C7F47D2}"/>
                </a:ext>
              </a:extLst>
            </p:cNvPr>
            <p:cNvCxnSpPr>
              <a:cxnSpLocks/>
              <a:stCxn id="12" idx="4"/>
              <a:endCxn id="43" idx="0"/>
            </p:cNvCxnSpPr>
            <p:nvPr/>
          </p:nvCxnSpPr>
          <p:spPr>
            <a:xfrm>
              <a:off x="1285594" y="4691931"/>
              <a:ext cx="0" cy="9270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9DDCB2-A454-4683-BD2B-1C09E5589A81}"/>
                </a:ext>
              </a:extLst>
            </p:cNvPr>
            <p:cNvCxnSpPr>
              <a:cxnSpLocks/>
              <a:stCxn id="14" idx="6"/>
              <a:endCxn id="45" idx="3"/>
            </p:cNvCxnSpPr>
            <p:nvPr/>
          </p:nvCxnSpPr>
          <p:spPr>
            <a:xfrm flipV="1">
              <a:off x="3848042" y="4617585"/>
              <a:ext cx="1721643" cy="22389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072AA2D9-21F8-4480-ABC3-A511DD3A116C}"/>
                </a:ext>
              </a:extLst>
            </p:cNvPr>
            <p:cNvSpPr/>
            <p:nvPr/>
          </p:nvSpPr>
          <p:spPr>
            <a:xfrm>
              <a:off x="1015594" y="561902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344B60-3342-4681-97C3-165A10E85A41}"/>
                </a:ext>
              </a:extLst>
            </p:cNvPr>
            <p:cNvCxnSpPr>
              <a:cxnSpLocks/>
              <a:stCxn id="9" idx="4"/>
              <a:endCxn id="45" idx="1"/>
            </p:cNvCxnSpPr>
            <p:nvPr/>
          </p:nvCxnSpPr>
          <p:spPr>
            <a:xfrm>
              <a:off x="3932278" y="1636991"/>
              <a:ext cx="1637407" cy="25987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B1AF815-B194-4564-ABEF-060F38BC8F44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7621686" y="1364141"/>
              <a:ext cx="14956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9D1C24-7339-46E1-A773-D9B58AD8B840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5872442" y="242925"/>
              <a:ext cx="1288325" cy="9302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B5C17CB-269E-426B-A261-2EF8BAED396B}"/>
                </a:ext>
              </a:extLst>
            </p:cNvPr>
            <p:cNvCxnSpPr>
              <a:cxnSpLocks/>
              <a:stCxn id="43" idx="5"/>
              <a:endCxn id="14" idx="2"/>
            </p:cNvCxnSpPr>
            <p:nvPr/>
          </p:nvCxnSpPr>
          <p:spPr>
            <a:xfrm>
              <a:off x="1476513" y="6079941"/>
              <a:ext cx="1831529" cy="7766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A1A6570-8D07-41C7-A619-078EB5224C45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1285594" y="3270517"/>
              <a:ext cx="0" cy="8814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537B85-41EF-4F80-85A7-DF27E59D634A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1285594" y="1634141"/>
              <a:ext cx="728968" cy="10963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AA97D5C-F5A8-49E3-8940-F6483CE36DAC}"/>
                </a:ext>
              </a:extLst>
            </p:cNvPr>
            <p:cNvCxnSpPr>
              <a:cxnSpLocks/>
              <a:stCxn id="16" idx="3"/>
              <a:endCxn id="45" idx="6"/>
            </p:cNvCxnSpPr>
            <p:nvPr/>
          </p:nvCxnSpPr>
          <p:spPr>
            <a:xfrm flipH="1">
              <a:off x="6030604" y="1555060"/>
              <a:ext cx="3165786" cy="287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C1FAC449-716B-4453-BF50-337A64DC9D86}"/>
                </a:ext>
              </a:extLst>
            </p:cNvPr>
            <p:cNvCxnSpPr>
              <a:cxnSpLocks/>
              <a:stCxn id="10" idx="5"/>
              <a:endCxn id="45" idx="2"/>
            </p:cNvCxnSpPr>
            <p:nvPr/>
          </p:nvCxnSpPr>
          <p:spPr>
            <a:xfrm>
              <a:off x="2205481" y="1555060"/>
              <a:ext cx="3285123" cy="287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F3CEF7B-9FC1-4358-A193-5C29170364AB}"/>
                </a:ext>
              </a:extLst>
            </p:cNvPr>
            <p:cNvCxnSpPr>
              <a:cxnSpLocks/>
              <a:stCxn id="7" idx="5"/>
              <a:endCxn id="40" idx="1"/>
            </p:cNvCxnSpPr>
            <p:nvPr/>
          </p:nvCxnSpPr>
          <p:spPr>
            <a:xfrm>
              <a:off x="8462492" y="3996961"/>
              <a:ext cx="758124" cy="3963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9D461968-DCA7-4C05-BDCD-9A681B6FC329}"/>
                </a:ext>
              </a:extLst>
            </p:cNvPr>
            <p:cNvSpPr/>
            <p:nvPr/>
          </p:nvSpPr>
          <p:spPr>
            <a:xfrm>
              <a:off x="9141535" y="431420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81486E0E-F486-44F1-8A17-A08DE2DE6CF6}"/>
                </a:ext>
              </a:extLst>
            </p:cNvPr>
            <p:cNvSpPr/>
            <p:nvPr/>
          </p:nvSpPr>
          <p:spPr>
            <a:xfrm>
              <a:off x="7913243" y="543528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2B44C21C-2892-4C3B-BB04-AB0A7E6B47A3}"/>
                </a:ext>
              </a:extLst>
            </p:cNvPr>
            <p:cNvSpPr/>
            <p:nvPr/>
          </p:nvSpPr>
          <p:spPr>
            <a:xfrm>
              <a:off x="9117309" y="663820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61250C91-8D96-4B84-87FE-283A919B2193}"/>
                </a:ext>
              </a:extLst>
            </p:cNvPr>
            <p:cNvSpPr/>
            <p:nvPr/>
          </p:nvSpPr>
          <p:spPr>
            <a:xfrm>
              <a:off x="7174689" y="6624405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A3D48AB1-5B31-45C6-8166-F8F4A9AFFB72}"/>
                </a:ext>
              </a:extLst>
            </p:cNvPr>
            <p:cNvSpPr/>
            <p:nvPr/>
          </p:nvSpPr>
          <p:spPr>
            <a:xfrm>
              <a:off x="5490604" y="415666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F579873-3F4D-435C-8096-2C8112C1DE29}"/>
                </a:ext>
              </a:extLst>
            </p:cNvPr>
            <p:cNvCxnSpPr>
              <a:cxnSpLocks/>
              <a:stCxn id="16" idx="4"/>
              <a:endCxn id="15" idx="0"/>
            </p:cNvCxnSpPr>
            <p:nvPr/>
          </p:nvCxnSpPr>
          <p:spPr>
            <a:xfrm>
              <a:off x="9387309" y="1634141"/>
              <a:ext cx="24226" cy="6200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FA9C773-D639-4DE3-823D-2F0C0496FFC1}"/>
                </a:ext>
              </a:extLst>
            </p:cNvPr>
            <p:cNvCxnSpPr>
              <a:cxnSpLocks/>
              <a:stCxn id="15" idx="3"/>
              <a:endCxn id="7" idx="0"/>
            </p:cNvCxnSpPr>
            <p:nvPr/>
          </p:nvCxnSpPr>
          <p:spPr>
            <a:xfrm flipH="1">
              <a:off x="8271573" y="2715070"/>
              <a:ext cx="949043" cy="8209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5DE8BA3-A967-4DB0-BE0A-9FFF0AC014EE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flipH="1">
              <a:off x="8183243" y="4854203"/>
              <a:ext cx="1228292" cy="5810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E77F97A-124C-4940-9A69-E4D95C40E69E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>
              <a:off x="8183243" y="5975282"/>
              <a:ext cx="1204066" cy="662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7449620-61D6-48DE-9F4B-B7F039A44DC2}"/>
                </a:ext>
              </a:extLst>
            </p:cNvPr>
            <p:cNvCxnSpPr>
              <a:cxnSpLocks/>
              <a:stCxn id="42" idx="2"/>
              <a:endCxn id="44" idx="6"/>
            </p:cNvCxnSpPr>
            <p:nvPr/>
          </p:nvCxnSpPr>
          <p:spPr>
            <a:xfrm flipH="1" flipV="1">
              <a:off x="7714689" y="6894405"/>
              <a:ext cx="1402620" cy="138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1D9BFE2-C75C-48CE-9520-F1E63D5639C0}"/>
                </a:ext>
              </a:extLst>
            </p:cNvPr>
            <p:cNvCxnSpPr>
              <a:cxnSpLocks/>
              <a:stCxn id="44" idx="2"/>
              <a:endCxn id="45" idx="5"/>
            </p:cNvCxnSpPr>
            <p:nvPr/>
          </p:nvCxnSpPr>
          <p:spPr>
            <a:xfrm flipH="1" flipV="1">
              <a:off x="5951523" y="4617585"/>
              <a:ext cx="1223166" cy="2276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81B5784-1C80-4BA7-B2DF-F994B754F0B8}"/>
                </a:ext>
              </a:extLst>
            </p:cNvPr>
            <p:cNvCxnSpPr>
              <a:cxnSpLocks/>
              <a:stCxn id="45" idx="4"/>
              <a:endCxn id="5" idx="0"/>
            </p:cNvCxnSpPr>
            <p:nvPr/>
          </p:nvCxnSpPr>
          <p:spPr>
            <a:xfrm>
              <a:off x="5760604" y="4696666"/>
              <a:ext cx="22489" cy="19993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87B345D-E03B-4546-A3BF-3A5441B42CAC}"/>
                </a:ext>
              </a:extLst>
            </p:cNvPr>
            <p:cNvCxnSpPr>
              <a:cxnSpLocks/>
              <a:stCxn id="13" idx="4"/>
              <a:endCxn id="45" idx="7"/>
            </p:cNvCxnSpPr>
            <p:nvPr/>
          </p:nvCxnSpPr>
          <p:spPr>
            <a:xfrm flipH="1">
              <a:off x="5951523" y="1634141"/>
              <a:ext cx="1400163" cy="260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7BBAEAC-B7EA-4D00-9FC5-ACDA13B3EC65}"/>
                </a:ext>
              </a:extLst>
            </p:cNvPr>
            <p:cNvSpPr txBox="1"/>
            <p:nvPr/>
          </p:nvSpPr>
          <p:spPr>
            <a:xfrm>
              <a:off x="6718934" y="7235938"/>
              <a:ext cx="2122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d(</a:t>
              </a:r>
              <a:r>
                <a:rPr lang="en-US" b="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</a:rPr>
                <a:t>isShowTest</a:t>
              </a:r>
              <a:r>
                <a:rPr lang="en-US" b="0" dirty="0">
                  <a:solidFill>
                    <a:srgbClr val="0070C1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00334EA-0B5D-4D7D-9FC3-B0B1FF1B3608}"/>
                </a:ext>
              </a:extLst>
            </p:cNvPr>
            <p:cNvSpPr txBox="1"/>
            <p:nvPr/>
          </p:nvSpPr>
          <p:spPr>
            <a:xfrm>
              <a:off x="5806354" y="-942660"/>
              <a:ext cx="2550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d(</a:t>
              </a:r>
              <a:r>
                <a:rPr lang="en-US" b="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</a:rPr>
                <a:t>isShowTest</a:t>
              </a:r>
              <a:r>
                <a:rPr lang="en-US" b="0" dirty="0">
                  <a:solidFill>
                    <a:srgbClr val="0070C1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025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2F4207-BCF8-4763-9740-F6028EDE763B}"/>
              </a:ext>
            </a:extLst>
          </p:cNvPr>
          <p:cNvGrpSpPr/>
          <p:nvPr/>
        </p:nvGrpSpPr>
        <p:grpSpPr>
          <a:xfrm>
            <a:off x="1015594" y="-1540269"/>
            <a:ext cx="8665941" cy="8718475"/>
            <a:chOff x="1015594" y="-1540269"/>
            <a:chExt cx="8665941" cy="8718475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66A2FEC6-618A-482E-A63D-B83177A4F036}"/>
                </a:ext>
              </a:extLst>
            </p:cNvPr>
            <p:cNvSpPr/>
            <p:nvPr/>
          </p:nvSpPr>
          <p:spPr>
            <a:xfrm>
              <a:off x="5510872" y="-1540269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C7DB849-32A9-482D-9528-7C78C88046A6}"/>
                </a:ext>
              </a:extLst>
            </p:cNvPr>
            <p:cNvSpPr/>
            <p:nvPr/>
          </p:nvSpPr>
          <p:spPr>
            <a:xfrm>
              <a:off x="5603093" y="6696004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24424475-71AE-4B87-BA13-7597A890DBEA}"/>
                </a:ext>
              </a:extLst>
            </p:cNvPr>
            <p:cNvSpPr/>
            <p:nvPr/>
          </p:nvSpPr>
          <p:spPr>
            <a:xfrm>
              <a:off x="8001573" y="353604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ADBE760-C0E7-42A9-BFEA-5340B80621BB}"/>
                </a:ext>
              </a:extLst>
            </p:cNvPr>
            <p:cNvSpPr/>
            <p:nvPr/>
          </p:nvSpPr>
          <p:spPr>
            <a:xfrm>
              <a:off x="5411523" y="-21799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7ED1F-09B4-4F6E-AFE0-D2E384A608B3}"/>
                </a:ext>
              </a:extLst>
            </p:cNvPr>
            <p:cNvSpPr/>
            <p:nvPr/>
          </p:nvSpPr>
          <p:spPr>
            <a:xfrm>
              <a:off x="3662278" y="109699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A8D7CAA-42BE-42CD-9201-977B2C8E7A49}"/>
                </a:ext>
              </a:extLst>
            </p:cNvPr>
            <p:cNvSpPr/>
            <p:nvPr/>
          </p:nvSpPr>
          <p:spPr>
            <a:xfrm>
              <a:off x="1744562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A9FB58F-35BB-4511-B973-37A6BB798081}"/>
                </a:ext>
              </a:extLst>
            </p:cNvPr>
            <p:cNvSpPr/>
            <p:nvPr/>
          </p:nvSpPr>
          <p:spPr>
            <a:xfrm>
              <a:off x="1015594" y="273051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2F21899F-6056-44AC-B59E-F94F6EDC51A4}"/>
                </a:ext>
              </a:extLst>
            </p:cNvPr>
            <p:cNvSpPr/>
            <p:nvPr/>
          </p:nvSpPr>
          <p:spPr>
            <a:xfrm>
              <a:off x="1015594" y="41519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74F55FB-0FD5-4154-8AF7-B3AF7F7C6037}"/>
                </a:ext>
              </a:extLst>
            </p:cNvPr>
            <p:cNvSpPr/>
            <p:nvPr/>
          </p:nvSpPr>
          <p:spPr>
            <a:xfrm>
              <a:off x="7081686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6B99674-2551-4701-BB0C-4F8F2FF9AF4E}"/>
                </a:ext>
              </a:extLst>
            </p:cNvPr>
            <p:cNvSpPr/>
            <p:nvPr/>
          </p:nvSpPr>
          <p:spPr>
            <a:xfrm>
              <a:off x="3308042" y="658655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FFB67119-4305-49CA-BA40-811DE913CB36}"/>
                </a:ext>
              </a:extLst>
            </p:cNvPr>
            <p:cNvSpPr/>
            <p:nvPr/>
          </p:nvSpPr>
          <p:spPr>
            <a:xfrm>
              <a:off x="9141535" y="225415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7A85260-3134-4321-BCA5-99B7442CBE7B}"/>
                </a:ext>
              </a:extLst>
            </p:cNvPr>
            <p:cNvSpPr/>
            <p:nvPr/>
          </p:nvSpPr>
          <p:spPr>
            <a:xfrm>
              <a:off x="9117309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CC4E67-643A-4034-BAB4-4DE5096AF525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 flipH="1">
              <a:off x="5681523" y="-1180269"/>
              <a:ext cx="9349" cy="9622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9787B-FC41-4C2C-B0EC-48CC30B3EF1E}"/>
                </a:ext>
              </a:extLst>
            </p:cNvPr>
            <p:cNvCxnSpPr>
              <a:cxnSpLocks/>
              <a:stCxn id="9" idx="2"/>
              <a:endCxn id="10" idx="6"/>
            </p:cNvCxnSpPr>
            <p:nvPr/>
          </p:nvCxnSpPr>
          <p:spPr>
            <a:xfrm flipH="1" flipV="1">
              <a:off x="2284562" y="1364141"/>
              <a:ext cx="1377716" cy="28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DD63737-E3C9-4DE8-8482-F2A7F031FEE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3932278" y="242925"/>
              <a:ext cx="1558326" cy="8540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0C6047-B6B7-4612-91A5-FE4D0C7F47D2}"/>
                </a:ext>
              </a:extLst>
            </p:cNvPr>
            <p:cNvCxnSpPr>
              <a:cxnSpLocks/>
              <a:stCxn id="12" idx="4"/>
              <a:endCxn id="43" idx="0"/>
            </p:cNvCxnSpPr>
            <p:nvPr/>
          </p:nvCxnSpPr>
          <p:spPr>
            <a:xfrm>
              <a:off x="1285594" y="4691931"/>
              <a:ext cx="0" cy="9270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9DDCB2-A454-4683-BD2B-1C09E5589A81}"/>
                </a:ext>
              </a:extLst>
            </p:cNvPr>
            <p:cNvCxnSpPr>
              <a:cxnSpLocks/>
              <a:stCxn id="14" idx="6"/>
              <a:endCxn id="45" idx="3"/>
            </p:cNvCxnSpPr>
            <p:nvPr/>
          </p:nvCxnSpPr>
          <p:spPr>
            <a:xfrm flipV="1">
              <a:off x="3848042" y="4617585"/>
              <a:ext cx="1721643" cy="22389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072AA2D9-21F8-4480-ABC3-A511DD3A116C}"/>
                </a:ext>
              </a:extLst>
            </p:cNvPr>
            <p:cNvSpPr/>
            <p:nvPr/>
          </p:nvSpPr>
          <p:spPr>
            <a:xfrm>
              <a:off x="1015594" y="561902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344B60-3342-4681-97C3-165A10E85A41}"/>
                </a:ext>
              </a:extLst>
            </p:cNvPr>
            <p:cNvCxnSpPr>
              <a:cxnSpLocks/>
              <a:stCxn id="9" idx="4"/>
              <a:endCxn id="45" idx="1"/>
            </p:cNvCxnSpPr>
            <p:nvPr/>
          </p:nvCxnSpPr>
          <p:spPr>
            <a:xfrm>
              <a:off x="3932278" y="1636991"/>
              <a:ext cx="1637407" cy="25987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B1AF815-B194-4564-ABEF-060F38BC8F44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7621686" y="1364141"/>
              <a:ext cx="14956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9D1C24-7339-46E1-A773-D9B58AD8B840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5872442" y="242925"/>
              <a:ext cx="1288325" cy="9302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B5C17CB-269E-426B-A261-2EF8BAED396B}"/>
                </a:ext>
              </a:extLst>
            </p:cNvPr>
            <p:cNvCxnSpPr>
              <a:cxnSpLocks/>
              <a:stCxn id="43" idx="5"/>
              <a:endCxn id="14" idx="2"/>
            </p:cNvCxnSpPr>
            <p:nvPr/>
          </p:nvCxnSpPr>
          <p:spPr>
            <a:xfrm>
              <a:off x="1476513" y="6079941"/>
              <a:ext cx="1831529" cy="7766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A1A6570-8D07-41C7-A619-078EB5224C45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1285594" y="3270517"/>
              <a:ext cx="0" cy="8814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537B85-41EF-4F80-85A7-DF27E59D634A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1285594" y="1634141"/>
              <a:ext cx="728968" cy="10963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AA97D5C-F5A8-49E3-8940-F6483CE36DAC}"/>
                </a:ext>
              </a:extLst>
            </p:cNvPr>
            <p:cNvCxnSpPr>
              <a:cxnSpLocks/>
              <a:stCxn id="16" idx="3"/>
              <a:endCxn id="45" idx="6"/>
            </p:cNvCxnSpPr>
            <p:nvPr/>
          </p:nvCxnSpPr>
          <p:spPr>
            <a:xfrm flipH="1">
              <a:off x="6030604" y="1555060"/>
              <a:ext cx="3165786" cy="287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C1FAC449-716B-4453-BF50-337A64DC9D86}"/>
                </a:ext>
              </a:extLst>
            </p:cNvPr>
            <p:cNvCxnSpPr>
              <a:cxnSpLocks/>
              <a:stCxn id="10" idx="5"/>
              <a:endCxn id="45" idx="2"/>
            </p:cNvCxnSpPr>
            <p:nvPr/>
          </p:nvCxnSpPr>
          <p:spPr>
            <a:xfrm>
              <a:off x="2205481" y="1555060"/>
              <a:ext cx="3285123" cy="287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F3CEF7B-9FC1-4358-A193-5C29170364AB}"/>
                </a:ext>
              </a:extLst>
            </p:cNvPr>
            <p:cNvCxnSpPr>
              <a:cxnSpLocks/>
              <a:stCxn id="7" idx="5"/>
              <a:endCxn id="40" idx="1"/>
            </p:cNvCxnSpPr>
            <p:nvPr/>
          </p:nvCxnSpPr>
          <p:spPr>
            <a:xfrm>
              <a:off x="8462492" y="3996961"/>
              <a:ext cx="758124" cy="3963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9D461968-DCA7-4C05-BDCD-9A681B6FC329}"/>
                </a:ext>
              </a:extLst>
            </p:cNvPr>
            <p:cNvSpPr/>
            <p:nvPr/>
          </p:nvSpPr>
          <p:spPr>
            <a:xfrm>
              <a:off x="9141535" y="431420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81486E0E-F486-44F1-8A17-A08DE2DE6CF6}"/>
                </a:ext>
              </a:extLst>
            </p:cNvPr>
            <p:cNvSpPr/>
            <p:nvPr/>
          </p:nvSpPr>
          <p:spPr>
            <a:xfrm>
              <a:off x="7913243" y="543528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2B44C21C-2892-4C3B-BB04-AB0A7E6B47A3}"/>
                </a:ext>
              </a:extLst>
            </p:cNvPr>
            <p:cNvSpPr/>
            <p:nvPr/>
          </p:nvSpPr>
          <p:spPr>
            <a:xfrm>
              <a:off x="9117309" y="663820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61250C91-8D96-4B84-87FE-283A919B2193}"/>
                </a:ext>
              </a:extLst>
            </p:cNvPr>
            <p:cNvSpPr/>
            <p:nvPr/>
          </p:nvSpPr>
          <p:spPr>
            <a:xfrm>
              <a:off x="7174689" y="6624405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A3D48AB1-5B31-45C6-8166-F8F4A9AFFB72}"/>
                </a:ext>
              </a:extLst>
            </p:cNvPr>
            <p:cNvSpPr/>
            <p:nvPr/>
          </p:nvSpPr>
          <p:spPr>
            <a:xfrm>
              <a:off x="5490604" y="415666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F579873-3F4D-435C-8096-2C8112C1DE29}"/>
                </a:ext>
              </a:extLst>
            </p:cNvPr>
            <p:cNvCxnSpPr>
              <a:cxnSpLocks/>
              <a:stCxn id="16" idx="4"/>
              <a:endCxn id="15" idx="0"/>
            </p:cNvCxnSpPr>
            <p:nvPr/>
          </p:nvCxnSpPr>
          <p:spPr>
            <a:xfrm>
              <a:off x="9387309" y="1634141"/>
              <a:ext cx="24226" cy="6200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FA9C773-D639-4DE3-823D-2F0C0496FFC1}"/>
                </a:ext>
              </a:extLst>
            </p:cNvPr>
            <p:cNvCxnSpPr>
              <a:cxnSpLocks/>
              <a:stCxn id="15" idx="3"/>
              <a:endCxn id="7" idx="0"/>
            </p:cNvCxnSpPr>
            <p:nvPr/>
          </p:nvCxnSpPr>
          <p:spPr>
            <a:xfrm flipH="1">
              <a:off x="8271573" y="2715070"/>
              <a:ext cx="949043" cy="8209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5DE8BA3-A967-4DB0-BE0A-9FFF0AC014EE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flipH="1">
              <a:off x="8183243" y="4854203"/>
              <a:ext cx="1228292" cy="5810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E77F97A-124C-4940-9A69-E4D95C40E69E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>
              <a:off x="8183243" y="5975282"/>
              <a:ext cx="1204066" cy="662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7449620-61D6-48DE-9F4B-B7F039A44DC2}"/>
                </a:ext>
              </a:extLst>
            </p:cNvPr>
            <p:cNvCxnSpPr>
              <a:cxnSpLocks/>
              <a:stCxn id="42" idx="2"/>
              <a:endCxn id="44" idx="6"/>
            </p:cNvCxnSpPr>
            <p:nvPr/>
          </p:nvCxnSpPr>
          <p:spPr>
            <a:xfrm flipH="1" flipV="1">
              <a:off x="7714689" y="6894405"/>
              <a:ext cx="1402620" cy="138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1D9BFE2-C75C-48CE-9520-F1E63D5639C0}"/>
                </a:ext>
              </a:extLst>
            </p:cNvPr>
            <p:cNvCxnSpPr>
              <a:cxnSpLocks/>
              <a:stCxn id="44" idx="2"/>
              <a:endCxn id="45" idx="5"/>
            </p:cNvCxnSpPr>
            <p:nvPr/>
          </p:nvCxnSpPr>
          <p:spPr>
            <a:xfrm flipH="1" flipV="1">
              <a:off x="5951523" y="4617585"/>
              <a:ext cx="1223166" cy="2276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81B5784-1C80-4BA7-B2DF-F994B754F0B8}"/>
                </a:ext>
              </a:extLst>
            </p:cNvPr>
            <p:cNvCxnSpPr>
              <a:cxnSpLocks/>
              <a:stCxn id="45" idx="4"/>
              <a:endCxn id="5" idx="0"/>
            </p:cNvCxnSpPr>
            <p:nvPr/>
          </p:nvCxnSpPr>
          <p:spPr>
            <a:xfrm>
              <a:off x="5760604" y="4696666"/>
              <a:ext cx="22489" cy="19993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87B345D-E03B-4546-A3BF-3A5441B42CAC}"/>
                </a:ext>
              </a:extLst>
            </p:cNvPr>
            <p:cNvCxnSpPr>
              <a:cxnSpLocks/>
              <a:stCxn id="13" idx="4"/>
              <a:endCxn id="45" idx="7"/>
            </p:cNvCxnSpPr>
            <p:nvPr/>
          </p:nvCxnSpPr>
          <p:spPr>
            <a:xfrm flipH="1">
              <a:off x="5951523" y="1634141"/>
              <a:ext cx="1400163" cy="260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C62BDF1-CB3A-4A2A-8FB5-1904C85AEA64}"/>
                </a:ext>
              </a:extLst>
            </p:cNvPr>
            <p:cNvSpPr txBox="1"/>
            <p:nvPr/>
          </p:nvSpPr>
          <p:spPr>
            <a:xfrm>
              <a:off x="4281172" y="473770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isShowConfirmModal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00334EA-0B5D-4D7D-9FC3-B0B1FF1B3608}"/>
                </a:ext>
              </a:extLst>
            </p:cNvPr>
            <p:cNvSpPr txBox="1"/>
            <p:nvPr/>
          </p:nvSpPr>
          <p:spPr>
            <a:xfrm>
              <a:off x="5861523" y="-976406"/>
              <a:ext cx="3320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isShowConfirmModal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25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6A2FEC6-618A-482E-A63D-B83177A4F036}"/>
              </a:ext>
            </a:extLst>
          </p:cNvPr>
          <p:cNvSpPr/>
          <p:nvPr/>
        </p:nvSpPr>
        <p:spPr>
          <a:xfrm>
            <a:off x="5708992" y="169264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C7DB849-32A9-482D-9528-7C78C88046A6}"/>
              </a:ext>
            </a:extLst>
          </p:cNvPr>
          <p:cNvSpPr/>
          <p:nvPr/>
        </p:nvSpPr>
        <p:spPr>
          <a:xfrm>
            <a:off x="5759029" y="6688919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4424475-71AE-4B87-BA13-7597A890DBEA}"/>
              </a:ext>
            </a:extLst>
          </p:cNvPr>
          <p:cNvSpPr/>
          <p:nvPr/>
        </p:nvSpPr>
        <p:spPr>
          <a:xfrm>
            <a:off x="8216872" y="3629005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ADBE760-C0E7-42A9-BFEA-5340B80621BB}"/>
              </a:ext>
            </a:extLst>
          </p:cNvPr>
          <p:cNvSpPr/>
          <p:nvPr/>
        </p:nvSpPr>
        <p:spPr>
          <a:xfrm>
            <a:off x="5626021" y="107965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3F7ED1F-09B4-4F6E-AFE0-D2E384A608B3}"/>
              </a:ext>
            </a:extLst>
          </p:cNvPr>
          <p:cNvSpPr/>
          <p:nvPr/>
        </p:nvSpPr>
        <p:spPr>
          <a:xfrm>
            <a:off x="4813701" y="218115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A8D7CAA-42BE-42CD-9201-977B2C8E7A49}"/>
              </a:ext>
            </a:extLst>
          </p:cNvPr>
          <p:cNvSpPr/>
          <p:nvPr/>
        </p:nvSpPr>
        <p:spPr>
          <a:xfrm>
            <a:off x="3298821" y="218115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A9FB58F-35BB-4511-B973-37A6BB798081}"/>
              </a:ext>
            </a:extLst>
          </p:cNvPr>
          <p:cNvSpPr/>
          <p:nvPr/>
        </p:nvSpPr>
        <p:spPr>
          <a:xfrm>
            <a:off x="2615803" y="354999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F21899F-6056-44AC-B59E-F94F6EDC51A4}"/>
              </a:ext>
            </a:extLst>
          </p:cNvPr>
          <p:cNvSpPr/>
          <p:nvPr/>
        </p:nvSpPr>
        <p:spPr>
          <a:xfrm>
            <a:off x="2615803" y="497367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74F55FB-0FD5-4154-8AF7-B3AF7F7C6037}"/>
              </a:ext>
            </a:extLst>
          </p:cNvPr>
          <p:cNvSpPr/>
          <p:nvPr/>
        </p:nvSpPr>
        <p:spPr>
          <a:xfrm>
            <a:off x="6541691" y="212981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6B99674-2551-4701-BB0C-4F8F2FF9AF4E}"/>
              </a:ext>
            </a:extLst>
          </p:cNvPr>
          <p:cNvSpPr/>
          <p:nvPr/>
        </p:nvSpPr>
        <p:spPr>
          <a:xfrm>
            <a:off x="4540147" y="658800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FB67119-4305-49CA-BA40-811DE913CB36}"/>
              </a:ext>
            </a:extLst>
          </p:cNvPr>
          <p:cNvSpPr/>
          <p:nvPr/>
        </p:nvSpPr>
        <p:spPr>
          <a:xfrm>
            <a:off x="9382628" y="273286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87A85260-3134-4321-BCA5-99B7442CBE7B}"/>
              </a:ext>
            </a:extLst>
          </p:cNvPr>
          <p:cNvSpPr/>
          <p:nvPr/>
        </p:nvSpPr>
        <p:spPr>
          <a:xfrm>
            <a:off x="8214142" y="2157095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C4E67-643A-4034-BAB4-4DE5096AF525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5888992" y="529264"/>
            <a:ext cx="7029" cy="550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99787B-FC41-4C2C-B0EC-48CC30B3EF1E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3838821" y="2451154"/>
            <a:ext cx="9748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D63737-E3C9-4DE8-8482-F2A7F031FEEB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5083701" y="1540578"/>
            <a:ext cx="621401" cy="6405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0C6047-B6B7-4612-91A5-FE4D0C7F47D2}"/>
              </a:ext>
            </a:extLst>
          </p:cNvPr>
          <p:cNvCxnSpPr>
            <a:cxnSpLocks/>
            <a:stCxn id="12" idx="4"/>
            <a:endCxn id="43" idx="1"/>
          </p:cNvCxnSpPr>
          <p:nvPr/>
        </p:nvCxnSpPr>
        <p:spPr>
          <a:xfrm>
            <a:off x="2885803" y="5513679"/>
            <a:ext cx="234076" cy="1133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9DDCB2-A454-4683-BD2B-1C09E5589A81}"/>
              </a:ext>
            </a:extLst>
          </p:cNvPr>
          <p:cNvCxnSpPr>
            <a:cxnSpLocks/>
            <a:stCxn id="14" idx="6"/>
            <a:endCxn id="45" idx="3"/>
          </p:cNvCxnSpPr>
          <p:nvPr/>
        </p:nvCxnSpPr>
        <p:spPr>
          <a:xfrm flipV="1">
            <a:off x="5080147" y="5090909"/>
            <a:ext cx="704036" cy="1767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072AA2D9-21F8-4480-ABC3-A511DD3A116C}"/>
              </a:ext>
            </a:extLst>
          </p:cNvPr>
          <p:cNvSpPr/>
          <p:nvPr/>
        </p:nvSpPr>
        <p:spPr>
          <a:xfrm>
            <a:off x="3040798" y="656833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344B60-3342-4681-97C3-165A10E85A41}"/>
              </a:ext>
            </a:extLst>
          </p:cNvPr>
          <p:cNvCxnSpPr>
            <a:cxnSpLocks/>
            <a:stCxn id="9" idx="4"/>
            <a:endCxn id="45" idx="1"/>
          </p:cNvCxnSpPr>
          <p:nvPr/>
        </p:nvCxnSpPr>
        <p:spPr>
          <a:xfrm>
            <a:off x="5083701" y="2721154"/>
            <a:ext cx="700482" cy="19879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1AF815-B194-4564-ABEF-060F38BC8F44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7081691" y="2399810"/>
            <a:ext cx="1132451" cy="27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9D1C24-7339-46E1-A773-D9B58AD8B840}"/>
              </a:ext>
            </a:extLst>
          </p:cNvPr>
          <p:cNvCxnSpPr>
            <a:cxnSpLocks/>
            <a:stCxn id="8" idx="5"/>
            <a:endCxn id="13" idx="1"/>
          </p:cNvCxnSpPr>
          <p:nvPr/>
        </p:nvCxnSpPr>
        <p:spPr>
          <a:xfrm>
            <a:off x="6086940" y="1540578"/>
            <a:ext cx="533832" cy="668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B5C17CB-269E-426B-A261-2EF8BAED396B}"/>
              </a:ext>
            </a:extLst>
          </p:cNvPr>
          <p:cNvCxnSpPr>
            <a:cxnSpLocks/>
            <a:stCxn id="43" idx="6"/>
            <a:endCxn id="14" idx="2"/>
          </p:cNvCxnSpPr>
          <p:nvPr/>
        </p:nvCxnSpPr>
        <p:spPr>
          <a:xfrm>
            <a:off x="3580798" y="6838332"/>
            <a:ext cx="959349" cy="19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A1A6570-8D07-41C7-A619-078EB5224C45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885803" y="4089990"/>
            <a:ext cx="0" cy="883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7537B85-41EF-4F80-85A7-DF27E59D634A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2885803" y="2721154"/>
            <a:ext cx="683018" cy="828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AA97D5C-F5A8-49E3-8940-F6483CE36DAC}"/>
              </a:ext>
            </a:extLst>
          </p:cNvPr>
          <p:cNvCxnSpPr>
            <a:cxnSpLocks/>
            <a:stCxn id="16" idx="3"/>
            <a:endCxn id="45" idx="6"/>
          </p:cNvCxnSpPr>
          <p:nvPr/>
        </p:nvCxnSpPr>
        <p:spPr>
          <a:xfrm flipH="1">
            <a:off x="6245102" y="2618014"/>
            <a:ext cx="2048121" cy="2281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C1FAC449-716B-4453-BF50-337A64DC9D86}"/>
              </a:ext>
            </a:extLst>
          </p:cNvPr>
          <p:cNvCxnSpPr>
            <a:cxnSpLocks/>
            <a:stCxn id="10" idx="5"/>
            <a:endCxn id="45" idx="2"/>
          </p:cNvCxnSpPr>
          <p:nvPr/>
        </p:nvCxnSpPr>
        <p:spPr>
          <a:xfrm>
            <a:off x="3759740" y="2642073"/>
            <a:ext cx="1945362" cy="22579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F3CEF7B-9FC1-4358-A193-5C29170364AB}"/>
              </a:ext>
            </a:extLst>
          </p:cNvPr>
          <p:cNvCxnSpPr>
            <a:cxnSpLocks/>
            <a:stCxn id="7" idx="5"/>
            <a:endCxn id="40" idx="1"/>
          </p:cNvCxnSpPr>
          <p:nvPr/>
        </p:nvCxnSpPr>
        <p:spPr>
          <a:xfrm>
            <a:off x="8677791" y="4089924"/>
            <a:ext cx="862999" cy="349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9D461968-DCA7-4C05-BDCD-9A681B6FC329}"/>
              </a:ext>
            </a:extLst>
          </p:cNvPr>
          <p:cNvSpPr/>
          <p:nvPr/>
        </p:nvSpPr>
        <p:spPr>
          <a:xfrm>
            <a:off x="9461709" y="435999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81486E0E-F486-44F1-8A17-A08DE2DE6CF6}"/>
              </a:ext>
            </a:extLst>
          </p:cNvPr>
          <p:cNvSpPr/>
          <p:nvPr/>
        </p:nvSpPr>
        <p:spPr>
          <a:xfrm>
            <a:off x="8246666" y="532499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B44C21C-2892-4C3B-BB04-AB0A7E6B47A3}"/>
              </a:ext>
            </a:extLst>
          </p:cNvPr>
          <p:cNvSpPr/>
          <p:nvPr/>
        </p:nvSpPr>
        <p:spPr>
          <a:xfrm>
            <a:off x="9036197" y="658800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61250C91-8D96-4B84-87FE-283A919B2193}"/>
              </a:ext>
            </a:extLst>
          </p:cNvPr>
          <p:cNvSpPr/>
          <p:nvPr/>
        </p:nvSpPr>
        <p:spPr>
          <a:xfrm>
            <a:off x="6904673" y="656833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A3D48AB1-5B31-45C6-8166-F8F4A9AFFB72}"/>
              </a:ext>
            </a:extLst>
          </p:cNvPr>
          <p:cNvSpPr/>
          <p:nvPr/>
        </p:nvSpPr>
        <p:spPr>
          <a:xfrm>
            <a:off x="5705102" y="462999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F579873-3F4D-435C-8096-2C8112C1DE29}"/>
              </a:ext>
            </a:extLst>
          </p:cNvPr>
          <p:cNvCxnSpPr>
            <a:cxnSpLocks/>
            <a:stCxn id="16" idx="6"/>
            <a:endCxn id="15" idx="1"/>
          </p:cNvCxnSpPr>
          <p:nvPr/>
        </p:nvCxnSpPr>
        <p:spPr>
          <a:xfrm>
            <a:off x="8754142" y="2427095"/>
            <a:ext cx="707567" cy="384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FA9C773-D639-4DE3-823D-2F0C0496FFC1}"/>
              </a:ext>
            </a:extLst>
          </p:cNvPr>
          <p:cNvCxnSpPr>
            <a:cxnSpLocks/>
            <a:stCxn id="15" idx="3"/>
            <a:endCxn id="7" idx="0"/>
          </p:cNvCxnSpPr>
          <p:nvPr/>
        </p:nvCxnSpPr>
        <p:spPr>
          <a:xfrm flipH="1">
            <a:off x="8486872" y="3193785"/>
            <a:ext cx="974837" cy="435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DE8BA3-A967-4DB0-BE0A-9FFF0AC014EE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 flipH="1">
            <a:off x="8516666" y="4899990"/>
            <a:ext cx="1215043" cy="42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E77F97A-124C-4940-9A69-E4D95C40E69E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8516666" y="5864990"/>
            <a:ext cx="789531" cy="723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449620-61D6-48DE-9F4B-B7F039A44DC2}"/>
              </a:ext>
            </a:extLst>
          </p:cNvPr>
          <p:cNvCxnSpPr>
            <a:cxnSpLocks/>
            <a:stCxn id="42" idx="2"/>
            <a:endCxn id="44" idx="6"/>
          </p:cNvCxnSpPr>
          <p:nvPr/>
        </p:nvCxnSpPr>
        <p:spPr>
          <a:xfrm flipH="1" flipV="1">
            <a:off x="7444673" y="6838332"/>
            <a:ext cx="1591524" cy="19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9BFE2-C75C-48CE-9520-F1E63D5639C0}"/>
              </a:ext>
            </a:extLst>
          </p:cNvPr>
          <p:cNvCxnSpPr>
            <a:cxnSpLocks/>
            <a:stCxn id="44" idx="2"/>
            <a:endCxn id="45" idx="5"/>
          </p:cNvCxnSpPr>
          <p:nvPr/>
        </p:nvCxnSpPr>
        <p:spPr>
          <a:xfrm flipH="1" flipV="1">
            <a:off x="6166021" y="5090909"/>
            <a:ext cx="738652" cy="1747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1B5784-1C80-4BA7-B2DF-F994B754F0B8}"/>
              </a:ext>
            </a:extLst>
          </p:cNvPr>
          <p:cNvCxnSpPr>
            <a:cxnSpLocks/>
            <a:stCxn id="45" idx="4"/>
            <a:endCxn id="5" idx="0"/>
          </p:cNvCxnSpPr>
          <p:nvPr/>
        </p:nvCxnSpPr>
        <p:spPr>
          <a:xfrm flipH="1">
            <a:off x="5939029" y="5169990"/>
            <a:ext cx="36073" cy="1518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7B345D-E03B-4546-A3BF-3A5441B42CAC}"/>
              </a:ext>
            </a:extLst>
          </p:cNvPr>
          <p:cNvCxnSpPr>
            <a:cxnSpLocks/>
            <a:stCxn id="13" idx="4"/>
            <a:endCxn id="45" idx="7"/>
          </p:cNvCxnSpPr>
          <p:nvPr/>
        </p:nvCxnSpPr>
        <p:spPr>
          <a:xfrm flipH="1">
            <a:off x="6166021" y="2669810"/>
            <a:ext cx="645670" cy="2039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13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0515234-0CEE-4728-857C-CD463CE6246D}"/>
              </a:ext>
            </a:extLst>
          </p:cNvPr>
          <p:cNvGrpSpPr/>
          <p:nvPr/>
        </p:nvGrpSpPr>
        <p:grpSpPr>
          <a:xfrm>
            <a:off x="1015594" y="-1540269"/>
            <a:ext cx="10827829" cy="9343755"/>
            <a:chOff x="1213714" y="-425519"/>
            <a:chExt cx="10827829" cy="9343755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66A2FEC6-618A-482E-A63D-B83177A4F036}"/>
                </a:ext>
              </a:extLst>
            </p:cNvPr>
            <p:cNvSpPr/>
            <p:nvPr/>
          </p:nvSpPr>
          <p:spPr>
            <a:xfrm>
              <a:off x="5708992" y="-425519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C7DB849-32A9-482D-9528-7C78C88046A6}"/>
                </a:ext>
              </a:extLst>
            </p:cNvPr>
            <p:cNvSpPr/>
            <p:nvPr/>
          </p:nvSpPr>
          <p:spPr>
            <a:xfrm>
              <a:off x="5801213" y="7810754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24424475-71AE-4B87-BA13-7597A890DBEA}"/>
                </a:ext>
              </a:extLst>
            </p:cNvPr>
            <p:cNvSpPr/>
            <p:nvPr/>
          </p:nvSpPr>
          <p:spPr>
            <a:xfrm>
              <a:off x="8199693" y="465079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ADBE760-C0E7-42A9-BFEA-5340B80621BB}"/>
                </a:ext>
              </a:extLst>
            </p:cNvPr>
            <p:cNvSpPr/>
            <p:nvPr/>
          </p:nvSpPr>
          <p:spPr>
            <a:xfrm>
              <a:off x="5609643" y="89675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7ED1F-09B4-4F6E-AFE0-D2E384A608B3}"/>
                </a:ext>
              </a:extLst>
            </p:cNvPr>
            <p:cNvSpPr/>
            <p:nvPr/>
          </p:nvSpPr>
          <p:spPr>
            <a:xfrm>
              <a:off x="3860398" y="22117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A8D7CAA-42BE-42CD-9201-977B2C8E7A49}"/>
                </a:ext>
              </a:extLst>
            </p:cNvPr>
            <p:cNvSpPr/>
            <p:nvPr/>
          </p:nvSpPr>
          <p:spPr>
            <a:xfrm>
              <a:off x="1942682" y="220889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A9FB58F-35BB-4511-B973-37A6BB798081}"/>
                </a:ext>
              </a:extLst>
            </p:cNvPr>
            <p:cNvSpPr/>
            <p:nvPr/>
          </p:nvSpPr>
          <p:spPr>
            <a:xfrm>
              <a:off x="1213714" y="384526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2F21899F-6056-44AC-B59E-F94F6EDC51A4}"/>
                </a:ext>
              </a:extLst>
            </p:cNvPr>
            <p:cNvSpPr/>
            <p:nvPr/>
          </p:nvSpPr>
          <p:spPr>
            <a:xfrm>
              <a:off x="1213714" y="526668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74F55FB-0FD5-4154-8AF7-B3AF7F7C6037}"/>
                </a:ext>
              </a:extLst>
            </p:cNvPr>
            <p:cNvSpPr/>
            <p:nvPr/>
          </p:nvSpPr>
          <p:spPr>
            <a:xfrm>
              <a:off x="7279806" y="220889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6B99674-2551-4701-BB0C-4F8F2FF9AF4E}"/>
                </a:ext>
              </a:extLst>
            </p:cNvPr>
            <p:cNvSpPr/>
            <p:nvPr/>
          </p:nvSpPr>
          <p:spPr>
            <a:xfrm>
              <a:off x="3506162" y="770130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FFB67119-4305-49CA-BA40-811DE913CB36}"/>
                </a:ext>
              </a:extLst>
            </p:cNvPr>
            <p:cNvSpPr/>
            <p:nvPr/>
          </p:nvSpPr>
          <p:spPr>
            <a:xfrm>
              <a:off x="9339655" y="336890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7A85260-3134-4321-BCA5-99B7442CBE7B}"/>
                </a:ext>
              </a:extLst>
            </p:cNvPr>
            <p:cNvSpPr/>
            <p:nvPr/>
          </p:nvSpPr>
          <p:spPr>
            <a:xfrm>
              <a:off x="9315429" y="220889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CC4E67-643A-4034-BAB4-4DE5096AF525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 flipH="1">
              <a:off x="5879643" y="-65519"/>
              <a:ext cx="9349" cy="9622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9787B-FC41-4C2C-B0EC-48CC30B3EF1E}"/>
                </a:ext>
              </a:extLst>
            </p:cNvPr>
            <p:cNvCxnSpPr>
              <a:cxnSpLocks/>
              <a:stCxn id="9" idx="2"/>
              <a:endCxn id="10" idx="6"/>
            </p:cNvCxnSpPr>
            <p:nvPr/>
          </p:nvCxnSpPr>
          <p:spPr>
            <a:xfrm flipH="1" flipV="1">
              <a:off x="2482682" y="2478891"/>
              <a:ext cx="1377716" cy="28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DD63737-E3C9-4DE8-8482-F2A7F031FEE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4130398" y="1357675"/>
              <a:ext cx="1558326" cy="8540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0C6047-B6B7-4612-91A5-FE4D0C7F47D2}"/>
                </a:ext>
              </a:extLst>
            </p:cNvPr>
            <p:cNvCxnSpPr>
              <a:cxnSpLocks/>
              <a:stCxn id="12" idx="4"/>
              <a:endCxn id="43" idx="0"/>
            </p:cNvCxnSpPr>
            <p:nvPr/>
          </p:nvCxnSpPr>
          <p:spPr>
            <a:xfrm>
              <a:off x="1483714" y="5806681"/>
              <a:ext cx="0" cy="9270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9DDCB2-A454-4683-BD2B-1C09E5589A81}"/>
                </a:ext>
              </a:extLst>
            </p:cNvPr>
            <p:cNvCxnSpPr>
              <a:cxnSpLocks/>
              <a:stCxn id="14" idx="6"/>
              <a:endCxn id="45" idx="3"/>
            </p:cNvCxnSpPr>
            <p:nvPr/>
          </p:nvCxnSpPr>
          <p:spPr>
            <a:xfrm flipV="1">
              <a:off x="4046162" y="5732335"/>
              <a:ext cx="1721643" cy="22389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072AA2D9-21F8-4480-ABC3-A511DD3A116C}"/>
                </a:ext>
              </a:extLst>
            </p:cNvPr>
            <p:cNvSpPr/>
            <p:nvPr/>
          </p:nvSpPr>
          <p:spPr>
            <a:xfrm>
              <a:off x="1213714" y="673377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344B60-3342-4681-97C3-165A10E85A41}"/>
                </a:ext>
              </a:extLst>
            </p:cNvPr>
            <p:cNvCxnSpPr>
              <a:cxnSpLocks/>
              <a:stCxn id="9" idx="4"/>
              <a:endCxn id="45" idx="1"/>
            </p:cNvCxnSpPr>
            <p:nvPr/>
          </p:nvCxnSpPr>
          <p:spPr>
            <a:xfrm>
              <a:off x="4130398" y="2751741"/>
              <a:ext cx="1637407" cy="25987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B1AF815-B194-4564-ABEF-060F38BC8F44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7819806" y="2478891"/>
              <a:ext cx="14956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9D1C24-7339-46E1-A773-D9B58AD8B840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6070562" y="1357675"/>
              <a:ext cx="1288325" cy="9302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B5C17CB-269E-426B-A261-2EF8BAED396B}"/>
                </a:ext>
              </a:extLst>
            </p:cNvPr>
            <p:cNvCxnSpPr>
              <a:cxnSpLocks/>
              <a:stCxn id="43" idx="5"/>
              <a:endCxn id="14" idx="2"/>
            </p:cNvCxnSpPr>
            <p:nvPr/>
          </p:nvCxnSpPr>
          <p:spPr>
            <a:xfrm>
              <a:off x="1674633" y="7194691"/>
              <a:ext cx="1831529" cy="7766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A1A6570-8D07-41C7-A619-078EB5224C45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1483714" y="4385267"/>
              <a:ext cx="0" cy="8814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537B85-41EF-4F80-85A7-DF27E59D634A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1483714" y="2748891"/>
              <a:ext cx="728968" cy="10963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AA97D5C-F5A8-49E3-8940-F6483CE36DAC}"/>
                </a:ext>
              </a:extLst>
            </p:cNvPr>
            <p:cNvCxnSpPr>
              <a:cxnSpLocks/>
              <a:stCxn id="16" idx="3"/>
              <a:endCxn id="45" idx="6"/>
            </p:cNvCxnSpPr>
            <p:nvPr/>
          </p:nvCxnSpPr>
          <p:spPr>
            <a:xfrm flipH="1">
              <a:off x="6228724" y="2669810"/>
              <a:ext cx="3165786" cy="287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C1FAC449-716B-4453-BF50-337A64DC9D86}"/>
                </a:ext>
              </a:extLst>
            </p:cNvPr>
            <p:cNvCxnSpPr>
              <a:cxnSpLocks/>
              <a:stCxn id="10" idx="5"/>
              <a:endCxn id="45" idx="2"/>
            </p:cNvCxnSpPr>
            <p:nvPr/>
          </p:nvCxnSpPr>
          <p:spPr>
            <a:xfrm>
              <a:off x="2403601" y="2669810"/>
              <a:ext cx="3285123" cy="287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F3CEF7B-9FC1-4358-A193-5C29170364AB}"/>
                </a:ext>
              </a:extLst>
            </p:cNvPr>
            <p:cNvCxnSpPr>
              <a:cxnSpLocks/>
              <a:stCxn id="7" idx="5"/>
              <a:endCxn id="40" idx="1"/>
            </p:cNvCxnSpPr>
            <p:nvPr/>
          </p:nvCxnSpPr>
          <p:spPr>
            <a:xfrm>
              <a:off x="8660612" y="5111711"/>
              <a:ext cx="758124" cy="3963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9D461968-DCA7-4C05-BDCD-9A681B6FC329}"/>
                </a:ext>
              </a:extLst>
            </p:cNvPr>
            <p:cNvSpPr/>
            <p:nvPr/>
          </p:nvSpPr>
          <p:spPr>
            <a:xfrm>
              <a:off x="9339655" y="542895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81486E0E-F486-44F1-8A17-A08DE2DE6CF6}"/>
                </a:ext>
              </a:extLst>
            </p:cNvPr>
            <p:cNvSpPr/>
            <p:nvPr/>
          </p:nvSpPr>
          <p:spPr>
            <a:xfrm>
              <a:off x="8111363" y="655003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2B44C21C-2892-4C3B-BB04-AB0A7E6B47A3}"/>
                </a:ext>
              </a:extLst>
            </p:cNvPr>
            <p:cNvSpPr/>
            <p:nvPr/>
          </p:nvSpPr>
          <p:spPr>
            <a:xfrm>
              <a:off x="9315429" y="775295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61250C91-8D96-4B84-87FE-283A919B2193}"/>
                </a:ext>
              </a:extLst>
            </p:cNvPr>
            <p:cNvSpPr/>
            <p:nvPr/>
          </p:nvSpPr>
          <p:spPr>
            <a:xfrm>
              <a:off x="7372809" y="7739155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A3D48AB1-5B31-45C6-8166-F8F4A9AFFB72}"/>
                </a:ext>
              </a:extLst>
            </p:cNvPr>
            <p:cNvSpPr/>
            <p:nvPr/>
          </p:nvSpPr>
          <p:spPr>
            <a:xfrm>
              <a:off x="5688724" y="527141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F579873-3F4D-435C-8096-2C8112C1DE29}"/>
                </a:ext>
              </a:extLst>
            </p:cNvPr>
            <p:cNvCxnSpPr>
              <a:cxnSpLocks/>
              <a:stCxn id="16" idx="4"/>
              <a:endCxn id="15" idx="0"/>
            </p:cNvCxnSpPr>
            <p:nvPr/>
          </p:nvCxnSpPr>
          <p:spPr>
            <a:xfrm>
              <a:off x="9585429" y="2748891"/>
              <a:ext cx="24226" cy="6200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FA9C773-D639-4DE3-823D-2F0C0496FFC1}"/>
                </a:ext>
              </a:extLst>
            </p:cNvPr>
            <p:cNvCxnSpPr>
              <a:cxnSpLocks/>
              <a:stCxn id="15" idx="3"/>
              <a:endCxn id="7" idx="0"/>
            </p:cNvCxnSpPr>
            <p:nvPr/>
          </p:nvCxnSpPr>
          <p:spPr>
            <a:xfrm flipH="1">
              <a:off x="8469693" y="3829820"/>
              <a:ext cx="949043" cy="8209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5DE8BA3-A967-4DB0-BE0A-9FFF0AC014EE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flipH="1">
              <a:off x="8381363" y="5968953"/>
              <a:ext cx="1228292" cy="5810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E77F97A-124C-4940-9A69-E4D95C40E69E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>
              <a:off x="8381363" y="7090032"/>
              <a:ext cx="1204066" cy="662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7449620-61D6-48DE-9F4B-B7F039A44DC2}"/>
                </a:ext>
              </a:extLst>
            </p:cNvPr>
            <p:cNvCxnSpPr>
              <a:cxnSpLocks/>
              <a:stCxn id="42" idx="2"/>
              <a:endCxn id="44" idx="6"/>
            </p:cNvCxnSpPr>
            <p:nvPr/>
          </p:nvCxnSpPr>
          <p:spPr>
            <a:xfrm flipH="1" flipV="1">
              <a:off x="7912809" y="8009155"/>
              <a:ext cx="1402620" cy="138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1D9BFE2-C75C-48CE-9520-F1E63D5639C0}"/>
                </a:ext>
              </a:extLst>
            </p:cNvPr>
            <p:cNvCxnSpPr>
              <a:cxnSpLocks/>
              <a:stCxn id="44" idx="2"/>
              <a:endCxn id="45" idx="5"/>
            </p:cNvCxnSpPr>
            <p:nvPr/>
          </p:nvCxnSpPr>
          <p:spPr>
            <a:xfrm flipH="1" flipV="1">
              <a:off x="6149643" y="5732335"/>
              <a:ext cx="1223166" cy="2276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81B5784-1C80-4BA7-B2DF-F994B754F0B8}"/>
                </a:ext>
              </a:extLst>
            </p:cNvPr>
            <p:cNvCxnSpPr>
              <a:cxnSpLocks/>
              <a:stCxn id="45" idx="4"/>
              <a:endCxn id="5" idx="0"/>
            </p:cNvCxnSpPr>
            <p:nvPr/>
          </p:nvCxnSpPr>
          <p:spPr>
            <a:xfrm>
              <a:off x="5958724" y="5811416"/>
              <a:ext cx="22489" cy="19993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87B345D-E03B-4546-A3BF-3A5441B42CAC}"/>
                </a:ext>
              </a:extLst>
            </p:cNvPr>
            <p:cNvCxnSpPr>
              <a:cxnSpLocks/>
              <a:stCxn id="13" idx="4"/>
              <a:endCxn id="45" idx="7"/>
            </p:cNvCxnSpPr>
            <p:nvPr/>
          </p:nvCxnSpPr>
          <p:spPr>
            <a:xfrm flipH="1">
              <a:off x="6149643" y="2748891"/>
              <a:ext cx="1400163" cy="260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97B6F3-40B1-4490-A9EB-CE741196A271}"/>
                </a:ext>
              </a:extLst>
            </p:cNvPr>
            <p:cNvSpPr txBox="1"/>
            <p:nvPr/>
          </p:nvSpPr>
          <p:spPr>
            <a:xfrm>
              <a:off x="6166995" y="924080"/>
              <a:ext cx="2307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u(</a:t>
              </a:r>
              <a:r>
                <a:rPr lang="en-US" sz="180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currentAction</a:t>
              </a:r>
              <a:r>
                <a:rPr lang="en-US" dirty="0"/>
                <a:t>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D1300E-D523-4D2D-A0DC-B6274AD3DA87}"/>
                </a:ext>
              </a:extLst>
            </p:cNvPr>
            <p:cNvSpPr txBox="1"/>
            <p:nvPr/>
          </p:nvSpPr>
          <p:spPr>
            <a:xfrm>
              <a:off x="3520187" y="1857707"/>
              <a:ext cx="2307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u(</a:t>
              </a:r>
              <a:r>
                <a:rPr lang="en-US" sz="180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selectedTest</a:t>
              </a:r>
              <a:r>
                <a:rPr lang="en-US" dirty="0"/>
                <a:t>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936D854-E0A4-48A7-8B57-D4939BE23420}"/>
                </a:ext>
              </a:extLst>
            </p:cNvPr>
            <p:cNvSpPr txBox="1"/>
            <p:nvPr/>
          </p:nvSpPr>
          <p:spPr>
            <a:xfrm>
              <a:off x="1533719" y="1842409"/>
              <a:ext cx="137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u(</a:t>
              </a:r>
              <a:r>
                <a:rPr lang="en-US" sz="180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1938EA2-6877-4C52-AF16-0BA94F30CBF8}"/>
                </a:ext>
              </a:extLst>
            </p:cNvPr>
            <p:cNvSpPr txBox="1"/>
            <p:nvPr/>
          </p:nvSpPr>
          <p:spPr>
            <a:xfrm>
              <a:off x="1848197" y="3829820"/>
              <a:ext cx="2091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u(</a:t>
              </a:r>
              <a:r>
                <a:rPr lang="en-US" sz="180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newContest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1C6F12C-401B-444F-8981-A41A0E5A0E5D}"/>
                </a:ext>
              </a:extLst>
            </p:cNvPr>
            <p:cNvSpPr txBox="1"/>
            <p:nvPr/>
          </p:nvSpPr>
          <p:spPr>
            <a:xfrm>
              <a:off x="1906823" y="5045623"/>
              <a:ext cx="20912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u(</a:t>
              </a:r>
              <a:r>
                <a:rPr lang="en-US" sz="180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selectedTest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newContest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d(</a:t>
              </a:r>
              <a:r>
                <a:rPr lang="en-US" sz="1800" dirty="0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index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3BAAB1B-30DA-4CD4-8E5B-3C0D1F5A7027}"/>
                </a:ext>
              </a:extLst>
            </p:cNvPr>
            <p:cNvSpPr txBox="1"/>
            <p:nvPr/>
          </p:nvSpPr>
          <p:spPr>
            <a:xfrm>
              <a:off x="1922144" y="6640635"/>
              <a:ext cx="2091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u(</a:t>
              </a:r>
              <a:r>
                <a:rPr lang="en-US" sz="1800" dirty="0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index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newContest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78541F3-FBC2-449E-B5E2-E961F5A5CF64}"/>
                </a:ext>
              </a:extLst>
            </p:cNvPr>
            <p:cNvSpPr txBox="1"/>
            <p:nvPr/>
          </p:nvSpPr>
          <p:spPr>
            <a:xfrm>
              <a:off x="3137702" y="8271905"/>
              <a:ext cx="2091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newContest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/>
                <a:t>d(</a:t>
              </a:r>
              <a:r>
                <a:rPr lang="en-US" sz="180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C62BDF1-CB3A-4A2A-8FB5-1904C85AEA64}"/>
                </a:ext>
              </a:extLst>
            </p:cNvPr>
            <p:cNvSpPr txBox="1"/>
            <p:nvPr/>
          </p:nvSpPr>
          <p:spPr>
            <a:xfrm>
              <a:off x="4479292" y="585245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isShowConfirmModal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DA7AB5D-6371-4F43-914F-C8E5AFA5D720}"/>
                </a:ext>
              </a:extLst>
            </p:cNvPr>
            <p:cNvSpPr txBox="1"/>
            <p:nvPr/>
          </p:nvSpPr>
          <p:spPr>
            <a:xfrm>
              <a:off x="6393140" y="1810612"/>
              <a:ext cx="2307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u(</a:t>
              </a:r>
              <a:r>
                <a:rPr lang="en-US" sz="180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currentAction</a:t>
              </a:r>
              <a:r>
                <a:rPr lang="en-US" dirty="0"/>
                <a:t>)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D70D56-BF0E-4BED-8534-5D7F0448B026}"/>
                </a:ext>
              </a:extLst>
            </p:cNvPr>
            <p:cNvSpPr txBox="1"/>
            <p:nvPr/>
          </p:nvSpPr>
          <p:spPr>
            <a:xfrm>
              <a:off x="9609655" y="1778097"/>
              <a:ext cx="137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u(</a:t>
              </a:r>
              <a:r>
                <a:rPr lang="en-US" sz="180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7F98764-94A2-4BE7-A1C5-CA14D9CC0E58}"/>
                </a:ext>
              </a:extLst>
            </p:cNvPr>
            <p:cNvSpPr txBox="1"/>
            <p:nvPr/>
          </p:nvSpPr>
          <p:spPr>
            <a:xfrm>
              <a:off x="10070574" y="3315735"/>
              <a:ext cx="1904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u(</a:t>
              </a:r>
              <a:r>
                <a:rPr lang="en-US" sz="180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newContest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88C056C-9F90-47D8-A25F-58956A57842F}"/>
                </a:ext>
              </a:extLst>
            </p:cNvPr>
            <p:cNvSpPr txBox="1"/>
            <p:nvPr/>
          </p:nvSpPr>
          <p:spPr>
            <a:xfrm>
              <a:off x="8834014" y="4440219"/>
              <a:ext cx="2091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u(</a:t>
              </a:r>
              <a:r>
                <a:rPr lang="en-US" sz="180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emptyTest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newContest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51E480-191E-4057-9E52-532E59F0FA0F}"/>
                </a:ext>
              </a:extLst>
            </p:cNvPr>
            <p:cNvSpPr txBox="1"/>
            <p:nvPr/>
          </p:nvSpPr>
          <p:spPr>
            <a:xfrm>
              <a:off x="9950262" y="5409169"/>
              <a:ext cx="2091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newContest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/>
                <a:t>d(</a:t>
              </a:r>
              <a:r>
                <a:rPr lang="en-US" sz="180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78AF883-9BB6-4308-9ABE-39C1369377B0}"/>
                </a:ext>
              </a:extLst>
            </p:cNvPr>
            <p:cNvSpPr txBox="1"/>
            <p:nvPr/>
          </p:nvSpPr>
          <p:spPr>
            <a:xfrm>
              <a:off x="8809788" y="6505162"/>
              <a:ext cx="2091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newContest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/>
                <a:t>d(</a:t>
              </a:r>
              <a:r>
                <a:rPr lang="en-US" sz="1800" dirty="0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index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FDB2270-C368-478B-98CD-8DB30B910EDC}"/>
                </a:ext>
              </a:extLst>
            </p:cNvPr>
            <p:cNvSpPr txBox="1"/>
            <p:nvPr/>
          </p:nvSpPr>
          <p:spPr>
            <a:xfrm>
              <a:off x="9907974" y="7671740"/>
              <a:ext cx="20670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newContest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/>
                <a:t>u(</a:t>
              </a:r>
              <a:r>
                <a:rPr lang="en-US" sz="1800" dirty="0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index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180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selectedTest</a:t>
              </a:r>
              <a:r>
                <a:rPr lang="en-US" dirty="0">
                  <a:solidFill>
                    <a:srgbClr val="001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7BBAEAC-B7EA-4D00-9FC5-ACDA13B3EC65}"/>
                </a:ext>
              </a:extLst>
            </p:cNvPr>
            <p:cNvSpPr txBox="1"/>
            <p:nvPr/>
          </p:nvSpPr>
          <p:spPr>
            <a:xfrm>
              <a:off x="6917054" y="8350688"/>
              <a:ext cx="2122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d(</a:t>
              </a:r>
              <a:r>
                <a:rPr lang="en-US" b="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</a:rPr>
                <a:t>isShowTest</a:t>
              </a:r>
              <a:r>
                <a:rPr lang="en-US" b="0" dirty="0">
                  <a:solidFill>
                    <a:srgbClr val="0070C1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00334EA-0B5D-4D7D-9FC3-B0B1FF1B3608}"/>
                </a:ext>
              </a:extLst>
            </p:cNvPr>
            <p:cNvSpPr txBox="1"/>
            <p:nvPr/>
          </p:nvSpPr>
          <p:spPr>
            <a:xfrm>
              <a:off x="6088591" y="-247383"/>
              <a:ext cx="58864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d(</a:t>
              </a:r>
              <a:r>
                <a:rPr lang="en-US" sz="180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currentAction</a:t>
              </a:r>
              <a:r>
                <a:rPr lang="en-US" dirty="0"/>
                <a:t>), d(</a:t>
              </a:r>
              <a:r>
                <a:rPr lang="en-US" sz="180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dirty="0"/>
                <a:t>d(</a:t>
              </a:r>
              <a:r>
                <a:rPr lang="en-US" b="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</a:rPr>
                <a:t>isShowTest</a:t>
              </a:r>
              <a:r>
                <a:rPr lang="en-US" b="0" dirty="0">
                  <a:solidFill>
                    <a:srgbClr val="0070C1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d(</a:t>
              </a:r>
              <a:r>
                <a:rPr lang="en-US" sz="180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contest), </a:t>
              </a:r>
              <a:r>
                <a:rPr lang="en-US" dirty="0"/>
                <a:t>d(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isShowConfirmModal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lang="en-US" dirty="0"/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180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selectedTest</a:t>
              </a:r>
              <a:r>
                <a:rPr lang="en-US" dirty="0">
                  <a:solidFill>
                    <a:srgbClr val="001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d</a:t>
              </a:r>
              <a:r>
                <a:rPr lang="en-US" dirty="0"/>
                <a:t>(</a:t>
              </a:r>
              <a:r>
                <a:rPr lang="en-US" sz="180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emptyTest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5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F0E9F3-261A-426E-BC7B-D1C0B21200DC}"/>
              </a:ext>
            </a:extLst>
          </p:cNvPr>
          <p:cNvGrpSpPr/>
          <p:nvPr/>
        </p:nvGrpSpPr>
        <p:grpSpPr>
          <a:xfrm>
            <a:off x="1015594" y="-945486"/>
            <a:ext cx="8665941" cy="8123692"/>
            <a:chOff x="1015594" y="-945486"/>
            <a:chExt cx="8665941" cy="8123692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66A2FEC6-618A-482E-A63D-B83177A4F036}"/>
                </a:ext>
              </a:extLst>
            </p:cNvPr>
            <p:cNvSpPr/>
            <p:nvPr/>
          </p:nvSpPr>
          <p:spPr>
            <a:xfrm>
              <a:off x="5510872" y="-945486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C7DB849-32A9-482D-9528-7C78C88046A6}"/>
                </a:ext>
              </a:extLst>
            </p:cNvPr>
            <p:cNvSpPr/>
            <p:nvPr/>
          </p:nvSpPr>
          <p:spPr>
            <a:xfrm>
              <a:off x="5603093" y="6696004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24424475-71AE-4B87-BA13-7597A890DBEA}"/>
                </a:ext>
              </a:extLst>
            </p:cNvPr>
            <p:cNvSpPr/>
            <p:nvPr/>
          </p:nvSpPr>
          <p:spPr>
            <a:xfrm>
              <a:off x="8001573" y="353604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ADBE760-C0E7-42A9-BFEA-5340B80621BB}"/>
                </a:ext>
              </a:extLst>
            </p:cNvPr>
            <p:cNvSpPr/>
            <p:nvPr/>
          </p:nvSpPr>
          <p:spPr>
            <a:xfrm>
              <a:off x="5427901" y="-3509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7ED1F-09B4-4F6E-AFE0-D2E384A608B3}"/>
                </a:ext>
              </a:extLst>
            </p:cNvPr>
            <p:cNvSpPr/>
            <p:nvPr/>
          </p:nvSpPr>
          <p:spPr>
            <a:xfrm>
              <a:off x="3662278" y="109699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A8D7CAA-42BE-42CD-9201-977B2C8E7A49}"/>
                </a:ext>
              </a:extLst>
            </p:cNvPr>
            <p:cNvSpPr/>
            <p:nvPr/>
          </p:nvSpPr>
          <p:spPr>
            <a:xfrm>
              <a:off x="1744562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A9FB58F-35BB-4511-B973-37A6BB798081}"/>
                </a:ext>
              </a:extLst>
            </p:cNvPr>
            <p:cNvSpPr/>
            <p:nvPr/>
          </p:nvSpPr>
          <p:spPr>
            <a:xfrm>
              <a:off x="1015594" y="273051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2F21899F-6056-44AC-B59E-F94F6EDC51A4}"/>
                </a:ext>
              </a:extLst>
            </p:cNvPr>
            <p:cNvSpPr/>
            <p:nvPr/>
          </p:nvSpPr>
          <p:spPr>
            <a:xfrm>
              <a:off x="1015594" y="41519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74F55FB-0FD5-4154-8AF7-B3AF7F7C6037}"/>
                </a:ext>
              </a:extLst>
            </p:cNvPr>
            <p:cNvSpPr/>
            <p:nvPr/>
          </p:nvSpPr>
          <p:spPr>
            <a:xfrm>
              <a:off x="7081686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6B99674-2551-4701-BB0C-4F8F2FF9AF4E}"/>
                </a:ext>
              </a:extLst>
            </p:cNvPr>
            <p:cNvSpPr/>
            <p:nvPr/>
          </p:nvSpPr>
          <p:spPr>
            <a:xfrm>
              <a:off x="3308042" y="658655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FFB67119-4305-49CA-BA40-811DE913CB36}"/>
                </a:ext>
              </a:extLst>
            </p:cNvPr>
            <p:cNvSpPr/>
            <p:nvPr/>
          </p:nvSpPr>
          <p:spPr>
            <a:xfrm>
              <a:off x="9141535" y="225415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7A85260-3134-4321-BCA5-99B7442CBE7B}"/>
                </a:ext>
              </a:extLst>
            </p:cNvPr>
            <p:cNvSpPr/>
            <p:nvPr/>
          </p:nvSpPr>
          <p:spPr>
            <a:xfrm>
              <a:off x="9117309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CC4E67-643A-4034-BAB4-4DE5096AF525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>
              <a:off x="5690872" y="-585486"/>
              <a:ext cx="7029" cy="5503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9787B-FC41-4C2C-B0EC-48CC30B3EF1E}"/>
                </a:ext>
              </a:extLst>
            </p:cNvPr>
            <p:cNvCxnSpPr>
              <a:cxnSpLocks/>
              <a:stCxn id="9" idx="2"/>
              <a:endCxn id="10" idx="6"/>
            </p:cNvCxnSpPr>
            <p:nvPr/>
          </p:nvCxnSpPr>
          <p:spPr>
            <a:xfrm flipH="1" flipV="1">
              <a:off x="2284562" y="1364141"/>
              <a:ext cx="1377716" cy="28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DD63737-E3C9-4DE8-8482-F2A7F031FEE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3932278" y="425828"/>
              <a:ext cx="1574704" cy="6711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0C6047-B6B7-4612-91A5-FE4D0C7F47D2}"/>
                </a:ext>
              </a:extLst>
            </p:cNvPr>
            <p:cNvCxnSpPr>
              <a:cxnSpLocks/>
              <a:stCxn id="12" idx="4"/>
              <a:endCxn id="43" idx="0"/>
            </p:cNvCxnSpPr>
            <p:nvPr/>
          </p:nvCxnSpPr>
          <p:spPr>
            <a:xfrm>
              <a:off x="1285594" y="4691931"/>
              <a:ext cx="0" cy="9270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9DDCB2-A454-4683-BD2B-1C09E5589A81}"/>
                </a:ext>
              </a:extLst>
            </p:cNvPr>
            <p:cNvCxnSpPr>
              <a:cxnSpLocks/>
              <a:stCxn id="14" idx="6"/>
              <a:endCxn id="45" idx="3"/>
            </p:cNvCxnSpPr>
            <p:nvPr/>
          </p:nvCxnSpPr>
          <p:spPr>
            <a:xfrm flipV="1">
              <a:off x="3848042" y="4617585"/>
              <a:ext cx="1721643" cy="22389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072AA2D9-21F8-4480-ABC3-A511DD3A116C}"/>
                </a:ext>
              </a:extLst>
            </p:cNvPr>
            <p:cNvSpPr/>
            <p:nvPr/>
          </p:nvSpPr>
          <p:spPr>
            <a:xfrm>
              <a:off x="1015594" y="561902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344B60-3342-4681-97C3-165A10E85A41}"/>
                </a:ext>
              </a:extLst>
            </p:cNvPr>
            <p:cNvCxnSpPr>
              <a:cxnSpLocks/>
              <a:stCxn id="9" idx="4"/>
              <a:endCxn id="45" idx="1"/>
            </p:cNvCxnSpPr>
            <p:nvPr/>
          </p:nvCxnSpPr>
          <p:spPr>
            <a:xfrm>
              <a:off x="3932278" y="1636991"/>
              <a:ext cx="1637407" cy="25987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B1AF815-B194-4564-ABEF-060F38BC8F44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7621686" y="1364141"/>
              <a:ext cx="14956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9D1C24-7339-46E1-A773-D9B58AD8B840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5888820" y="425828"/>
              <a:ext cx="1271947" cy="74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B5C17CB-269E-426B-A261-2EF8BAED396B}"/>
                </a:ext>
              </a:extLst>
            </p:cNvPr>
            <p:cNvCxnSpPr>
              <a:cxnSpLocks/>
              <a:stCxn id="43" idx="5"/>
              <a:endCxn id="14" idx="2"/>
            </p:cNvCxnSpPr>
            <p:nvPr/>
          </p:nvCxnSpPr>
          <p:spPr>
            <a:xfrm>
              <a:off x="1476513" y="6079941"/>
              <a:ext cx="1831529" cy="7766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A1A6570-8D07-41C7-A619-078EB5224C45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1285594" y="3270517"/>
              <a:ext cx="0" cy="8814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537B85-41EF-4F80-85A7-DF27E59D634A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1285594" y="1634141"/>
              <a:ext cx="728968" cy="10963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AA97D5C-F5A8-49E3-8940-F6483CE36DAC}"/>
                </a:ext>
              </a:extLst>
            </p:cNvPr>
            <p:cNvCxnSpPr>
              <a:cxnSpLocks/>
              <a:stCxn id="16" idx="3"/>
              <a:endCxn id="45" idx="6"/>
            </p:cNvCxnSpPr>
            <p:nvPr/>
          </p:nvCxnSpPr>
          <p:spPr>
            <a:xfrm flipH="1">
              <a:off x="6030604" y="1555060"/>
              <a:ext cx="3165786" cy="287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C1FAC449-716B-4453-BF50-337A64DC9D86}"/>
                </a:ext>
              </a:extLst>
            </p:cNvPr>
            <p:cNvCxnSpPr>
              <a:cxnSpLocks/>
              <a:stCxn id="10" idx="5"/>
              <a:endCxn id="45" idx="2"/>
            </p:cNvCxnSpPr>
            <p:nvPr/>
          </p:nvCxnSpPr>
          <p:spPr>
            <a:xfrm>
              <a:off x="2205481" y="1555060"/>
              <a:ext cx="3285123" cy="287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F3CEF7B-9FC1-4358-A193-5C29170364AB}"/>
                </a:ext>
              </a:extLst>
            </p:cNvPr>
            <p:cNvCxnSpPr>
              <a:cxnSpLocks/>
              <a:stCxn id="7" idx="5"/>
              <a:endCxn id="40" idx="1"/>
            </p:cNvCxnSpPr>
            <p:nvPr/>
          </p:nvCxnSpPr>
          <p:spPr>
            <a:xfrm>
              <a:off x="8462492" y="3996961"/>
              <a:ext cx="758124" cy="3963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9D461968-DCA7-4C05-BDCD-9A681B6FC329}"/>
                </a:ext>
              </a:extLst>
            </p:cNvPr>
            <p:cNvSpPr/>
            <p:nvPr/>
          </p:nvSpPr>
          <p:spPr>
            <a:xfrm>
              <a:off x="9141535" y="431420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81486E0E-F486-44F1-8A17-A08DE2DE6CF6}"/>
                </a:ext>
              </a:extLst>
            </p:cNvPr>
            <p:cNvSpPr/>
            <p:nvPr/>
          </p:nvSpPr>
          <p:spPr>
            <a:xfrm>
              <a:off x="7913243" y="543528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2B44C21C-2892-4C3B-BB04-AB0A7E6B47A3}"/>
                </a:ext>
              </a:extLst>
            </p:cNvPr>
            <p:cNvSpPr/>
            <p:nvPr/>
          </p:nvSpPr>
          <p:spPr>
            <a:xfrm>
              <a:off x="9117309" y="663820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61250C91-8D96-4B84-87FE-283A919B2193}"/>
                </a:ext>
              </a:extLst>
            </p:cNvPr>
            <p:cNvSpPr/>
            <p:nvPr/>
          </p:nvSpPr>
          <p:spPr>
            <a:xfrm>
              <a:off x="7174689" y="6624405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A3D48AB1-5B31-45C6-8166-F8F4A9AFFB72}"/>
                </a:ext>
              </a:extLst>
            </p:cNvPr>
            <p:cNvSpPr/>
            <p:nvPr/>
          </p:nvSpPr>
          <p:spPr>
            <a:xfrm>
              <a:off x="5490604" y="415666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F579873-3F4D-435C-8096-2C8112C1DE29}"/>
                </a:ext>
              </a:extLst>
            </p:cNvPr>
            <p:cNvCxnSpPr>
              <a:cxnSpLocks/>
              <a:stCxn id="16" idx="4"/>
              <a:endCxn id="15" idx="0"/>
            </p:cNvCxnSpPr>
            <p:nvPr/>
          </p:nvCxnSpPr>
          <p:spPr>
            <a:xfrm>
              <a:off x="9387309" y="1634141"/>
              <a:ext cx="24226" cy="6200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FA9C773-D639-4DE3-823D-2F0C0496FFC1}"/>
                </a:ext>
              </a:extLst>
            </p:cNvPr>
            <p:cNvCxnSpPr>
              <a:cxnSpLocks/>
              <a:stCxn id="15" idx="3"/>
              <a:endCxn id="7" idx="0"/>
            </p:cNvCxnSpPr>
            <p:nvPr/>
          </p:nvCxnSpPr>
          <p:spPr>
            <a:xfrm flipH="1">
              <a:off x="8271573" y="2715070"/>
              <a:ext cx="949043" cy="8209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5DE8BA3-A967-4DB0-BE0A-9FFF0AC014EE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flipH="1">
              <a:off x="8183243" y="4854203"/>
              <a:ext cx="1228292" cy="5810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E77F97A-124C-4940-9A69-E4D95C40E69E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>
              <a:off x="8183243" y="5975282"/>
              <a:ext cx="1204066" cy="662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7449620-61D6-48DE-9F4B-B7F039A44DC2}"/>
                </a:ext>
              </a:extLst>
            </p:cNvPr>
            <p:cNvCxnSpPr>
              <a:cxnSpLocks/>
              <a:stCxn id="42" idx="2"/>
              <a:endCxn id="44" idx="6"/>
            </p:cNvCxnSpPr>
            <p:nvPr/>
          </p:nvCxnSpPr>
          <p:spPr>
            <a:xfrm flipH="1" flipV="1">
              <a:off x="7714689" y="6894405"/>
              <a:ext cx="1402620" cy="138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1D9BFE2-C75C-48CE-9520-F1E63D5639C0}"/>
                </a:ext>
              </a:extLst>
            </p:cNvPr>
            <p:cNvCxnSpPr>
              <a:cxnSpLocks/>
              <a:stCxn id="44" idx="2"/>
              <a:endCxn id="45" idx="5"/>
            </p:cNvCxnSpPr>
            <p:nvPr/>
          </p:nvCxnSpPr>
          <p:spPr>
            <a:xfrm flipH="1" flipV="1">
              <a:off x="5951523" y="4617585"/>
              <a:ext cx="1223166" cy="2276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81B5784-1C80-4BA7-B2DF-F994B754F0B8}"/>
                </a:ext>
              </a:extLst>
            </p:cNvPr>
            <p:cNvCxnSpPr>
              <a:cxnSpLocks/>
              <a:stCxn id="45" idx="4"/>
              <a:endCxn id="5" idx="0"/>
            </p:cNvCxnSpPr>
            <p:nvPr/>
          </p:nvCxnSpPr>
          <p:spPr>
            <a:xfrm>
              <a:off x="5760604" y="4696666"/>
              <a:ext cx="22489" cy="19993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87B345D-E03B-4546-A3BF-3A5441B42CAC}"/>
                </a:ext>
              </a:extLst>
            </p:cNvPr>
            <p:cNvCxnSpPr>
              <a:cxnSpLocks/>
              <a:stCxn id="13" idx="4"/>
              <a:endCxn id="45" idx="7"/>
            </p:cNvCxnSpPr>
            <p:nvPr/>
          </p:nvCxnSpPr>
          <p:spPr>
            <a:xfrm flipH="1">
              <a:off x="5951523" y="1634141"/>
              <a:ext cx="1400163" cy="260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97B6F3-40B1-4490-A9EB-CE741196A271}"/>
                </a:ext>
              </a:extLst>
            </p:cNvPr>
            <p:cNvSpPr txBox="1"/>
            <p:nvPr/>
          </p:nvSpPr>
          <p:spPr>
            <a:xfrm>
              <a:off x="6025806" y="-642679"/>
              <a:ext cx="23074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d(</a:t>
              </a:r>
              <a:r>
                <a:rPr lang="en-US" sz="180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currentAction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u(</a:t>
              </a:r>
              <a:r>
                <a:rPr lang="en-US" sz="180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currentAction</a:t>
              </a:r>
              <a:r>
                <a:rPr lang="en-US" dirty="0"/>
                <a:t>)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DA7AB5D-6371-4F43-914F-C8E5AFA5D720}"/>
                </a:ext>
              </a:extLst>
            </p:cNvPr>
            <p:cNvSpPr txBox="1"/>
            <p:nvPr/>
          </p:nvSpPr>
          <p:spPr>
            <a:xfrm>
              <a:off x="6195020" y="695862"/>
              <a:ext cx="2307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u(</a:t>
              </a:r>
              <a:r>
                <a:rPr lang="en-US" sz="180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currentAction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51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0BF6BA-9C7B-4CD2-85F8-A893366FCA17}"/>
              </a:ext>
            </a:extLst>
          </p:cNvPr>
          <p:cNvGrpSpPr/>
          <p:nvPr/>
        </p:nvGrpSpPr>
        <p:grpSpPr>
          <a:xfrm>
            <a:off x="1015594" y="-1540269"/>
            <a:ext cx="9513953" cy="8996464"/>
            <a:chOff x="1015594" y="-1540269"/>
            <a:chExt cx="9513953" cy="8996464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66A2FEC6-618A-482E-A63D-B83177A4F036}"/>
                </a:ext>
              </a:extLst>
            </p:cNvPr>
            <p:cNvSpPr/>
            <p:nvPr/>
          </p:nvSpPr>
          <p:spPr>
            <a:xfrm>
              <a:off x="5510872" y="-1540269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C7DB849-32A9-482D-9528-7C78C88046A6}"/>
                </a:ext>
              </a:extLst>
            </p:cNvPr>
            <p:cNvSpPr/>
            <p:nvPr/>
          </p:nvSpPr>
          <p:spPr>
            <a:xfrm>
              <a:off x="5603093" y="6696004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24424475-71AE-4B87-BA13-7597A890DBEA}"/>
                </a:ext>
              </a:extLst>
            </p:cNvPr>
            <p:cNvSpPr/>
            <p:nvPr/>
          </p:nvSpPr>
          <p:spPr>
            <a:xfrm>
              <a:off x="8001573" y="353604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ADBE760-C0E7-42A9-BFEA-5340B80621BB}"/>
                </a:ext>
              </a:extLst>
            </p:cNvPr>
            <p:cNvSpPr/>
            <p:nvPr/>
          </p:nvSpPr>
          <p:spPr>
            <a:xfrm>
              <a:off x="5411523" y="-21799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7ED1F-09B4-4F6E-AFE0-D2E384A608B3}"/>
                </a:ext>
              </a:extLst>
            </p:cNvPr>
            <p:cNvSpPr/>
            <p:nvPr/>
          </p:nvSpPr>
          <p:spPr>
            <a:xfrm>
              <a:off x="3662278" y="109699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A8D7CAA-42BE-42CD-9201-977B2C8E7A49}"/>
                </a:ext>
              </a:extLst>
            </p:cNvPr>
            <p:cNvSpPr/>
            <p:nvPr/>
          </p:nvSpPr>
          <p:spPr>
            <a:xfrm>
              <a:off x="1744562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A9FB58F-35BB-4511-B973-37A6BB798081}"/>
                </a:ext>
              </a:extLst>
            </p:cNvPr>
            <p:cNvSpPr/>
            <p:nvPr/>
          </p:nvSpPr>
          <p:spPr>
            <a:xfrm>
              <a:off x="1015594" y="273051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2F21899F-6056-44AC-B59E-F94F6EDC51A4}"/>
                </a:ext>
              </a:extLst>
            </p:cNvPr>
            <p:cNvSpPr/>
            <p:nvPr/>
          </p:nvSpPr>
          <p:spPr>
            <a:xfrm>
              <a:off x="1015594" y="41519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74F55FB-0FD5-4154-8AF7-B3AF7F7C6037}"/>
                </a:ext>
              </a:extLst>
            </p:cNvPr>
            <p:cNvSpPr/>
            <p:nvPr/>
          </p:nvSpPr>
          <p:spPr>
            <a:xfrm>
              <a:off x="7081686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6B99674-2551-4701-BB0C-4F8F2FF9AF4E}"/>
                </a:ext>
              </a:extLst>
            </p:cNvPr>
            <p:cNvSpPr/>
            <p:nvPr/>
          </p:nvSpPr>
          <p:spPr>
            <a:xfrm>
              <a:off x="3308042" y="658655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FFB67119-4305-49CA-BA40-811DE913CB36}"/>
                </a:ext>
              </a:extLst>
            </p:cNvPr>
            <p:cNvSpPr/>
            <p:nvPr/>
          </p:nvSpPr>
          <p:spPr>
            <a:xfrm>
              <a:off x="9141535" y="225415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7A85260-3134-4321-BCA5-99B7442CBE7B}"/>
                </a:ext>
              </a:extLst>
            </p:cNvPr>
            <p:cNvSpPr/>
            <p:nvPr/>
          </p:nvSpPr>
          <p:spPr>
            <a:xfrm>
              <a:off x="9117309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CC4E67-643A-4034-BAB4-4DE5096AF525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 flipH="1">
              <a:off x="5681523" y="-1180269"/>
              <a:ext cx="9349" cy="9622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9787B-FC41-4C2C-B0EC-48CC30B3EF1E}"/>
                </a:ext>
              </a:extLst>
            </p:cNvPr>
            <p:cNvCxnSpPr>
              <a:cxnSpLocks/>
              <a:stCxn id="9" idx="2"/>
              <a:endCxn id="10" idx="6"/>
            </p:cNvCxnSpPr>
            <p:nvPr/>
          </p:nvCxnSpPr>
          <p:spPr>
            <a:xfrm flipH="1" flipV="1">
              <a:off x="2284562" y="1364141"/>
              <a:ext cx="1377716" cy="28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DD63737-E3C9-4DE8-8482-F2A7F031FEE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3932278" y="242925"/>
              <a:ext cx="1558326" cy="8540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0C6047-B6B7-4612-91A5-FE4D0C7F47D2}"/>
                </a:ext>
              </a:extLst>
            </p:cNvPr>
            <p:cNvCxnSpPr>
              <a:cxnSpLocks/>
              <a:stCxn id="12" idx="4"/>
              <a:endCxn id="43" idx="0"/>
            </p:cNvCxnSpPr>
            <p:nvPr/>
          </p:nvCxnSpPr>
          <p:spPr>
            <a:xfrm>
              <a:off x="1285594" y="4691931"/>
              <a:ext cx="0" cy="9270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9DDCB2-A454-4683-BD2B-1C09E5589A81}"/>
                </a:ext>
              </a:extLst>
            </p:cNvPr>
            <p:cNvCxnSpPr>
              <a:cxnSpLocks/>
              <a:stCxn id="14" idx="6"/>
              <a:endCxn id="45" idx="3"/>
            </p:cNvCxnSpPr>
            <p:nvPr/>
          </p:nvCxnSpPr>
          <p:spPr>
            <a:xfrm flipV="1">
              <a:off x="3848042" y="4617585"/>
              <a:ext cx="1721643" cy="22389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072AA2D9-21F8-4480-ABC3-A511DD3A116C}"/>
                </a:ext>
              </a:extLst>
            </p:cNvPr>
            <p:cNvSpPr/>
            <p:nvPr/>
          </p:nvSpPr>
          <p:spPr>
            <a:xfrm>
              <a:off x="1015594" y="561902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344B60-3342-4681-97C3-165A10E85A41}"/>
                </a:ext>
              </a:extLst>
            </p:cNvPr>
            <p:cNvCxnSpPr>
              <a:cxnSpLocks/>
              <a:stCxn id="9" idx="4"/>
              <a:endCxn id="45" idx="1"/>
            </p:cNvCxnSpPr>
            <p:nvPr/>
          </p:nvCxnSpPr>
          <p:spPr>
            <a:xfrm>
              <a:off x="3932278" y="1636991"/>
              <a:ext cx="1637407" cy="25987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B1AF815-B194-4564-ABEF-060F38BC8F44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7621686" y="1364141"/>
              <a:ext cx="14956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9D1C24-7339-46E1-A773-D9B58AD8B840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5872442" y="242925"/>
              <a:ext cx="1288325" cy="9302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B5C17CB-269E-426B-A261-2EF8BAED396B}"/>
                </a:ext>
              </a:extLst>
            </p:cNvPr>
            <p:cNvCxnSpPr>
              <a:cxnSpLocks/>
              <a:stCxn id="43" idx="5"/>
              <a:endCxn id="14" idx="2"/>
            </p:cNvCxnSpPr>
            <p:nvPr/>
          </p:nvCxnSpPr>
          <p:spPr>
            <a:xfrm>
              <a:off x="1476513" y="6079941"/>
              <a:ext cx="1831529" cy="7766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A1A6570-8D07-41C7-A619-078EB5224C45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1285594" y="3270517"/>
              <a:ext cx="0" cy="8814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537B85-41EF-4F80-85A7-DF27E59D634A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1285594" y="1634141"/>
              <a:ext cx="728968" cy="10963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AA97D5C-F5A8-49E3-8940-F6483CE36DAC}"/>
                </a:ext>
              </a:extLst>
            </p:cNvPr>
            <p:cNvCxnSpPr>
              <a:cxnSpLocks/>
              <a:stCxn id="16" idx="3"/>
              <a:endCxn id="45" idx="6"/>
            </p:cNvCxnSpPr>
            <p:nvPr/>
          </p:nvCxnSpPr>
          <p:spPr>
            <a:xfrm flipH="1">
              <a:off x="6030604" y="1555060"/>
              <a:ext cx="3165786" cy="287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C1FAC449-716B-4453-BF50-337A64DC9D86}"/>
                </a:ext>
              </a:extLst>
            </p:cNvPr>
            <p:cNvCxnSpPr>
              <a:cxnSpLocks/>
              <a:stCxn id="10" idx="5"/>
              <a:endCxn id="45" idx="2"/>
            </p:cNvCxnSpPr>
            <p:nvPr/>
          </p:nvCxnSpPr>
          <p:spPr>
            <a:xfrm>
              <a:off x="2205481" y="1555060"/>
              <a:ext cx="3285123" cy="287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F3CEF7B-9FC1-4358-A193-5C29170364AB}"/>
                </a:ext>
              </a:extLst>
            </p:cNvPr>
            <p:cNvCxnSpPr>
              <a:cxnSpLocks/>
              <a:stCxn id="7" idx="5"/>
              <a:endCxn id="40" idx="1"/>
            </p:cNvCxnSpPr>
            <p:nvPr/>
          </p:nvCxnSpPr>
          <p:spPr>
            <a:xfrm>
              <a:off x="8462492" y="3996961"/>
              <a:ext cx="758124" cy="3963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9D461968-DCA7-4C05-BDCD-9A681B6FC329}"/>
                </a:ext>
              </a:extLst>
            </p:cNvPr>
            <p:cNvSpPr/>
            <p:nvPr/>
          </p:nvSpPr>
          <p:spPr>
            <a:xfrm>
              <a:off x="9141535" y="431420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81486E0E-F486-44F1-8A17-A08DE2DE6CF6}"/>
                </a:ext>
              </a:extLst>
            </p:cNvPr>
            <p:cNvSpPr/>
            <p:nvPr/>
          </p:nvSpPr>
          <p:spPr>
            <a:xfrm>
              <a:off x="7913243" y="543528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2B44C21C-2892-4C3B-BB04-AB0A7E6B47A3}"/>
                </a:ext>
              </a:extLst>
            </p:cNvPr>
            <p:cNvSpPr/>
            <p:nvPr/>
          </p:nvSpPr>
          <p:spPr>
            <a:xfrm>
              <a:off x="9117309" y="663820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61250C91-8D96-4B84-87FE-283A919B2193}"/>
                </a:ext>
              </a:extLst>
            </p:cNvPr>
            <p:cNvSpPr/>
            <p:nvPr/>
          </p:nvSpPr>
          <p:spPr>
            <a:xfrm>
              <a:off x="7174689" y="6624405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A3D48AB1-5B31-45C6-8166-F8F4A9AFFB72}"/>
                </a:ext>
              </a:extLst>
            </p:cNvPr>
            <p:cNvSpPr/>
            <p:nvPr/>
          </p:nvSpPr>
          <p:spPr>
            <a:xfrm>
              <a:off x="5490604" y="415666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F579873-3F4D-435C-8096-2C8112C1DE29}"/>
                </a:ext>
              </a:extLst>
            </p:cNvPr>
            <p:cNvCxnSpPr>
              <a:cxnSpLocks/>
              <a:stCxn id="16" idx="4"/>
              <a:endCxn id="15" idx="0"/>
            </p:cNvCxnSpPr>
            <p:nvPr/>
          </p:nvCxnSpPr>
          <p:spPr>
            <a:xfrm>
              <a:off x="9387309" y="1634141"/>
              <a:ext cx="24226" cy="6200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FA9C773-D639-4DE3-823D-2F0C0496FFC1}"/>
                </a:ext>
              </a:extLst>
            </p:cNvPr>
            <p:cNvCxnSpPr>
              <a:cxnSpLocks/>
              <a:stCxn id="15" idx="3"/>
              <a:endCxn id="7" idx="0"/>
            </p:cNvCxnSpPr>
            <p:nvPr/>
          </p:nvCxnSpPr>
          <p:spPr>
            <a:xfrm flipH="1">
              <a:off x="8271573" y="2715070"/>
              <a:ext cx="949043" cy="8209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5DE8BA3-A967-4DB0-BE0A-9FFF0AC014EE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flipH="1">
              <a:off x="8183243" y="4854203"/>
              <a:ext cx="1228292" cy="5810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E77F97A-124C-4940-9A69-E4D95C40E69E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>
              <a:off x="8183243" y="5975282"/>
              <a:ext cx="1204066" cy="662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7449620-61D6-48DE-9F4B-B7F039A44DC2}"/>
                </a:ext>
              </a:extLst>
            </p:cNvPr>
            <p:cNvCxnSpPr>
              <a:cxnSpLocks/>
              <a:stCxn id="42" idx="2"/>
              <a:endCxn id="44" idx="6"/>
            </p:cNvCxnSpPr>
            <p:nvPr/>
          </p:nvCxnSpPr>
          <p:spPr>
            <a:xfrm flipH="1" flipV="1">
              <a:off x="7714689" y="6894405"/>
              <a:ext cx="1402620" cy="138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1D9BFE2-C75C-48CE-9520-F1E63D5639C0}"/>
                </a:ext>
              </a:extLst>
            </p:cNvPr>
            <p:cNvCxnSpPr>
              <a:cxnSpLocks/>
              <a:stCxn id="44" idx="2"/>
              <a:endCxn id="45" idx="5"/>
            </p:cNvCxnSpPr>
            <p:nvPr/>
          </p:nvCxnSpPr>
          <p:spPr>
            <a:xfrm flipH="1" flipV="1">
              <a:off x="5951523" y="4617585"/>
              <a:ext cx="1223166" cy="2276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81B5784-1C80-4BA7-B2DF-F994B754F0B8}"/>
                </a:ext>
              </a:extLst>
            </p:cNvPr>
            <p:cNvCxnSpPr>
              <a:cxnSpLocks/>
              <a:stCxn id="45" idx="4"/>
              <a:endCxn id="5" idx="0"/>
            </p:cNvCxnSpPr>
            <p:nvPr/>
          </p:nvCxnSpPr>
          <p:spPr>
            <a:xfrm>
              <a:off x="5760604" y="4696666"/>
              <a:ext cx="22489" cy="19993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87B345D-E03B-4546-A3BF-3A5441B42CAC}"/>
                </a:ext>
              </a:extLst>
            </p:cNvPr>
            <p:cNvCxnSpPr>
              <a:cxnSpLocks/>
              <a:stCxn id="13" idx="4"/>
              <a:endCxn id="45" idx="7"/>
            </p:cNvCxnSpPr>
            <p:nvPr/>
          </p:nvCxnSpPr>
          <p:spPr>
            <a:xfrm flipH="1">
              <a:off x="5951523" y="1634141"/>
              <a:ext cx="1400163" cy="260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D1300E-D523-4D2D-A0DC-B6274AD3DA87}"/>
                </a:ext>
              </a:extLst>
            </p:cNvPr>
            <p:cNvSpPr txBox="1"/>
            <p:nvPr/>
          </p:nvSpPr>
          <p:spPr>
            <a:xfrm>
              <a:off x="3322067" y="742957"/>
              <a:ext cx="2307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u(</a:t>
              </a:r>
              <a:r>
                <a:rPr lang="en-US" sz="180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selectedTest</a:t>
              </a:r>
              <a:r>
                <a:rPr lang="en-US" dirty="0"/>
                <a:t>)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1C6F12C-401B-444F-8981-A41A0E5A0E5D}"/>
                </a:ext>
              </a:extLst>
            </p:cNvPr>
            <p:cNvSpPr txBox="1"/>
            <p:nvPr/>
          </p:nvSpPr>
          <p:spPr>
            <a:xfrm>
              <a:off x="1615116" y="4220563"/>
              <a:ext cx="2091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u(</a:t>
              </a:r>
              <a:r>
                <a:rPr lang="en-US" sz="180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selectedTest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FDB2270-C368-478B-98CD-8DB30B910EDC}"/>
                </a:ext>
              </a:extLst>
            </p:cNvPr>
            <p:cNvSpPr txBox="1"/>
            <p:nvPr/>
          </p:nvSpPr>
          <p:spPr>
            <a:xfrm>
              <a:off x="8462492" y="7086863"/>
              <a:ext cx="2067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180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selectedTest</a:t>
              </a:r>
              <a:r>
                <a:rPr lang="en-US" dirty="0">
                  <a:solidFill>
                    <a:srgbClr val="001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00334EA-0B5D-4D7D-9FC3-B0B1FF1B3608}"/>
                </a:ext>
              </a:extLst>
            </p:cNvPr>
            <p:cNvSpPr txBox="1"/>
            <p:nvPr/>
          </p:nvSpPr>
          <p:spPr>
            <a:xfrm>
              <a:off x="5802141" y="-882663"/>
              <a:ext cx="2111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180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selectedTest</a:t>
              </a:r>
              <a:r>
                <a:rPr lang="en-US" dirty="0">
                  <a:solidFill>
                    <a:srgbClr val="001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17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1BA206-B249-4FFA-9DFB-9AF219E69A29}"/>
              </a:ext>
            </a:extLst>
          </p:cNvPr>
          <p:cNvGrpSpPr/>
          <p:nvPr/>
        </p:nvGrpSpPr>
        <p:grpSpPr>
          <a:xfrm>
            <a:off x="1015594" y="-1540269"/>
            <a:ext cx="9108216" cy="8718475"/>
            <a:chOff x="1015594" y="-1540269"/>
            <a:chExt cx="9108216" cy="8718475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66A2FEC6-618A-482E-A63D-B83177A4F036}"/>
                </a:ext>
              </a:extLst>
            </p:cNvPr>
            <p:cNvSpPr/>
            <p:nvPr/>
          </p:nvSpPr>
          <p:spPr>
            <a:xfrm>
              <a:off x="5510872" y="-1540269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C7DB849-32A9-482D-9528-7C78C88046A6}"/>
                </a:ext>
              </a:extLst>
            </p:cNvPr>
            <p:cNvSpPr/>
            <p:nvPr/>
          </p:nvSpPr>
          <p:spPr>
            <a:xfrm>
              <a:off x="5603093" y="6696004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24424475-71AE-4B87-BA13-7597A890DBEA}"/>
                </a:ext>
              </a:extLst>
            </p:cNvPr>
            <p:cNvSpPr/>
            <p:nvPr/>
          </p:nvSpPr>
          <p:spPr>
            <a:xfrm>
              <a:off x="8001573" y="353604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ADBE760-C0E7-42A9-BFEA-5340B80621BB}"/>
                </a:ext>
              </a:extLst>
            </p:cNvPr>
            <p:cNvSpPr/>
            <p:nvPr/>
          </p:nvSpPr>
          <p:spPr>
            <a:xfrm>
              <a:off x="5411523" y="-21799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7ED1F-09B4-4F6E-AFE0-D2E384A608B3}"/>
                </a:ext>
              </a:extLst>
            </p:cNvPr>
            <p:cNvSpPr/>
            <p:nvPr/>
          </p:nvSpPr>
          <p:spPr>
            <a:xfrm>
              <a:off x="3662278" y="109699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A8D7CAA-42BE-42CD-9201-977B2C8E7A49}"/>
                </a:ext>
              </a:extLst>
            </p:cNvPr>
            <p:cNvSpPr/>
            <p:nvPr/>
          </p:nvSpPr>
          <p:spPr>
            <a:xfrm>
              <a:off x="1744562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A9FB58F-35BB-4511-B973-37A6BB798081}"/>
                </a:ext>
              </a:extLst>
            </p:cNvPr>
            <p:cNvSpPr/>
            <p:nvPr/>
          </p:nvSpPr>
          <p:spPr>
            <a:xfrm>
              <a:off x="1015594" y="273051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2F21899F-6056-44AC-B59E-F94F6EDC51A4}"/>
                </a:ext>
              </a:extLst>
            </p:cNvPr>
            <p:cNvSpPr/>
            <p:nvPr/>
          </p:nvSpPr>
          <p:spPr>
            <a:xfrm>
              <a:off x="1015594" y="41519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74F55FB-0FD5-4154-8AF7-B3AF7F7C6037}"/>
                </a:ext>
              </a:extLst>
            </p:cNvPr>
            <p:cNvSpPr/>
            <p:nvPr/>
          </p:nvSpPr>
          <p:spPr>
            <a:xfrm>
              <a:off x="7081686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6B99674-2551-4701-BB0C-4F8F2FF9AF4E}"/>
                </a:ext>
              </a:extLst>
            </p:cNvPr>
            <p:cNvSpPr/>
            <p:nvPr/>
          </p:nvSpPr>
          <p:spPr>
            <a:xfrm>
              <a:off x="3308042" y="658655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FFB67119-4305-49CA-BA40-811DE913CB36}"/>
                </a:ext>
              </a:extLst>
            </p:cNvPr>
            <p:cNvSpPr/>
            <p:nvPr/>
          </p:nvSpPr>
          <p:spPr>
            <a:xfrm>
              <a:off x="9141535" y="225415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7A85260-3134-4321-BCA5-99B7442CBE7B}"/>
                </a:ext>
              </a:extLst>
            </p:cNvPr>
            <p:cNvSpPr/>
            <p:nvPr/>
          </p:nvSpPr>
          <p:spPr>
            <a:xfrm>
              <a:off x="9117309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CC4E67-643A-4034-BAB4-4DE5096AF525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 flipH="1">
              <a:off x="5681523" y="-1180269"/>
              <a:ext cx="9349" cy="9622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9787B-FC41-4C2C-B0EC-48CC30B3EF1E}"/>
                </a:ext>
              </a:extLst>
            </p:cNvPr>
            <p:cNvCxnSpPr>
              <a:cxnSpLocks/>
              <a:stCxn id="9" idx="2"/>
              <a:endCxn id="10" idx="6"/>
            </p:cNvCxnSpPr>
            <p:nvPr/>
          </p:nvCxnSpPr>
          <p:spPr>
            <a:xfrm flipH="1" flipV="1">
              <a:off x="2284562" y="1364141"/>
              <a:ext cx="1377716" cy="28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DD63737-E3C9-4DE8-8482-F2A7F031FEE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3932278" y="242925"/>
              <a:ext cx="1558326" cy="8540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0C6047-B6B7-4612-91A5-FE4D0C7F47D2}"/>
                </a:ext>
              </a:extLst>
            </p:cNvPr>
            <p:cNvCxnSpPr>
              <a:cxnSpLocks/>
              <a:stCxn id="12" idx="4"/>
              <a:endCxn id="43" idx="0"/>
            </p:cNvCxnSpPr>
            <p:nvPr/>
          </p:nvCxnSpPr>
          <p:spPr>
            <a:xfrm>
              <a:off x="1285594" y="4691931"/>
              <a:ext cx="0" cy="9270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9DDCB2-A454-4683-BD2B-1C09E5589A81}"/>
                </a:ext>
              </a:extLst>
            </p:cNvPr>
            <p:cNvCxnSpPr>
              <a:cxnSpLocks/>
              <a:stCxn id="14" idx="6"/>
              <a:endCxn id="45" idx="3"/>
            </p:cNvCxnSpPr>
            <p:nvPr/>
          </p:nvCxnSpPr>
          <p:spPr>
            <a:xfrm flipV="1">
              <a:off x="3848042" y="4617585"/>
              <a:ext cx="1721643" cy="22389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072AA2D9-21F8-4480-ABC3-A511DD3A116C}"/>
                </a:ext>
              </a:extLst>
            </p:cNvPr>
            <p:cNvSpPr/>
            <p:nvPr/>
          </p:nvSpPr>
          <p:spPr>
            <a:xfrm>
              <a:off x="1015594" y="561902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344B60-3342-4681-97C3-165A10E85A41}"/>
                </a:ext>
              </a:extLst>
            </p:cNvPr>
            <p:cNvCxnSpPr>
              <a:cxnSpLocks/>
              <a:stCxn id="9" idx="4"/>
              <a:endCxn id="45" idx="1"/>
            </p:cNvCxnSpPr>
            <p:nvPr/>
          </p:nvCxnSpPr>
          <p:spPr>
            <a:xfrm>
              <a:off x="3932278" y="1636991"/>
              <a:ext cx="1637407" cy="25987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B1AF815-B194-4564-ABEF-060F38BC8F44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7621686" y="1364141"/>
              <a:ext cx="14956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9D1C24-7339-46E1-A773-D9B58AD8B840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5872442" y="242925"/>
              <a:ext cx="1288325" cy="9302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B5C17CB-269E-426B-A261-2EF8BAED396B}"/>
                </a:ext>
              </a:extLst>
            </p:cNvPr>
            <p:cNvCxnSpPr>
              <a:cxnSpLocks/>
              <a:stCxn id="43" idx="5"/>
              <a:endCxn id="14" idx="2"/>
            </p:cNvCxnSpPr>
            <p:nvPr/>
          </p:nvCxnSpPr>
          <p:spPr>
            <a:xfrm>
              <a:off x="1476513" y="6079941"/>
              <a:ext cx="1831529" cy="7766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A1A6570-8D07-41C7-A619-078EB5224C45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1285594" y="3270517"/>
              <a:ext cx="0" cy="8814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537B85-41EF-4F80-85A7-DF27E59D634A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1285594" y="1634141"/>
              <a:ext cx="728968" cy="10963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AA97D5C-F5A8-49E3-8940-F6483CE36DAC}"/>
                </a:ext>
              </a:extLst>
            </p:cNvPr>
            <p:cNvCxnSpPr>
              <a:cxnSpLocks/>
              <a:stCxn id="16" idx="3"/>
              <a:endCxn id="45" idx="6"/>
            </p:cNvCxnSpPr>
            <p:nvPr/>
          </p:nvCxnSpPr>
          <p:spPr>
            <a:xfrm flipH="1">
              <a:off x="6030604" y="1555060"/>
              <a:ext cx="3165786" cy="287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C1FAC449-716B-4453-BF50-337A64DC9D86}"/>
                </a:ext>
              </a:extLst>
            </p:cNvPr>
            <p:cNvCxnSpPr>
              <a:cxnSpLocks/>
              <a:stCxn id="10" idx="5"/>
              <a:endCxn id="45" idx="2"/>
            </p:cNvCxnSpPr>
            <p:nvPr/>
          </p:nvCxnSpPr>
          <p:spPr>
            <a:xfrm>
              <a:off x="2205481" y="1555060"/>
              <a:ext cx="3285123" cy="287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F3CEF7B-9FC1-4358-A193-5C29170364AB}"/>
                </a:ext>
              </a:extLst>
            </p:cNvPr>
            <p:cNvCxnSpPr>
              <a:cxnSpLocks/>
              <a:stCxn id="7" idx="5"/>
              <a:endCxn id="40" idx="1"/>
            </p:cNvCxnSpPr>
            <p:nvPr/>
          </p:nvCxnSpPr>
          <p:spPr>
            <a:xfrm>
              <a:off x="8462492" y="3996961"/>
              <a:ext cx="758124" cy="3963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9D461968-DCA7-4C05-BDCD-9A681B6FC329}"/>
                </a:ext>
              </a:extLst>
            </p:cNvPr>
            <p:cNvSpPr/>
            <p:nvPr/>
          </p:nvSpPr>
          <p:spPr>
            <a:xfrm>
              <a:off x="9141535" y="431420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81486E0E-F486-44F1-8A17-A08DE2DE6CF6}"/>
                </a:ext>
              </a:extLst>
            </p:cNvPr>
            <p:cNvSpPr/>
            <p:nvPr/>
          </p:nvSpPr>
          <p:spPr>
            <a:xfrm>
              <a:off x="7913243" y="543528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2B44C21C-2892-4C3B-BB04-AB0A7E6B47A3}"/>
                </a:ext>
              </a:extLst>
            </p:cNvPr>
            <p:cNvSpPr/>
            <p:nvPr/>
          </p:nvSpPr>
          <p:spPr>
            <a:xfrm>
              <a:off x="9117309" y="663820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61250C91-8D96-4B84-87FE-283A919B2193}"/>
                </a:ext>
              </a:extLst>
            </p:cNvPr>
            <p:cNvSpPr/>
            <p:nvPr/>
          </p:nvSpPr>
          <p:spPr>
            <a:xfrm>
              <a:off x="7174689" y="6624405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A3D48AB1-5B31-45C6-8166-F8F4A9AFFB72}"/>
                </a:ext>
              </a:extLst>
            </p:cNvPr>
            <p:cNvSpPr/>
            <p:nvPr/>
          </p:nvSpPr>
          <p:spPr>
            <a:xfrm>
              <a:off x="5490604" y="415666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F579873-3F4D-435C-8096-2C8112C1DE29}"/>
                </a:ext>
              </a:extLst>
            </p:cNvPr>
            <p:cNvCxnSpPr>
              <a:cxnSpLocks/>
              <a:stCxn id="16" idx="4"/>
              <a:endCxn id="15" idx="0"/>
            </p:cNvCxnSpPr>
            <p:nvPr/>
          </p:nvCxnSpPr>
          <p:spPr>
            <a:xfrm>
              <a:off x="9387309" y="1634141"/>
              <a:ext cx="24226" cy="6200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FA9C773-D639-4DE3-823D-2F0C0496FFC1}"/>
                </a:ext>
              </a:extLst>
            </p:cNvPr>
            <p:cNvCxnSpPr>
              <a:cxnSpLocks/>
              <a:stCxn id="15" idx="3"/>
              <a:endCxn id="7" idx="0"/>
            </p:cNvCxnSpPr>
            <p:nvPr/>
          </p:nvCxnSpPr>
          <p:spPr>
            <a:xfrm flipH="1">
              <a:off x="8271573" y="2715070"/>
              <a:ext cx="949043" cy="8209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5DE8BA3-A967-4DB0-BE0A-9FFF0AC014EE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flipH="1">
              <a:off x="8183243" y="4854203"/>
              <a:ext cx="1228292" cy="5810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E77F97A-124C-4940-9A69-E4D95C40E69E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>
              <a:off x="8183243" y="5975282"/>
              <a:ext cx="1204066" cy="662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7449620-61D6-48DE-9F4B-B7F039A44DC2}"/>
                </a:ext>
              </a:extLst>
            </p:cNvPr>
            <p:cNvCxnSpPr>
              <a:cxnSpLocks/>
              <a:stCxn id="42" idx="2"/>
              <a:endCxn id="44" idx="6"/>
            </p:cNvCxnSpPr>
            <p:nvPr/>
          </p:nvCxnSpPr>
          <p:spPr>
            <a:xfrm flipH="1" flipV="1">
              <a:off x="7714689" y="6894405"/>
              <a:ext cx="1402620" cy="138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1D9BFE2-C75C-48CE-9520-F1E63D5639C0}"/>
                </a:ext>
              </a:extLst>
            </p:cNvPr>
            <p:cNvCxnSpPr>
              <a:cxnSpLocks/>
              <a:stCxn id="44" idx="2"/>
              <a:endCxn id="45" idx="5"/>
            </p:cNvCxnSpPr>
            <p:nvPr/>
          </p:nvCxnSpPr>
          <p:spPr>
            <a:xfrm flipH="1" flipV="1">
              <a:off x="5951523" y="4617585"/>
              <a:ext cx="1223166" cy="2276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81B5784-1C80-4BA7-B2DF-F994B754F0B8}"/>
                </a:ext>
              </a:extLst>
            </p:cNvPr>
            <p:cNvCxnSpPr>
              <a:cxnSpLocks/>
              <a:stCxn id="45" idx="4"/>
              <a:endCxn id="5" idx="0"/>
            </p:cNvCxnSpPr>
            <p:nvPr/>
          </p:nvCxnSpPr>
          <p:spPr>
            <a:xfrm>
              <a:off x="5760604" y="4696666"/>
              <a:ext cx="22489" cy="19993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87B345D-E03B-4546-A3BF-3A5441B42CAC}"/>
                </a:ext>
              </a:extLst>
            </p:cNvPr>
            <p:cNvCxnSpPr>
              <a:cxnSpLocks/>
              <a:stCxn id="13" idx="4"/>
              <a:endCxn id="45" idx="7"/>
            </p:cNvCxnSpPr>
            <p:nvPr/>
          </p:nvCxnSpPr>
          <p:spPr>
            <a:xfrm flipH="1">
              <a:off x="5951523" y="1634141"/>
              <a:ext cx="1400163" cy="260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936D854-E0A4-48A7-8B57-D4939BE23420}"/>
                </a:ext>
              </a:extLst>
            </p:cNvPr>
            <p:cNvSpPr txBox="1"/>
            <p:nvPr/>
          </p:nvSpPr>
          <p:spPr>
            <a:xfrm>
              <a:off x="1335599" y="727659"/>
              <a:ext cx="137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u(</a:t>
              </a:r>
              <a:r>
                <a:rPr lang="en-US" sz="180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D70D56-BF0E-4BED-8534-5D7F0448B026}"/>
                </a:ext>
              </a:extLst>
            </p:cNvPr>
            <p:cNvSpPr txBox="1"/>
            <p:nvPr/>
          </p:nvSpPr>
          <p:spPr>
            <a:xfrm>
              <a:off x="8746094" y="619111"/>
              <a:ext cx="137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u(</a:t>
              </a:r>
              <a:r>
                <a:rPr lang="en-US" sz="180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00334EA-0B5D-4D7D-9FC3-B0B1FF1B3608}"/>
                </a:ext>
              </a:extLst>
            </p:cNvPr>
            <p:cNvSpPr txBox="1"/>
            <p:nvPr/>
          </p:nvSpPr>
          <p:spPr>
            <a:xfrm>
              <a:off x="5861523" y="-983097"/>
              <a:ext cx="182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d(</a:t>
              </a:r>
              <a:r>
                <a:rPr lang="en-US" sz="180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23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BA46AA-6EDD-4679-AD3E-9058C7A5F741}"/>
              </a:ext>
            </a:extLst>
          </p:cNvPr>
          <p:cNvGrpSpPr/>
          <p:nvPr/>
        </p:nvGrpSpPr>
        <p:grpSpPr>
          <a:xfrm>
            <a:off x="1015594" y="-1540269"/>
            <a:ext cx="9526756" cy="8965605"/>
            <a:chOff x="1015594" y="-1540269"/>
            <a:chExt cx="9526756" cy="8965605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66A2FEC6-618A-482E-A63D-B83177A4F036}"/>
                </a:ext>
              </a:extLst>
            </p:cNvPr>
            <p:cNvSpPr/>
            <p:nvPr/>
          </p:nvSpPr>
          <p:spPr>
            <a:xfrm>
              <a:off x="5510872" y="-1540269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C7DB849-32A9-482D-9528-7C78C88046A6}"/>
                </a:ext>
              </a:extLst>
            </p:cNvPr>
            <p:cNvSpPr/>
            <p:nvPr/>
          </p:nvSpPr>
          <p:spPr>
            <a:xfrm>
              <a:off x="5603093" y="6696004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24424475-71AE-4B87-BA13-7597A890DBEA}"/>
                </a:ext>
              </a:extLst>
            </p:cNvPr>
            <p:cNvSpPr/>
            <p:nvPr/>
          </p:nvSpPr>
          <p:spPr>
            <a:xfrm>
              <a:off x="8001573" y="353604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ADBE760-C0E7-42A9-BFEA-5340B80621BB}"/>
                </a:ext>
              </a:extLst>
            </p:cNvPr>
            <p:cNvSpPr/>
            <p:nvPr/>
          </p:nvSpPr>
          <p:spPr>
            <a:xfrm>
              <a:off x="5411523" y="-21799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7ED1F-09B4-4F6E-AFE0-D2E384A608B3}"/>
                </a:ext>
              </a:extLst>
            </p:cNvPr>
            <p:cNvSpPr/>
            <p:nvPr/>
          </p:nvSpPr>
          <p:spPr>
            <a:xfrm>
              <a:off x="3662278" y="109699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A8D7CAA-42BE-42CD-9201-977B2C8E7A49}"/>
                </a:ext>
              </a:extLst>
            </p:cNvPr>
            <p:cNvSpPr/>
            <p:nvPr/>
          </p:nvSpPr>
          <p:spPr>
            <a:xfrm>
              <a:off x="1744562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A9FB58F-35BB-4511-B973-37A6BB798081}"/>
                </a:ext>
              </a:extLst>
            </p:cNvPr>
            <p:cNvSpPr/>
            <p:nvPr/>
          </p:nvSpPr>
          <p:spPr>
            <a:xfrm>
              <a:off x="1015594" y="273051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2F21899F-6056-44AC-B59E-F94F6EDC51A4}"/>
                </a:ext>
              </a:extLst>
            </p:cNvPr>
            <p:cNvSpPr/>
            <p:nvPr/>
          </p:nvSpPr>
          <p:spPr>
            <a:xfrm>
              <a:off x="1015594" y="41519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74F55FB-0FD5-4154-8AF7-B3AF7F7C6037}"/>
                </a:ext>
              </a:extLst>
            </p:cNvPr>
            <p:cNvSpPr/>
            <p:nvPr/>
          </p:nvSpPr>
          <p:spPr>
            <a:xfrm>
              <a:off x="7081686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6B99674-2551-4701-BB0C-4F8F2FF9AF4E}"/>
                </a:ext>
              </a:extLst>
            </p:cNvPr>
            <p:cNvSpPr/>
            <p:nvPr/>
          </p:nvSpPr>
          <p:spPr>
            <a:xfrm>
              <a:off x="3308042" y="658655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FFB67119-4305-49CA-BA40-811DE913CB36}"/>
                </a:ext>
              </a:extLst>
            </p:cNvPr>
            <p:cNvSpPr/>
            <p:nvPr/>
          </p:nvSpPr>
          <p:spPr>
            <a:xfrm>
              <a:off x="9141535" y="225415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7A85260-3134-4321-BCA5-99B7442CBE7B}"/>
                </a:ext>
              </a:extLst>
            </p:cNvPr>
            <p:cNvSpPr/>
            <p:nvPr/>
          </p:nvSpPr>
          <p:spPr>
            <a:xfrm>
              <a:off x="9117309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CC4E67-643A-4034-BAB4-4DE5096AF525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 flipH="1">
              <a:off x="5681523" y="-1180269"/>
              <a:ext cx="9349" cy="9622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9787B-FC41-4C2C-B0EC-48CC30B3EF1E}"/>
                </a:ext>
              </a:extLst>
            </p:cNvPr>
            <p:cNvCxnSpPr>
              <a:cxnSpLocks/>
              <a:stCxn id="9" idx="2"/>
              <a:endCxn id="10" idx="6"/>
            </p:cNvCxnSpPr>
            <p:nvPr/>
          </p:nvCxnSpPr>
          <p:spPr>
            <a:xfrm flipH="1" flipV="1">
              <a:off x="2284562" y="1364141"/>
              <a:ext cx="1377716" cy="28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DD63737-E3C9-4DE8-8482-F2A7F031FEE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3932278" y="242925"/>
              <a:ext cx="1558326" cy="8540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0C6047-B6B7-4612-91A5-FE4D0C7F47D2}"/>
                </a:ext>
              </a:extLst>
            </p:cNvPr>
            <p:cNvCxnSpPr>
              <a:cxnSpLocks/>
              <a:stCxn id="12" idx="4"/>
              <a:endCxn id="43" idx="0"/>
            </p:cNvCxnSpPr>
            <p:nvPr/>
          </p:nvCxnSpPr>
          <p:spPr>
            <a:xfrm>
              <a:off x="1285594" y="4691931"/>
              <a:ext cx="0" cy="9270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9DDCB2-A454-4683-BD2B-1C09E5589A81}"/>
                </a:ext>
              </a:extLst>
            </p:cNvPr>
            <p:cNvCxnSpPr>
              <a:cxnSpLocks/>
              <a:stCxn id="14" idx="6"/>
              <a:endCxn id="45" idx="3"/>
            </p:cNvCxnSpPr>
            <p:nvPr/>
          </p:nvCxnSpPr>
          <p:spPr>
            <a:xfrm flipV="1">
              <a:off x="3848042" y="4617585"/>
              <a:ext cx="1721643" cy="22389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072AA2D9-21F8-4480-ABC3-A511DD3A116C}"/>
                </a:ext>
              </a:extLst>
            </p:cNvPr>
            <p:cNvSpPr/>
            <p:nvPr/>
          </p:nvSpPr>
          <p:spPr>
            <a:xfrm>
              <a:off x="1015594" y="561902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344B60-3342-4681-97C3-165A10E85A41}"/>
                </a:ext>
              </a:extLst>
            </p:cNvPr>
            <p:cNvCxnSpPr>
              <a:cxnSpLocks/>
              <a:stCxn id="9" idx="4"/>
              <a:endCxn id="45" idx="1"/>
            </p:cNvCxnSpPr>
            <p:nvPr/>
          </p:nvCxnSpPr>
          <p:spPr>
            <a:xfrm>
              <a:off x="3932278" y="1636991"/>
              <a:ext cx="1637407" cy="25987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B1AF815-B194-4564-ABEF-060F38BC8F44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7621686" y="1364141"/>
              <a:ext cx="14956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9D1C24-7339-46E1-A773-D9B58AD8B840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5872442" y="242925"/>
              <a:ext cx="1288325" cy="9302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B5C17CB-269E-426B-A261-2EF8BAED396B}"/>
                </a:ext>
              </a:extLst>
            </p:cNvPr>
            <p:cNvCxnSpPr>
              <a:cxnSpLocks/>
              <a:stCxn id="43" idx="5"/>
              <a:endCxn id="14" idx="2"/>
            </p:cNvCxnSpPr>
            <p:nvPr/>
          </p:nvCxnSpPr>
          <p:spPr>
            <a:xfrm>
              <a:off x="1476513" y="6079941"/>
              <a:ext cx="1831529" cy="7766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A1A6570-8D07-41C7-A619-078EB5224C45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1285594" y="3270517"/>
              <a:ext cx="0" cy="8814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537B85-41EF-4F80-85A7-DF27E59D634A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1285594" y="1634141"/>
              <a:ext cx="728968" cy="10963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AA97D5C-F5A8-49E3-8940-F6483CE36DAC}"/>
                </a:ext>
              </a:extLst>
            </p:cNvPr>
            <p:cNvCxnSpPr>
              <a:cxnSpLocks/>
              <a:stCxn id="16" idx="3"/>
              <a:endCxn id="45" idx="6"/>
            </p:cNvCxnSpPr>
            <p:nvPr/>
          </p:nvCxnSpPr>
          <p:spPr>
            <a:xfrm flipH="1">
              <a:off x="6030604" y="1555060"/>
              <a:ext cx="3165786" cy="287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C1FAC449-716B-4453-BF50-337A64DC9D86}"/>
                </a:ext>
              </a:extLst>
            </p:cNvPr>
            <p:cNvCxnSpPr>
              <a:cxnSpLocks/>
              <a:stCxn id="10" idx="5"/>
              <a:endCxn id="45" idx="2"/>
            </p:cNvCxnSpPr>
            <p:nvPr/>
          </p:nvCxnSpPr>
          <p:spPr>
            <a:xfrm>
              <a:off x="2205481" y="1555060"/>
              <a:ext cx="3285123" cy="287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F3CEF7B-9FC1-4358-A193-5C29170364AB}"/>
                </a:ext>
              </a:extLst>
            </p:cNvPr>
            <p:cNvCxnSpPr>
              <a:cxnSpLocks/>
              <a:stCxn id="7" idx="5"/>
              <a:endCxn id="40" idx="1"/>
            </p:cNvCxnSpPr>
            <p:nvPr/>
          </p:nvCxnSpPr>
          <p:spPr>
            <a:xfrm>
              <a:off x="8462492" y="3996961"/>
              <a:ext cx="758124" cy="3963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9D461968-DCA7-4C05-BDCD-9A681B6FC329}"/>
                </a:ext>
              </a:extLst>
            </p:cNvPr>
            <p:cNvSpPr/>
            <p:nvPr/>
          </p:nvSpPr>
          <p:spPr>
            <a:xfrm>
              <a:off x="9141535" y="431420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81486E0E-F486-44F1-8A17-A08DE2DE6CF6}"/>
                </a:ext>
              </a:extLst>
            </p:cNvPr>
            <p:cNvSpPr/>
            <p:nvPr/>
          </p:nvSpPr>
          <p:spPr>
            <a:xfrm>
              <a:off x="7913243" y="543528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2B44C21C-2892-4C3B-BB04-AB0A7E6B47A3}"/>
                </a:ext>
              </a:extLst>
            </p:cNvPr>
            <p:cNvSpPr/>
            <p:nvPr/>
          </p:nvSpPr>
          <p:spPr>
            <a:xfrm>
              <a:off x="9117309" y="663820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61250C91-8D96-4B84-87FE-283A919B2193}"/>
                </a:ext>
              </a:extLst>
            </p:cNvPr>
            <p:cNvSpPr/>
            <p:nvPr/>
          </p:nvSpPr>
          <p:spPr>
            <a:xfrm>
              <a:off x="7174689" y="6624405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A3D48AB1-5B31-45C6-8166-F8F4A9AFFB72}"/>
                </a:ext>
              </a:extLst>
            </p:cNvPr>
            <p:cNvSpPr/>
            <p:nvPr/>
          </p:nvSpPr>
          <p:spPr>
            <a:xfrm>
              <a:off x="5490604" y="415666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F579873-3F4D-435C-8096-2C8112C1DE29}"/>
                </a:ext>
              </a:extLst>
            </p:cNvPr>
            <p:cNvCxnSpPr>
              <a:cxnSpLocks/>
              <a:stCxn id="16" idx="4"/>
              <a:endCxn id="15" idx="0"/>
            </p:cNvCxnSpPr>
            <p:nvPr/>
          </p:nvCxnSpPr>
          <p:spPr>
            <a:xfrm>
              <a:off x="9387309" y="1634141"/>
              <a:ext cx="24226" cy="6200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FA9C773-D639-4DE3-823D-2F0C0496FFC1}"/>
                </a:ext>
              </a:extLst>
            </p:cNvPr>
            <p:cNvCxnSpPr>
              <a:cxnSpLocks/>
              <a:stCxn id="15" idx="3"/>
              <a:endCxn id="7" idx="0"/>
            </p:cNvCxnSpPr>
            <p:nvPr/>
          </p:nvCxnSpPr>
          <p:spPr>
            <a:xfrm flipH="1">
              <a:off x="8271573" y="2715070"/>
              <a:ext cx="949043" cy="8209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5DE8BA3-A967-4DB0-BE0A-9FFF0AC014EE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flipH="1">
              <a:off x="8183243" y="4854203"/>
              <a:ext cx="1228292" cy="5810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E77F97A-124C-4940-9A69-E4D95C40E69E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>
              <a:off x="8183243" y="5975282"/>
              <a:ext cx="1204066" cy="662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7449620-61D6-48DE-9F4B-B7F039A44DC2}"/>
                </a:ext>
              </a:extLst>
            </p:cNvPr>
            <p:cNvCxnSpPr>
              <a:cxnSpLocks/>
              <a:stCxn id="42" idx="2"/>
              <a:endCxn id="44" idx="6"/>
            </p:cNvCxnSpPr>
            <p:nvPr/>
          </p:nvCxnSpPr>
          <p:spPr>
            <a:xfrm flipH="1" flipV="1">
              <a:off x="7714689" y="6894405"/>
              <a:ext cx="1402620" cy="138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1D9BFE2-C75C-48CE-9520-F1E63D5639C0}"/>
                </a:ext>
              </a:extLst>
            </p:cNvPr>
            <p:cNvCxnSpPr>
              <a:cxnSpLocks/>
              <a:stCxn id="44" idx="2"/>
              <a:endCxn id="45" idx="5"/>
            </p:cNvCxnSpPr>
            <p:nvPr/>
          </p:nvCxnSpPr>
          <p:spPr>
            <a:xfrm flipH="1" flipV="1">
              <a:off x="5951523" y="4617585"/>
              <a:ext cx="1223166" cy="2276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81B5784-1C80-4BA7-B2DF-F994B754F0B8}"/>
                </a:ext>
              </a:extLst>
            </p:cNvPr>
            <p:cNvCxnSpPr>
              <a:cxnSpLocks/>
              <a:stCxn id="45" idx="4"/>
              <a:endCxn id="5" idx="0"/>
            </p:cNvCxnSpPr>
            <p:nvPr/>
          </p:nvCxnSpPr>
          <p:spPr>
            <a:xfrm>
              <a:off x="5760604" y="4696666"/>
              <a:ext cx="22489" cy="19993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87B345D-E03B-4546-A3BF-3A5441B42CAC}"/>
                </a:ext>
              </a:extLst>
            </p:cNvPr>
            <p:cNvCxnSpPr>
              <a:cxnSpLocks/>
              <a:stCxn id="13" idx="4"/>
              <a:endCxn id="45" idx="7"/>
            </p:cNvCxnSpPr>
            <p:nvPr/>
          </p:nvCxnSpPr>
          <p:spPr>
            <a:xfrm flipH="1">
              <a:off x="5951523" y="1634141"/>
              <a:ext cx="1400163" cy="260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1938EA2-6877-4C52-AF16-0BA94F30CBF8}"/>
                </a:ext>
              </a:extLst>
            </p:cNvPr>
            <p:cNvSpPr txBox="1"/>
            <p:nvPr/>
          </p:nvSpPr>
          <p:spPr>
            <a:xfrm>
              <a:off x="1610537" y="2857037"/>
              <a:ext cx="2091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u(</a:t>
              </a:r>
              <a:r>
                <a:rPr lang="en-US" sz="180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78541F3-FBC2-449E-B5E2-E961F5A5CF64}"/>
                </a:ext>
              </a:extLst>
            </p:cNvPr>
            <p:cNvSpPr txBox="1"/>
            <p:nvPr/>
          </p:nvSpPr>
          <p:spPr>
            <a:xfrm>
              <a:off x="2886637" y="7056004"/>
              <a:ext cx="2091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d(</a:t>
              </a:r>
              <a:r>
                <a:rPr lang="en-US" sz="180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7F98764-94A2-4BE7-A1C5-CA14D9CC0E58}"/>
                </a:ext>
              </a:extLst>
            </p:cNvPr>
            <p:cNvSpPr txBox="1"/>
            <p:nvPr/>
          </p:nvSpPr>
          <p:spPr>
            <a:xfrm>
              <a:off x="9127115" y="2750278"/>
              <a:ext cx="1415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u(</a:t>
              </a:r>
              <a:r>
                <a:rPr lang="en-US" sz="180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51E480-191E-4057-9E52-532E59F0FA0F}"/>
                </a:ext>
              </a:extLst>
            </p:cNvPr>
            <p:cNvSpPr txBox="1"/>
            <p:nvPr/>
          </p:nvSpPr>
          <p:spPr>
            <a:xfrm>
              <a:off x="8973917" y="3978846"/>
              <a:ext cx="1415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d(</a:t>
              </a:r>
              <a:r>
                <a:rPr lang="en-US" sz="180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00334EA-0B5D-4D7D-9FC3-B0B1FF1B3608}"/>
                </a:ext>
              </a:extLst>
            </p:cNvPr>
            <p:cNvSpPr txBox="1"/>
            <p:nvPr/>
          </p:nvSpPr>
          <p:spPr>
            <a:xfrm>
              <a:off x="5783093" y="-950549"/>
              <a:ext cx="2111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d(</a:t>
              </a:r>
              <a:r>
                <a:rPr lang="en-US" sz="180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contest)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83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374DE7-0DD9-41E7-8019-A7CD81A22819}"/>
              </a:ext>
            </a:extLst>
          </p:cNvPr>
          <p:cNvGrpSpPr/>
          <p:nvPr/>
        </p:nvGrpSpPr>
        <p:grpSpPr>
          <a:xfrm>
            <a:off x="1015594" y="-1738389"/>
            <a:ext cx="10488130" cy="9087807"/>
            <a:chOff x="1015594" y="-1738389"/>
            <a:chExt cx="10488130" cy="9087807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66A2FEC6-618A-482E-A63D-B83177A4F036}"/>
                </a:ext>
              </a:extLst>
            </p:cNvPr>
            <p:cNvSpPr/>
            <p:nvPr/>
          </p:nvSpPr>
          <p:spPr>
            <a:xfrm>
              <a:off x="5510872" y="-1738389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C7DB849-32A9-482D-9528-7C78C88046A6}"/>
                </a:ext>
              </a:extLst>
            </p:cNvPr>
            <p:cNvSpPr/>
            <p:nvPr/>
          </p:nvSpPr>
          <p:spPr>
            <a:xfrm>
              <a:off x="5603093" y="6497884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24424475-71AE-4B87-BA13-7597A890DBEA}"/>
                </a:ext>
              </a:extLst>
            </p:cNvPr>
            <p:cNvSpPr/>
            <p:nvPr/>
          </p:nvSpPr>
          <p:spPr>
            <a:xfrm>
              <a:off x="8001573" y="333792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ADBE760-C0E7-42A9-BFEA-5340B80621BB}"/>
                </a:ext>
              </a:extLst>
            </p:cNvPr>
            <p:cNvSpPr/>
            <p:nvPr/>
          </p:nvSpPr>
          <p:spPr>
            <a:xfrm>
              <a:off x="5411523" y="-41611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7ED1F-09B4-4F6E-AFE0-D2E384A608B3}"/>
                </a:ext>
              </a:extLst>
            </p:cNvPr>
            <p:cNvSpPr/>
            <p:nvPr/>
          </p:nvSpPr>
          <p:spPr>
            <a:xfrm>
              <a:off x="3662278" y="89887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A8D7CAA-42BE-42CD-9201-977B2C8E7A49}"/>
                </a:ext>
              </a:extLst>
            </p:cNvPr>
            <p:cNvSpPr/>
            <p:nvPr/>
          </p:nvSpPr>
          <p:spPr>
            <a:xfrm>
              <a:off x="1744562" y="89602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A9FB58F-35BB-4511-B973-37A6BB798081}"/>
                </a:ext>
              </a:extLst>
            </p:cNvPr>
            <p:cNvSpPr/>
            <p:nvPr/>
          </p:nvSpPr>
          <p:spPr>
            <a:xfrm>
              <a:off x="1015594" y="253239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2F21899F-6056-44AC-B59E-F94F6EDC51A4}"/>
                </a:ext>
              </a:extLst>
            </p:cNvPr>
            <p:cNvSpPr/>
            <p:nvPr/>
          </p:nvSpPr>
          <p:spPr>
            <a:xfrm>
              <a:off x="1015594" y="395381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74F55FB-0FD5-4154-8AF7-B3AF7F7C6037}"/>
                </a:ext>
              </a:extLst>
            </p:cNvPr>
            <p:cNvSpPr/>
            <p:nvPr/>
          </p:nvSpPr>
          <p:spPr>
            <a:xfrm>
              <a:off x="7081686" y="89602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6B99674-2551-4701-BB0C-4F8F2FF9AF4E}"/>
                </a:ext>
              </a:extLst>
            </p:cNvPr>
            <p:cNvSpPr/>
            <p:nvPr/>
          </p:nvSpPr>
          <p:spPr>
            <a:xfrm>
              <a:off x="3308042" y="638843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FFB67119-4305-49CA-BA40-811DE913CB36}"/>
                </a:ext>
              </a:extLst>
            </p:cNvPr>
            <p:cNvSpPr/>
            <p:nvPr/>
          </p:nvSpPr>
          <p:spPr>
            <a:xfrm>
              <a:off x="9141535" y="20560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7A85260-3134-4321-BCA5-99B7442CBE7B}"/>
                </a:ext>
              </a:extLst>
            </p:cNvPr>
            <p:cNvSpPr/>
            <p:nvPr/>
          </p:nvSpPr>
          <p:spPr>
            <a:xfrm>
              <a:off x="9117309" y="89602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CC4E67-643A-4034-BAB4-4DE5096AF525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 flipH="1">
              <a:off x="5681523" y="-1378389"/>
              <a:ext cx="9349" cy="9622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9787B-FC41-4C2C-B0EC-48CC30B3EF1E}"/>
                </a:ext>
              </a:extLst>
            </p:cNvPr>
            <p:cNvCxnSpPr>
              <a:cxnSpLocks/>
              <a:stCxn id="9" idx="2"/>
              <a:endCxn id="10" idx="6"/>
            </p:cNvCxnSpPr>
            <p:nvPr/>
          </p:nvCxnSpPr>
          <p:spPr>
            <a:xfrm flipH="1" flipV="1">
              <a:off x="2284562" y="1166021"/>
              <a:ext cx="1377716" cy="28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DD63737-E3C9-4DE8-8482-F2A7F031FEE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3932278" y="44805"/>
              <a:ext cx="1558326" cy="8540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0C6047-B6B7-4612-91A5-FE4D0C7F47D2}"/>
                </a:ext>
              </a:extLst>
            </p:cNvPr>
            <p:cNvCxnSpPr>
              <a:cxnSpLocks/>
              <a:stCxn id="12" idx="4"/>
              <a:endCxn id="43" idx="0"/>
            </p:cNvCxnSpPr>
            <p:nvPr/>
          </p:nvCxnSpPr>
          <p:spPr>
            <a:xfrm>
              <a:off x="1285594" y="4493811"/>
              <a:ext cx="0" cy="9270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9DDCB2-A454-4683-BD2B-1C09E5589A81}"/>
                </a:ext>
              </a:extLst>
            </p:cNvPr>
            <p:cNvCxnSpPr>
              <a:cxnSpLocks/>
              <a:stCxn id="14" idx="6"/>
              <a:endCxn id="45" idx="3"/>
            </p:cNvCxnSpPr>
            <p:nvPr/>
          </p:nvCxnSpPr>
          <p:spPr>
            <a:xfrm flipV="1">
              <a:off x="3848042" y="4419465"/>
              <a:ext cx="1721643" cy="22389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072AA2D9-21F8-4480-ABC3-A511DD3A116C}"/>
                </a:ext>
              </a:extLst>
            </p:cNvPr>
            <p:cNvSpPr/>
            <p:nvPr/>
          </p:nvSpPr>
          <p:spPr>
            <a:xfrm>
              <a:off x="1015594" y="542090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344B60-3342-4681-97C3-165A10E85A41}"/>
                </a:ext>
              </a:extLst>
            </p:cNvPr>
            <p:cNvCxnSpPr>
              <a:cxnSpLocks/>
              <a:stCxn id="9" idx="4"/>
              <a:endCxn id="45" idx="1"/>
            </p:cNvCxnSpPr>
            <p:nvPr/>
          </p:nvCxnSpPr>
          <p:spPr>
            <a:xfrm>
              <a:off x="3932278" y="1438871"/>
              <a:ext cx="1637407" cy="25987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B1AF815-B194-4564-ABEF-060F38BC8F44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7621686" y="1166021"/>
              <a:ext cx="14956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9D1C24-7339-46E1-A773-D9B58AD8B840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5872442" y="44805"/>
              <a:ext cx="1288325" cy="9302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B5C17CB-269E-426B-A261-2EF8BAED396B}"/>
                </a:ext>
              </a:extLst>
            </p:cNvPr>
            <p:cNvCxnSpPr>
              <a:cxnSpLocks/>
              <a:stCxn id="43" idx="5"/>
              <a:endCxn id="14" idx="2"/>
            </p:cNvCxnSpPr>
            <p:nvPr/>
          </p:nvCxnSpPr>
          <p:spPr>
            <a:xfrm>
              <a:off x="1476513" y="5881821"/>
              <a:ext cx="1831529" cy="7766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A1A6570-8D07-41C7-A619-078EB5224C45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1285594" y="3072397"/>
              <a:ext cx="0" cy="8814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537B85-41EF-4F80-85A7-DF27E59D634A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1285594" y="1436021"/>
              <a:ext cx="728968" cy="10963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AA97D5C-F5A8-49E3-8940-F6483CE36DAC}"/>
                </a:ext>
              </a:extLst>
            </p:cNvPr>
            <p:cNvCxnSpPr>
              <a:cxnSpLocks/>
              <a:stCxn id="16" idx="3"/>
              <a:endCxn id="45" idx="6"/>
            </p:cNvCxnSpPr>
            <p:nvPr/>
          </p:nvCxnSpPr>
          <p:spPr>
            <a:xfrm flipH="1">
              <a:off x="6030604" y="1356940"/>
              <a:ext cx="3165786" cy="287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C1FAC449-716B-4453-BF50-337A64DC9D86}"/>
                </a:ext>
              </a:extLst>
            </p:cNvPr>
            <p:cNvCxnSpPr>
              <a:cxnSpLocks/>
              <a:stCxn id="10" idx="5"/>
              <a:endCxn id="45" idx="2"/>
            </p:cNvCxnSpPr>
            <p:nvPr/>
          </p:nvCxnSpPr>
          <p:spPr>
            <a:xfrm>
              <a:off x="2205481" y="1356940"/>
              <a:ext cx="3285123" cy="287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F3CEF7B-9FC1-4358-A193-5C29170364AB}"/>
                </a:ext>
              </a:extLst>
            </p:cNvPr>
            <p:cNvCxnSpPr>
              <a:cxnSpLocks/>
              <a:stCxn id="7" idx="5"/>
              <a:endCxn id="40" idx="1"/>
            </p:cNvCxnSpPr>
            <p:nvPr/>
          </p:nvCxnSpPr>
          <p:spPr>
            <a:xfrm>
              <a:off x="8462492" y="3798841"/>
              <a:ext cx="758124" cy="3963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9D461968-DCA7-4C05-BDCD-9A681B6FC329}"/>
                </a:ext>
              </a:extLst>
            </p:cNvPr>
            <p:cNvSpPr/>
            <p:nvPr/>
          </p:nvSpPr>
          <p:spPr>
            <a:xfrm>
              <a:off x="9141535" y="411608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81486E0E-F486-44F1-8A17-A08DE2DE6CF6}"/>
                </a:ext>
              </a:extLst>
            </p:cNvPr>
            <p:cNvSpPr/>
            <p:nvPr/>
          </p:nvSpPr>
          <p:spPr>
            <a:xfrm>
              <a:off x="7913243" y="523716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2B44C21C-2892-4C3B-BB04-AB0A7E6B47A3}"/>
                </a:ext>
              </a:extLst>
            </p:cNvPr>
            <p:cNvSpPr/>
            <p:nvPr/>
          </p:nvSpPr>
          <p:spPr>
            <a:xfrm>
              <a:off x="9117309" y="644008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61250C91-8D96-4B84-87FE-283A919B2193}"/>
                </a:ext>
              </a:extLst>
            </p:cNvPr>
            <p:cNvSpPr/>
            <p:nvPr/>
          </p:nvSpPr>
          <p:spPr>
            <a:xfrm>
              <a:off x="7174689" y="6426285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A3D48AB1-5B31-45C6-8166-F8F4A9AFFB72}"/>
                </a:ext>
              </a:extLst>
            </p:cNvPr>
            <p:cNvSpPr/>
            <p:nvPr/>
          </p:nvSpPr>
          <p:spPr>
            <a:xfrm>
              <a:off x="5490604" y="395854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F579873-3F4D-435C-8096-2C8112C1DE29}"/>
                </a:ext>
              </a:extLst>
            </p:cNvPr>
            <p:cNvCxnSpPr>
              <a:cxnSpLocks/>
              <a:stCxn id="16" idx="4"/>
              <a:endCxn id="15" idx="0"/>
            </p:cNvCxnSpPr>
            <p:nvPr/>
          </p:nvCxnSpPr>
          <p:spPr>
            <a:xfrm>
              <a:off x="9387309" y="1436021"/>
              <a:ext cx="24226" cy="6200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FA9C773-D639-4DE3-823D-2F0C0496FFC1}"/>
                </a:ext>
              </a:extLst>
            </p:cNvPr>
            <p:cNvCxnSpPr>
              <a:cxnSpLocks/>
              <a:stCxn id="15" idx="3"/>
              <a:endCxn id="7" idx="0"/>
            </p:cNvCxnSpPr>
            <p:nvPr/>
          </p:nvCxnSpPr>
          <p:spPr>
            <a:xfrm flipH="1">
              <a:off x="8271573" y="2516950"/>
              <a:ext cx="949043" cy="8209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5DE8BA3-A967-4DB0-BE0A-9FFF0AC014EE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flipH="1">
              <a:off x="8183243" y="4656083"/>
              <a:ext cx="1228292" cy="5810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E77F97A-124C-4940-9A69-E4D95C40E69E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>
              <a:off x="8183243" y="5777162"/>
              <a:ext cx="1204066" cy="662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7449620-61D6-48DE-9F4B-B7F039A44DC2}"/>
                </a:ext>
              </a:extLst>
            </p:cNvPr>
            <p:cNvCxnSpPr>
              <a:cxnSpLocks/>
              <a:stCxn id="42" idx="2"/>
              <a:endCxn id="44" idx="6"/>
            </p:cNvCxnSpPr>
            <p:nvPr/>
          </p:nvCxnSpPr>
          <p:spPr>
            <a:xfrm flipH="1" flipV="1">
              <a:off x="7714689" y="6696285"/>
              <a:ext cx="1402620" cy="138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1D9BFE2-C75C-48CE-9520-F1E63D5639C0}"/>
                </a:ext>
              </a:extLst>
            </p:cNvPr>
            <p:cNvCxnSpPr>
              <a:cxnSpLocks/>
              <a:stCxn id="44" idx="2"/>
              <a:endCxn id="45" idx="5"/>
            </p:cNvCxnSpPr>
            <p:nvPr/>
          </p:nvCxnSpPr>
          <p:spPr>
            <a:xfrm flipH="1" flipV="1">
              <a:off x="5951523" y="4419465"/>
              <a:ext cx="1223166" cy="2276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81B5784-1C80-4BA7-B2DF-F994B754F0B8}"/>
                </a:ext>
              </a:extLst>
            </p:cNvPr>
            <p:cNvCxnSpPr>
              <a:cxnSpLocks/>
              <a:stCxn id="45" idx="4"/>
              <a:endCxn id="5" idx="0"/>
            </p:cNvCxnSpPr>
            <p:nvPr/>
          </p:nvCxnSpPr>
          <p:spPr>
            <a:xfrm>
              <a:off x="5760604" y="4498546"/>
              <a:ext cx="22489" cy="19993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87B345D-E03B-4546-A3BF-3A5441B42CAC}"/>
                </a:ext>
              </a:extLst>
            </p:cNvPr>
            <p:cNvCxnSpPr>
              <a:cxnSpLocks/>
              <a:stCxn id="13" idx="4"/>
              <a:endCxn id="45" idx="7"/>
            </p:cNvCxnSpPr>
            <p:nvPr/>
          </p:nvCxnSpPr>
          <p:spPr>
            <a:xfrm flipH="1">
              <a:off x="5951523" y="1436021"/>
              <a:ext cx="1400163" cy="260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1938EA2-6877-4C52-AF16-0BA94F30CBF8}"/>
                </a:ext>
              </a:extLst>
            </p:cNvPr>
            <p:cNvSpPr txBox="1"/>
            <p:nvPr/>
          </p:nvSpPr>
          <p:spPr>
            <a:xfrm>
              <a:off x="1650078" y="2683572"/>
              <a:ext cx="2091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newContest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1C6F12C-401B-444F-8981-A41A0E5A0E5D}"/>
                </a:ext>
              </a:extLst>
            </p:cNvPr>
            <p:cNvSpPr txBox="1"/>
            <p:nvPr/>
          </p:nvSpPr>
          <p:spPr>
            <a:xfrm>
              <a:off x="1665481" y="4083122"/>
              <a:ext cx="2091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newContest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3BAAB1B-30DA-4CD4-8E5B-3C0D1F5A7027}"/>
                </a:ext>
              </a:extLst>
            </p:cNvPr>
            <p:cNvSpPr txBox="1"/>
            <p:nvPr/>
          </p:nvSpPr>
          <p:spPr>
            <a:xfrm>
              <a:off x="1724024" y="5464389"/>
              <a:ext cx="2091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newContest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78541F3-FBC2-449E-B5E2-E961F5A5CF64}"/>
                </a:ext>
              </a:extLst>
            </p:cNvPr>
            <p:cNvSpPr txBox="1"/>
            <p:nvPr/>
          </p:nvSpPr>
          <p:spPr>
            <a:xfrm>
              <a:off x="2939582" y="6959035"/>
              <a:ext cx="2091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newContest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7F98764-94A2-4BE7-A1C5-CA14D9CC0E58}"/>
                </a:ext>
              </a:extLst>
            </p:cNvPr>
            <p:cNvSpPr txBox="1"/>
            <p:nvPr/>
          </p:nvSpPr>
          <p:spPr>
            <a:xfrm>
              <a:off x="9599269" y="2233132"/>
              <a:ext cx="1904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newContest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88C056C-9F90-47D8-A25F-58956A57842F}"/>
                </a:ext>
              </a:extLst>
            </p:cNvPr>
            <p:cNvSpPr txBox="1"/>
            <p:nvPr/>
          </p:nvSpPr>
          <p:spPr>
            <a:xfrm>
              <a:off x="8545892" y="3400407"/>
              <a:ext cx="2091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newContest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51E480-191E-4057-9E52-532E59F0FA0F}"/>
                </a:ext>
              </a:extLst>
            </p:cNvPr>
            <p:cNvSpPr txBox="1"/>
            <p:nvPr/>
          </p:nvSpPr>
          <p:spPr>
            <a:xfrm>
              <a:off x="9361920" y="4597213"/>
              <a:ext cx="2091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newContest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78AF883-9BB6-4308-9ABE-39C1369377B0}"/>
                </a:ext>
              </a:extLst>
            </p:cNvPr>
            <p:cNvSpPr txBox="1"/>
            <p:nvPr/>
          </p:nvSpPr>
          <p:spPr>
            <a:xfrm>
              <a:off x="8415468" y="5433846"/>
              <a:ext cx="2091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newContest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FDB2270-C368-478B-98CD-8DB30B910EDC}"/>
                </a:ext>
              </a:extLst>
            </p:cNvPr>
            <p:cNvSpPr txBox="1"/>
            <p:nvPr/>
          </p:nvSpPr>
          <p:spPr>
            <a:xfrm>
              <a:off x="8746094" y="6980086"/>
              <a:ext cx="2067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u(</a:t>
              </a:r>
              <a:r>
                <a:rPr lang="en-US" sz="1800" dirty="0" err="1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newContest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38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AA54A6-A9EB-43B6-A7D7-B1DC38E56C0B}"/>
              </a:ext>
            </a:extLst>
          </p:cNvPr>
          <p:cNvGrpSpPr/>
          <p:nvPr/>
        </p:nvGrpSpPr>
        <p:grpSpPr>
          <a:xfrm>
            <a:off x="1015594" y="-1540269"/>
            <a:ext cx="9030027" cy="9074006"/>
            <a:chOff x="1015594" y="-1540269"/>
            <a:chExt cx="9030027" cy="9074006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66A2FEC6-618A-482E-A63D-B83177A4F036}"/>
                </a:ext>
              </a:extLst>
            </p:cNvPr>
            <p:cNvSpPr/>
            <p:nvPr/>
          </p:nvSpPr>
          <p:spPr>
            <a:xfrm>
              <a:off x="5510872" y="-1540269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C7DB849-32A9-482D-9528-7C78C88046A6}"/>
                </a:ext>
              </a:extLst>
            </p:cNvPr>
            <p:cNvSpPr/>
            <p:nvPr/>
          </p:nvSpPr>
          <p:spPr>
            <a:xfrm>
              <a:off x="5603093" y="6696004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24424475-71AE-4B87-BA13-7597A890DBEA}"/>
                </a:ext>
              </a:extLst>
            </p:cNvPr>
            <p:cNvSpPr/>
            <p:nvPr/>
          </p:nvSpPr>
          <p:spPr>
            <a:xfrm>
              <a:off x="8001573" y="353604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ADBE760-C0E7-42A9-BFEA-5340B80621BB}"/>
                </a:ext>
              </a:extLst>
            </p:cNvPr>
            <p:cNvSpPr/>
            <p:nvPr/>
          </p:nvSpPr>
          <p:spPr>
            <a:xfrm>
              <a:off x="5411523" y="-21799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7ED1F-09B4-4F6E-AFE0-D2E384A608B3}"/>
                </a:ext>
              </a:extLst>
            </p:cNvPr>
            <p:cNvSpPr/>
            <p:nvPr/>
          </p:nvSpPr>
          <p:spPr>
            <a:xfrm>
              <a:off x="3662278" y="109699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A8D7CAA-42BE-42CD-9201-977B2C8E7A49}"/>
                </a:ext>
              </a:extLst>
            </p:cNvPr>
            <p:cNvSpPr/>
            <p:nvPr/>
          </p:nvSpPr>
          <p:spPr>
            <a:xfrm>
              <a:off x="1744562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A9FB58F-35BB-4511-B973-37A6BB798081}"/>
                </a:ext>
              </a:extLst>
            </p:cNvPr>
            <p:cNvSpPr/>
            <p:nvPr/>
          </p:nvSpPr>
          <p:spPr>
            <a:xfrm>
              <a:off x="1015594" y="273051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2F21899F-6056-44AC-B59E-F94F6EDC51A4}"/>
                </a:ext>
              </a:extLst>
            </p:cNvPr>
            <p:cNvSpPr/>
            <p:nvPr/>
          </p:nvSpPr>
          <p:spPr>
            <a:xfrm>
              <a:off x="1015594" y="41519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74F55FB-0FD5-4154-8AF7-B3AF7F7C6037}"/>
                </a:ext>
              </a:extLst>
            </p:cNvPr>
            <p:cNvSpPr/>
            <p:nvPr/>
          </p:nvSpPr>
          <p:spPr>
            <a:xfrm>
              <a:off x="7081686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6B99674-2551-4701-BB0C-4F8F2FF9AF4E}"/>
                </a:ext>
              </a:extLst>
            </p:cNvPr>
            <p:cNvSpPr/>
            <p:nvPr/>
          </p:nvSpPr>
          <p:spPr>
            <a:xfrm>
              <a:off x="3308042" y="658655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FFB67119-4305-49CA-BA40-811DE913CB36}"/>
                </a:ext>
              </a:extLst>
            </p:cNvPr>
            <p:cNvSpPr/>
            <p:nvPr/>
          </p:nvSpPr>
          <p:spPr>
            <a:xfrm>
              <a:off x="9141535" y="225415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7A85260-3134-4321-BCA5-99B7442CBE7B}"/>
                </a:ext>
              </a:extLst>
            </p:cNvPr>
            <p:cNvSpPr/>
            <p:nvPr/>
          </p:nvSpPr>
          <p:spPr>
            <a:xfrm>
              <a:off x="9117309" y="109414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CC4E67-643A-4034-BAB4-4DE5096AF525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 flipH="1">
              <a:off x="5681523" y="-1180269"/>
              <a:ext cx="9349" cy="9622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9787B-FC41-4C2C-B0EC-48CC30B3EF1E}"/>
                </a:ext>
              </a:extLst>
            </p:cNvPr>
            <p:cNvCxnSpPr>
              <a:cxnSpLocks/>
              <a:stCxn id="9" idx="2"/>
              <a:endCxn id="10" idx="6"/>
            </p:cNvCxnSpPr>
            <p:nvPr/>
          </p:nvCxnSpPr>
          <p:spPr>
            <a:xfrm flipH="1" flipV="1">
              <a:off x="2284562" y="1364141"/>
              <a:ext cx="1377716" cy="28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DD63737-E3C9-4DE8-8482-F2A7F031FEE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3932278" y="242925"/>
              <a:ext cx="1558326" cy="8540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0C6047-B6B7-4612-91A5-FE4D0C7F47D2}"/>
                </a:ext>
              </a:extLst>
            </p:cNvPr>
            <p:cNvCxnSpPr>
              <a:cxnSpLocks/>
              <a:stCxn id="12" idx="4"/>
              <a:endCxn id="43" idx="0"/>
            </p:cNvCxnSpPr>
            <p:nvPr/>
          </p:nvCxnSpPr>
          <p:spPr>
            <a:xfrm>
              <a:off x="1285594" y="4691931"/>
              <a:ext cx="0" cy="9270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9DDCB2-A454-4683-BD2B-1C09E5589A81}"/>
                </a:ext>
              </a:extLst>
            </p:cNvPr>
            <p:cNvCxnSpPr>
              <a:cxnSpLocks/>
              <a:stCxn id="14" idx="6"/>
              <a:endCxn id="45" idx="3"/>
            </p:cNvCxnSpPr>
            <p:nvPr/>
          </p:nvCxnSpPr>
          <p:spPr>
            <a:xfrm flipV="1">
              <a:off x="3848042" y="4617585"/>
              <a:ext cx="1721643" cy="22389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072AA2D9-21F8-4480-ABC3-A511DD3A116C}"/>
                </a:ext>
              </a:extLst>
            </p:cNvPr>
            <p:cNvSpPr/>
            <p:nvPr/>
          </p:nvSpPr>
          <p:spPr>
            <a:xfrm>
              <a:off x="1015594" y="561902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344B60-3342-4681-97C3-165A10E85A41}"/>
                </a:ext>
              </a:extLst>
            </p:cNvPr>
            <p:cNvCxnSpPr>
              <a:cxnSpLocks/>
              <a:stCxn id="9" idx="4"/>
              <a:endCxn id="45" idx="1"/>
            </p:cNvCxnSpPr>
            <p:nvPr/>
          </p:nvCxnSpPr>
          <p:spPr>
            <a:xfrm>
              <a:off x="3932278" y="1636991"/>
              <a:ext cx="1637407" cy="25987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B1AF815-B194-4564-ABEF-060F38BC8F44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7621686" y="1364141"/>
              <a:ext cx="14956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9D1C24-7339-46E1-A773-D9B58AD8B840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5872442" y="242925"/>
              <a:ext cx="1288325" cy="9302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B5C17CB-269E-426B-A261-2EF8BAED396B}"/>
                </a:ext>
              </a:extLst>
            </p:cNvPr>
            <p:cNvCxnSpPr>
              <a:cxnSpLocks/>
              <a:stCxn id="43" idx="5"/>
              <a:endCxn id="14" idx="2"/>
            </p:cNvCxnSpPr>
            <p:nvPr/>
          </p:nvCxnSpPr>
          <p:spPr>
            <a:xfrm>
              <a:off x="1476513" y="6079941"/>
              <a:ext cx="1831529" cy="7766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A1A6570-8D07-41C7-A619-078EB5224C45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1285594" y="3270517"/>
              <a:ext cx="0" cy="8814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537B85-41EF-4F80-85A7-DF27E59D634A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1285594" y="1634141"/>
              <a:ext cx="728968" cy="10963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AA97D5C-F5A8-49E3-8940-F6483CE36DAC}"/>
                </a:ext>
              </a:extLst>
            </p:cNvPr>
            <p:cNvCxnSpPr>
              <a:cxnSpLocks/>
              <a:stCxn id="16" idx="3"/>
              <a:endCxn id="45" idx="6"/>
            </p:cNvCxnSpPr>
            <p:nvPr/>
          </p:nvCxnSpPr>
          <p:spPr>
            <a:xfrm flipH="1">
              <a:off x="6030604" y="1555060"/>
              <a:ext cx="3165786" cy="287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C1FAC449-716B-4453-BF50-337A64DC9D86}"/>
                </a:ext>
              </a:extLst>
            </p:cNvPr>
            <p:cNvCxnSpPr>
              <a:cxnSpLocks/>
              <a:stCxn id="10" idx="5"/>
              <a:endCxn id="45" idx="2"/>
            </p:cNvCxnSpPr>
            <p:nvPr/>
          </p:nvCxnSpPr>
          <p:spPr>
            <a:xfrm>
              <a:off x="2205481" y="1555060"/>
              <a:ext cx="3285123" cy="287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F3CEF7B-9FC1-4358-A193-5C29170364AB}"/>
                </a:ext>
              </a:extLst>
            </p:cNvPr>
            <p:cNvCxnSpPr>
              <a:cxnSpLocks/>
              <a:stCxn id="7" idx="5"/>
              <a:endCxn id="40" idx="1"/>
            </p:cNvCxnSpPr>
            <p:nvPr/>
          </p:nvCxnSpPr>
          <p:spPr>
            <a:xfrm>
              <a:off x="8462492" y="3996961"/>
              <a:ext cx="758124" cy="3963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9D461968-DCA7-4C05-BDCD-9A681B6FC329}"/>
                </a:ext>
              </a:extLst>
            </p:cNvPr>
            <p:cNvSpPr/>
            <p:nvPr/>
          </p:nvSpPr>
          <p:spPr>
            <a:xfrm>
              <a:off x="9141535" y="431420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81486E0E-F486-44F1-8A17-A08DE2DE6CF6}"/>
                </a:ext>
              </a:extLst>
            </p:cNvPr>
            <p:cNvSpPr/>
            <p:nvPr/>
          </p:nvSpPr>
          <p:spPr>
            <a:xfrm>
              <a:off x="7913243" y="543528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2B44C21C-2892-4C3B-BB04-AB0A7E6B47A3}"/>
                </a:ext>
              </a:extLst>
            </p:cNvPr>
            <p:cNvSpPr/>
            <p:nvPr/>
          </p:nvSpPr>
          <p:spPr>
            <a:xfrm>
              <a:off x="9117309" y="663820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61250C91-8D96-4B84-87FE-283A919B2193}"/>
                </a:ext>
              </a:extLst>
            </p:cNvPr>
            <p:cNvSpPr/>
            <p:nvPr/>
          </p:nvSpPr>
          <p:spPr>
            <a:xfrm>
              <a:off x="7174689" y="6624405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A3D48AB1-5B31-45C6-8166-F8F4A9AFFB72}"/>
                </a:ext>
              </a:extLst>
            </p:cNvPr>
            <p:cNvSpPr/>
            <p:nvPr/>
          </p:nvSpPr>
          <p:spPr>
            <a:xfrm>
              <a:off x="5490604" y="415666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F579873-3F4D-435C-8096-2C8112C1DE29}"/>
                </a:ext>
              </a:extLst>
            </p:cNvPr>
            <p:cNvCxnSpPr>
              <a:cxnSpLocks/>
              <a:stCxn id="16" idx="4"/>
              <a:endCxn id="15" idx="0"/>
            </p:cNvCxnSpPr>
            <p:nvPr/>
          </p:nvCxnSpPr>
          <p:spPr>
            <a:xfrm>
              <a:off x="9387309" y="1634141"/>
              <a:ext cx="24226" cy="6200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FA9C773-D639-4DE3-823D-2F0C0496FFC1}"/>
                </a:ext>
              </a:extLst>
            </p:cNvPr>
            <p:cNvCxnSpPr>
              <a:cxnSpLocks/>
              <a:stCxn id="15" idx="3"/>
              <a:endCxn id="7" idx="0"/>
            </p:cNvCxnSpPr>
            <p:nvPr/>
          </p:nvCxnSpPr>
          <p:spPr>
            <a:xfrm flipH="1">
              <a:off x="8271573" y="2715070"/>
              <a:ext cx="949043" cy="8209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5DE8BA3-A967-4DB0-BE0A-9FFF0AC014EE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flipH="1">
              <a:off x="8183243" y="4854203"/>
              <a:ext cx="1228292" cy="5810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E77F97A-124C-4940-9A69-E4D95C40E69E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>
              <a:off x="8183243" y="5975282"/>
              <a:ext cx="1204066" cy="662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7449620-61D6-48DE-9F4B-B7F039A44DC2}"/>
                </a:ext>
              </a:extLst>
            </p:cNvPr>
            <p:cNvCxnSpPr>
              <a:cxnSpLocks/>
              <a:stCxn id="42" idx="2"/>
              <a:endCxn id="44" idx="6"/>
            </p:cNvCxnSpPr>
            <p:nvPr/>
          </p:nvCxnSpPr>
          <p:spPr>
            <a:xfrm flipH="1" flipV="1">
              <a:off x="7714689" y="6894405"/>
              <a:ext cx="1402620" cy="138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1D9BFE2-C75C-48CE-9520-F1E63D5639C0}"/>
                </a:ext>
              </a:extLst>
            </p:cNvPr>
            <p:cNvCxnSpPr>
              <a:cxnSpLocks/>
              <a:stCxn id="44" idx="2"/>
              <a:endCxn id="45" idx="5"/>
            </p:cNvCxnSpPr>
            <p:nvPr/>
          </p:nvCxnSpPr>
          <p:spPr>
            <a:xfrm flipH="1" flipV="1">
              <a:off x="5951523" y="4617585"/>
              <a:ext cx="1223166" cy="2276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81B5784-1C80-4BA7-B2DF-F994B754F0B8}"/>
                </a:ext>
              </a:extLst>
            </p:cNvPr>
            <p:cNvCxnSpPr>
              <a:cxnSpLocks/>
              <a:stCxn id="45" idx="4"/>
              <a:endCxn id="5" idx="0"/>
            </p:cNvCxnSpPr>
            <p:nvPr/>
          </p:nvCxnSpPr>
          <p:spPr>
            <a:xfrm>
              <a:off x="5760604" y="4696666"/>
              <a:ext cx="22489" cy="19993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87B345D-E03B-4546-A3BF-3A5441B42CAC}"/>
                </a:ext>
              </a:extLst>
            </p:cNvPr>
            <p:cNvCxnSpPr>
              <a:cxnSpLocks/>
              <a:stCxn id="13" idx="4"/>
              <a:endCxn id="45" idx="7"/>
            </p:cNvCxnSpPr>
            <p:nvPr/>
          </p:nvCxnSpPr>
          <p:spPr>
            <a:xfrm flipH="1">
              <a:off x="5951523" y="1634141"/>
              <a:ext cx="1400163" cy="2601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1C6F12C-401B-444F-8981-A41A0E5A0E5D}"/>
                </a:ext>
              </a:extLst>
            </p:cNvPr>
            <p:cNvSpPr txBox="1"/>
            <p:nvPr/>
          </p:nvSpPr>
          <p:spPr>
            <a:xfrm>
              <a:off x="1677774" y="4338743"/>
              <a:ext cx="2091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d(</a:t>
              </a:r>
              <a:r>
                <a:rPr lang="en-US" sz="1800" dirty="0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index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3BAAB1B-30DA-4CD4-8E5B-3C0D1F5A7027}"/>
                </a:ext>
              </a:extLst>
            </p:cNvPr>
            <p:cNvSpPr txBox="1"/>
            <p:nvPr/>
          </p:nvSpPr>
          <p:spPr>
            <a:xfrm>
              <a:off x="1678595" y="5753514"/>
              <a:ext cx="2091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u(</a:t>
              </a:r>
              <a:r>
                <a:rPr lang="en-US" sz="1800" dirty="0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index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78AF883-9BB6-4308-9ABE-39C1369377B0}"/>
                </a:ext>
              </a:extLst>
            </p:cNvPr>
            <p:cNvSpPr txBox="1"/>
            <p:nvPr/>
          </p:nvSpPr>
          <p:spPr>
            <a:xfrm>
              <a:off x="8618582" y="5482746"/>
              <a:ext cx="120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d(</a:t>
              </a:r>
              <a:r>
                <a:rPr lang="en-US" sz="1800" dirty="0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index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FDB2270-C368-478B-98CD-8DB30B910EDC}"/>
                </a:ext>
              </a:extLst>
            </p:cNvPr>
            <p:cNvSpPr txBox="1"/>
            <p:nvPr/>
          </p:nvSpPr>
          <p:spPr>
            <a:xfrm>
              <a:off x="8841554" y="7164405"/>
              <a:ext cx="120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u(</a:t>
              </a:r>
              <a:r>
                <a:rPr lang="en-US" sz="1800" dirty="0">
                  <a:solidFill>
                    <a:srgbClr val="0070C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index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66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464</Words>
  <Application>Microsoft Office PowerPoint</Application>
  <PresentationFormat>Widescreen</PresentationFormat>
  <Paragraphs>257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Tien Nguyen Huynh</dc:creator>
  <cp:lastModifiedBy>Tiến Nguyễn Huỳnh Minh</cp:lastModifiedBy>
  <cp:revision>27</cp:revision>
  <dcterms:created xsi:type="dcterms:W3CDTF">2021-10-08T07:14:02Z</dcterms:created>
  <dcterms:modified xsi:type="dcterms:W3CDTF">2021-12-02T09:12:55Z</dcterms:modified>
</cp:coreProperties>
</file>