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0" r:id="rId11"/>
    <p:sldId id="281" r:id="rId12"/>
    <p:sldId id="282" r:id="rId13"/>
    <p:sldId id="283" r:id="rId14"/>
    <p:sldId id="268" r:id="rId15"/>
    <p:sldId id="269" r:id="rId16"/>
    <p:sldId id="270" r:id="rId17"/>
    <p:sldId id="284" r:id="rId18"/>
    <p:sldId id="271" r:id="rId19"/>
    <p:sldId id="272" r:id="rId20"/>
    <p:sldId id="257" r:id="rId21"/>
    <p:sldId id="273" r:id="rId22"/>
    <p:sldId id="274" r:id="rId23"/>
    <p:sldId id="258" r:id="rId24"/>
    <p:sldId id="275" r:id="rId25"/>
    <p:sldId id="276" r:id="rId26"/>
    <p:sldId id="286" r:id="rId27"/>
    <p:sldId id="285" r:id="rId28"/>
    <p:sldId id="259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Driver" id="{379915BA-7176-4B1A-920F-F88156EC7CCE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0"/>
            <p14:sldId id="281"/>
            <p14:sldId id="282"/>
            <p14:sldId id="283"/>
            <p14:sldId id="268"/>
            <p14:sldId id="269"/>
            <p14:sldId id="270"/>
            <p14:sldId id="284"/>
            <p14:sldId id="271"/>
            <p14:sldId id="272"/>
          </p14:sldIdLst>
        </p14:section>
        <p14:section name="Selenium grid" id="{5EAB661D-1C3C-4AC9-AAAC-CE29226D32EA}">
          <p14:sldIdLst>
            <p14:sldId id="257"/>
            <p14:sldId id="273"/>
            <p14:sldId id="274"/>
          </p14:sldIdLst>
        </p14:section>
        <p14:section name="Lưu ý trình duyệt, hỗ trợ môi trường" id="{F6AC7739-E3DC-489E-BA21-4634F233EDAE}">
          <p14:sldIdLst>
            <p14:sldId id="258"/>
            <p14:sldId id="275"/>
            <p14:sldId id="276"/>
            <p14:sldId id="286"/>
            <p14:sldId id="285"/>
          </p14:sldIdLst>
        </p14:section>
        <p14:section name="Selenium webdriver" id="{87B7006E-6C36-46C2-9368-03B8DD1F1794}">
          <p14:sldIdLst>
            <p14:sldId id="259"/>
            <p14:sldId id="277"/>
          </p14:sldIdLst>
        </p14:section>
        <p14:section name="Tài liệu tham khảo" id="{9D204AD6-8261-45D3-B9AF-A09080C4F90C}">
          <p14:sldIdLst>
            <p14:sldId id="278"/>
          </p14:sldIdLst>
        </p14:section>
        <p14:section name="Thanks" id="{DA07B749-C427-4C0C-B3F6-D772C48A3953}">
          <p14:sldIdLst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EEDD"/>
    <a:srgbClr val="40AA53"/>
    <a:srgbClr val="296B9F"/>
    <a:srgbClr val="009BFB"/>
    <a:srgbClr val="37CEC1"/>
    <a:srgbClr val="D1F7F0"/>
    <a:srgbClr val="5AE4C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4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8668-461E-455C-8BA6-79C0D38D8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D9DE9-D0F7-48CE-892F-71FF72EFE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2A9F-7ED9-4284-A73E-C8C55B35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155F7-4315-484F-8D2D-FA81AAAA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B705-A5A9-43E5-8D6D-CE362C30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D71A-248A-48A8-A3D5-03548001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A940D-F2A8-4CCC-9009-861F400FA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5296-E13B-4830-8CDB-986D07C4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12F6-15C1-4875-8B18-1020B2FD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3B2F-0F5B-4457-BB68-CE2E8452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15A6C-7286-4EA5-9D4A-BCFA777E6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3BD5D-A51C-4BF7-AEB5-414B30B11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4136-C5BE-44C2-B0A9-AF97EAC4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0269-DAD0-4E4F-BEFD-CF59B219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CBE2-E7AF-49C6-9CE4-4380CE2B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059C-5882-44EA-A977-266A5EA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CF37-A5F7-4438-84A3-07F59CBE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CE5E-651F-4D3E-A7A5-3EBE7659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0324-6118-4136-B168-9E509B5F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4E64-7EDA-4CDF-8A84-C40A2D4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EFB0-BF75-4B06-83E7-E918947D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1B35D-4201-46DA-B40E-03AB1FA0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3A4A-3015-4BF2-B546-3D32237C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16AA-B28D-48AD-A661-DF2D3A9A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5F4A-583C-4F90-9023-6B1572D5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8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0D7-A661-4527-B967-F5992EBE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3A07-C8E8-4964-A939-DB659C747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2DD61-C691-4135-9AB3-B3319ACA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B3993-A985-4504-89C3-61CE52FA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1AE40-4B0A-4934-9A5C-26C03221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3C161-EF9C-41B4-A08B-D5454053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4580-F44A-4BA8-B4A7-8CDD49A4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7966-62A4-4376-BED0-4BF852A5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3ED3A-619F-4F2D-B517-F70D2FE95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53884-241A-4F31-B8B8-D2FEF1B77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B9066-FDF8-41B9-BECF-0298EB1A3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FBE96-321C-41FA-A2D3-AC19A52B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D5457-CB77-453C-BDEF-794940CA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658A4-775A-4CA1-AEF5-E6081CC8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698E-4776-4211-85D3-F2444A4A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28F1D-2F93-4102-B33E-7A2BFEE6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EDEE2-9157-41DE-9B39-98CE1E25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45756-38FA-45D7-871D-100C06C0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804EE-B54D-4F30-BA50-FC497CEA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0A705-6F20-4D42-931F-84FBF54F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D730F-DCA7-4952-91AD-83E09056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2B02-A19C-48A8-9AB6-C5E44C2A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8DC8-589E-4CEE-BCE5-2EE1E8A7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207F-5DF5-484A-85FB-8A5723DA0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DA61D-7E3C-4D7F-B3A1-DA89ADAE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7B152-0B7C-4FF0-999C-E6B1D0C8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FEF2-71B0-4273-B005-6CFB8E74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3EA4-5A10-41BB-9957-2FA8997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BAAD5-6438-4547-899D-5D7DB730C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7B4BA-51AB-4703-B09C-1DA78D82D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9DD8-4562-40E7-9D73-07492198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EC0D7-0959-46A3-B519-05CC758E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53FCD-9C33-4692-8E07-53F0CAF8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05010-F8D3-4D79-9E7F-8B45C59E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DDA5-DC90-4EFD-904A-B1F661F0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BD07-5066-41A1-BD7F-A937BD33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8303-113B-45B8-B079-07AAEBAF5DF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EE89-CAB1-453A-A5D9-A6659B8D1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11A2-B47B-479F-B89D-61B09B375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5A6C-84D9-4118-9B7E-572762C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194D6-137C-4659-884E-6D29450CFA59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WEBDRIVER</a:t>
            </a:r>
          </a:p>
        </p:txBody>
      </p:sp>
    </p:spTree>
    <p:extLst>
      <p:ext uri="{BB962C8B-B14F-4D97-AF65-F5344CB8AC3E}">
        <p14:creationId xmlns:p14="http://schemas.microsoft.com/office/powerpoint/2010/main" val="10367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215629-E8AE-4BBC-91FD-3C11F8A16104}"/>
              </a:ext>
            </a:extLst>
          </p:cNvPr>
          <p:cNvSpPr txBox="1"/>
          <p:nvPr/>
        </p:nvSpPr>
        <p:spPr>
          <a:xfrm>
            <a:off x="305215" y="2154961"/>
            <a:ext cx="1136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Hỗ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trợ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nhiều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hệ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điều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h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à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nh</a:t>
            </a:r>
            <a:r>
              <a:rPr lang="en-US" sz="2400" dirty="0">
                <a:highlight>
                  <a:srgbClr val="96EEDD"/>
                </a:highlight>
              </a:rPr>
              <a:t> </a:t>
            </a:r>
            <a:r>
              <a:rPr lang="vi-VN" sz="2400" dirty="0"/>
              <a:t>như Windows, </a:t>
            </a:r>
            <a:r>
              <a:rPr lang="vi-VN" sz="2400" dirty="0" err="1"/>
              <a:t>Mac</a:t>
            </a:r>
            <a:r>
              <a:rPr lang="vi-VN" sz="2400" dirty="0"/>
              <a:t>, </a:t>
            </a:r>
            <a:r>
              <a:rPr lang="vi-VN" sz="2400" dirty="0" err="1"/>
              <a:t>Linux</a:t>
            </a:r>
            <a:r>
              <a:rPr lang="vi-VN" sz="2400" dirty="0"/>
              <a:t>, </a:t>
            </a:r>
            <a:r>
              <a:rPr lang="vi-VN" sz="2400" dirty="0" err="1"/>
              <a:t>Unix</a:t>
            </a:r>
            <a:r>
              <a:rPr lang="vi-VN" sz="2400" dirty="0"/>
              <a:t>, </a:t>
            </a:r>
            <a:r>
              <a:rPr lang="vi-VN" sz="2400" dirty="0" err="1"/>
              <a:t>v.v</a:t>
            </a:r>
            <a:r>
              <a:rPr lang="vi-VN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D91A-19EB-4CF7-803B-F2B36DEC4CF6}"/>
              </a:ext>
            </a:extLst>
          </p:cNvPr>
          <p:cNvSpPr txBox="1"/>
          <p:nvPr/>
        </p:nvSpPr>
        <p:spPr>
          <a:xfrm>
            <a:off x="12337" y="216654"/>
            <a:ext cx="12167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vi-VN" sz="4400" dirty="0"/>
              <a:t>ĐIỂM MẠNH CỦA WEBDRIVER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CF30042-B8BF-4D4F-B169-76A78AAFF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3750180"/>
            <a:ext cx="1800000" cy="1800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A0AAC9B-ED79-45E5-B829-134E78FBD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40" y="3693160"/>
            <a:ext cx="1800000" cy="18000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E956E8E-EAF6-4151-8E62-2E2673BE6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2" y="375018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215629-E8AE-4BBC-91FD-3C11F8A16104}"/>
              </a:ext>
            </a:extLst>
          </p:cNvPr>
          <p:cNvSpPr txBox="1"/>
          <p:nvPr/>
        </p:nvSpPr>
        <p:spPr>
          <a:xfrm>
            <a:off x="220243" y="1958213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</a:t>
            </a:r>
            <a:r>
              <a:rPr lang="vi-VN" sz="2400" dirty="0" err="1"/>
              <a:t>hả</a:t>
            </a:r>
            <a:r>
              <a:rPr lang="vi-VN" sz="2400" dirty="0"/>
              <a:t> năng 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tương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thích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với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một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loạt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các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ngôn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ngữ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lập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trình</a:t>
            </a:r>
            <a:r>
              <a:rPr lang="en-US" sz="2400" dirty="0"/>
              <a:t>:</a:t>
            </a:r>
            <a:r>
              <a:rPr lang="vi-VN" sz="2400" dirty="0"/>
              <a:t> </a:t>
            </a:r>
            <a:r>
              <a:rPr lang="vi-VN" sz="2400" dirty="0" err="1"/>
              <a:t>Python</a:t>
            </a:r>
            <a:r>
              <a:rPr lang="vi-VN" sz="2400" dirty="0"/>
              <a:t>, </a:t>
            </a:r>
            <a:r>
              <a:rPr lang="vi-VN" sz="2400" dirty="0" err="1"/>
              <a:t>Java</a:t>
            </a:r>
            <a:r>
              <a:rPr lang="vi-VN" sz="2400" dirty="0"/>
              <a:t>, </a:t>
            </a:r>
            <a:r>
              <a:rPr lang="vi-VN" sz="2400" dirty="0" err="1"/>
              <a:t>Perl</a:t>
            </a:r>
            <a:r>
              <a:rPr lang="vi-VN" sz="2400" dirty="0"/>
              <a:t>, </a:t>
            </a:r>
            <a:r>
              <a:rPr lang="vi-VN" sz="2400" dirty="0" err="1"/>
              <a:t>Ruby</a:t>
            </a:r>
            <a:r>
              <a:rPr lang="vi-VN" sz="2400" dirty="0"/>
              <a:t>, </a:t>
            </a:r>
            <a:r>
              <a:rPr lang="vi-VN" sz="2400" dirty="0" err="1"/>
              <a:t>v.v</a:t>
            </a:r>
            <a:r>
              <a:rPr lang="vi-VN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D91A-19EB-4CF7-803B-F2B36DEC4CF6}"/>
              </a:ext>
            </a:extLst>
          </p:cNvPr>
          <p:cNvSpPr txBox="1"/>
          <p:nvPr/>
        </p:nvSpPr>
        <p:spPr>
          <a:xfrm>
            <a:off x="12337" y="216654"/>
            <a:ext cx="12167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vi-VN" sz="4400" dirty="0"/>
              <a:t>ĐIỂM MẠNH CỦA WEBDRIVER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EE39929-308E-4B08-AA30-70D3C0DE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3967480"/>
            <a:ext cx="1440000" cy="14400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C0A5D78-2E41-4179-BB69-07A42560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49" y="3967480"/>
            <a:ext cx="1440000" cy="144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47ADDEC-FA17-4327-BEDB-236D32FB9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76" y="3967480"/>
            <a:ext cx="1440000" cy="144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A8241D2-C9DB-45CE-9CDB-81CCA95FE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67" y="3967480"/>
            <a:ext cx="1440000" cy="144000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4D3A0B-9CEB-44E4-A88E-0852C17B80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7" t="7141" r="22417" b="7141"/>
          <a:stretch/>
        </p:blipFill>
        <p:spPr>
          <a:xfrm>
            <a:off x="8888783" y="3967480"/>
            <a:ext cx="2696145" cy="1440000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767D4519-31B4-40AC-8502-3D76BADD38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58" y="396748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8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215629-E8AE-4BBC-91FD-3C11F8A16104}"/>
              </a:ext>
            </a:extLst>
          </p:cNvPr>
          <p:cNvSpPr txBox="1"/>
          <p:nvPr/>
        </p:nvSpPr>
        <p:spPr>
          <a:xfrm>
            <a:off x="234095" y="2255105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Cung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hỗ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trợ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cho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các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trình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duyệt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hiện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đại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dirty="0"/>
              <a:t>như </a:t>
            </a:r>
            <a:r>
              <a:rPr lang="vi-VN" sz="2400" dirty="0" err="1"/>
              <a:t>Chrome</a:t>
            </a:r>
            <a:r>
              <a:rPr lang="vi-VN" sz="2400" dirty="0"/>
              <a:t>, </a:t>
            </a:r>
            <a:r>
              <a:rPr lang="vi-VN" sz="2400" dirty="0" err="1"/>
              <a:t>Firefox</a:t>
            </a:r>
            <a:r>
              <a:rPr lang="vi-VN" sz="2400" dirty="0"/>
              <a:t>, </a:t>
            </a:r>
            <a:r>
              <a:rPr lang="vi-VN" sz="2400" dirty="0" err="1"/>
              <a:t>Opera</a:t>
            </a:r>
            <a:r>
              <a:rPr lang="vi-VN" sz="2400" dirty="0"/>
              <a:t>, </a:t>
            </a:r>
            <a:r>
              <a:rPr lang="vi-VN" sz="2400" dirty="0" err="1"/>
              <a:t>Safari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Internet</a:t>
            </a:r>
            <a:r>
              <a:rPr lang="vi-VN" sz="2400" dirty="0"/>
              <a:t> Explorer</a:t>
            </a:r>
            <a:r>
              <a:rPr lang="en-US" sz="2400" dirty="0"/>
              <a:t>, Microsoft Edge,…</a:t>
            </a:r>
            <a:endParaRPr lang="vi-V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D91A-19EB-4CF7-803B-F2B36DEC4CF6}"/>
              </a:ext>
            </a:extLst>
          </p:cNvPr>
          <p:cNvSpPr txBox="1"/>
          <p:nvPr/>
        </p:nvSpPr>
        <p:spPr>
          <a:xfrm>
            <a:off x="12337" y="216654"/>
            <a:ext cx="12167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vi-VN" sz="4400" dirty="0"/>
              <a:t>ĐIỂM MẠNH CỦA WEBDRIVER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2566753-E045-43FB-B9E4-4E6D21632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5" y="3984005"/>
            <a:ext cx="1080000" cy="1080000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65F66327-8147-45B2-BD9A-5A6EF867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31" y="3984005"/>
            <a:ext cx="1080000" cy="10179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6CEB243-FC26-48CD-8CDD-7A19A80EC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07" y="3984005"/>
            <a:ext cx="1080000" cy="10800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54DB199-74F8-4B64-9926-341A658A6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83" y="3984005"/>
            <a:ext cx="1080000" cy="108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7EAF808-0C79-4779-890F-F9AED722A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333" y="3984005"/>
            <a:ext cx="1080000" cy="1080000"/>
          </a:xfrm>
          <a:prstGeom prst="rect">
            <a:avLst/>
          </a:prstGeom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2C2D8E47-53A5-4074-8914-8313C93B48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59" y="398400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1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215629-E8AE-4BBC-91FD-3C11F8A16104}"/>
              </a:ext>
            </a:extLst>
          </p:cNvPr>
          <p:cNvSpPr txBox="1"/>
          <p:nvPr/>
        </p:nvSpPr>
        <p:spPr>
          <a:xfrm>
            <a:off x="1635757" y="5437086"/>
            <a:ext cx="892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 err="1"/>
              <a:t>Thời</a:t>
            </a:r>
            <a:r>
              <a:rPr lang="vi-VN" sz="2400" dirty="0"/>
              <a:t> gian </a:t>
            </a:r>
            <a:r>
              <a:rPr lang="vi-VN" sz="2400" dirty="0" err="1"/>
              <a:t>thực</a:t>
            </a:r>
            <a:r>
              <a:rPr lang="vi-VN" sz="2400" dirty="0"/>
              <a:t> thi nhanh hơn </a:t>
            </a:r>
            <a:r>
              <a:rPr lang="vi-VN" sz="2400" dirty="0" err="1"/>
              <a:t>Selenium</a:t>
            </a:r>
            <a:r>
              <a:rPr lang="vi-VN" sz="2400" dirty="0"/>
              <a:t> IDE </a:t>
            </a:r>
            <a:r>
              <a:rPr lang="vi-VN" sz="2400" dirty="0" err="1"/>
              <a:t>và</a:t>
            </a:r>
            <a:r>
              <a:rPr lang="vi-VN" sz="2400" dirty="0"/>
              <a:t> RC.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D91A-19EB-4CF7-803B-F2B36DEC4CF6}"/>
              </a:ext>
            </a:extLst>
          </p:cNvPr>
          <p:cNvSpPr txBox="1"/>
          <p:nvPr/>
        </p:nvSpPr>
        <p:spPr>
          <a:xfrm>
            <a:off x="12337" y="216654"/>
            <a:ext cx="12167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vi-VN" sz="4400" dirty="0"/>
              <a:t>ĐIỂM MẠNH CỦA WEBDRIVER</a:t>
            </a:r>
          </a:p>
        </p:txBody>
      </p:sp>
      <p:pic>
        <p:nvPicPr>
          <p:cNvPr id="3" name="Picture 2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DEE0E055-B738-474F-8AF8-362912BB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8" y="2269125"/>
            <a:ext cx="657082" cy="65708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BA73A9A-5CDE-4CFA-953E-093EF1CE3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8" y="462395"/>
            <a:ext cx="895350" cy="895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4D61D89-631E-4427-B939-F2FC8EB5F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032">
            <a:off x="10556240" y="1125778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DCAD802-88EA-4627-AFC2-31A9DEC4F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0753">
            <a:off x="10704720" y="3714393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D880F4D-A0F9-455E-9882-F4AB88A3C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5623025"/>
            <a:ext cx="1080000" cy="10800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E34E46C-9E42-40D1-98D3-0990C40C84B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5306">
            <a:off x="425200" y="5408565"/>
            <a:ext cx="1080000" cy="10800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B5885E3-2C46-470D-BEC6-08E01ADB91B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27966">
            <a:off x="6508359" y="6138352"/>
            <a:ext cx="1080000" cy="10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2BEDC8-C1B8-4778-AAD1-1C5DDE177143}"/>
              </a:ext>
            </a:extLst>
          </p:cNvPr>
          <p:cNvSpPr txBox="1"/>
          <p:nvPr/>
        </p:nvSpPr>
        <p:spPr>
          <a:xfrm>
            <a:off x="1635758" y="1252495"/>
            <a:ext cx="8920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 err="1"/>
              <a:t>Selenium</a:t>
            </a:r>
            <a:r>
              <a:rPr lang="vi-VN" sz="2400" dirty="0"/>
              <a:t> </a:t>
            </a:r>
            <a:r>
              <a:rPr lang="vi-VN" sz="2400" dirty="0" err="1"/>
              <a:t>WebDriver</a:t>
            </a:r>
            <a:r>
              <a:rPr lang="vi-VN" sz="2400" dirty="0"/>
              <a:t> </a:t>
            </a:r>
            <a:r>
              <a:rPr lang="vi-VN" sz="2400" dirty="0" err="1"/>
              <a:t>hoàn</a:t>
            </a:r>
            <a:r>
              <a:rPr lang="vi-VN" sz="2400" dirty="0"/>
              <a:t> </a:t>
            </a:r>
            <a:r>
              <a:rPr lang="vi-VN" sz="2400" dirty="0" err="1"/>
              <a:t>thành</a:t>
            </a:r>
            <a:r>
              <a:rPr lang="vi-VN" sz="2400" dirty="0"/>
              <a:t> </a:t>
            </a:r>
            <a:r>
              <a:rPr lang="vi-VN" sz="2400" dirty="0" err="1"/>
              <a:t>việc</a:t>
            </a:r>
            <a:r>
              <a:rPr lang="vi-VN" sz="2400" dirty="0"/>
              <a:t> </a:t>
            </a:r>
            <a:r>
              <a:rPr lang="vi-VN" sz="2400" dirty="0" err="1"/>
              <a:t>thực</a:t>
            </a:r>
            <a:r>
              <a:rPr lang="vi-VN" sz="2400" dirty="0"/>
              <a:t> thi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tập</a:t>
            </a:r>
            <a:r>
              <a:rPr lang="vi-VN" sz="2400" dirty="0"/>
              <a:t> </a:t>
            </a:r>
            <a:r>
              <a:rPr lang="vi-VN" sz="2400" dirty="0" err="1"/>
              <a:t>lệnh</a:t>
            </a:r>
            <a:r>
              <a:rPr lang="vi-VN" sz="2400" dirty="0"/>
              <a:t> </a:t>
            </a:r>
            <a:r>
              <a:rPr lang="vi-VN" sz="2400" dirty="0" err="1"/>
              <a:t>thử</a:t>
            </a:r>
            <a:r>
              <a:rPr lang="vi-VN" sz="2400" dirty="0"/>
              <a:t> </a:t>
            </a:r>
            <a:r>
              <a:rPr lang="vi-VN" sz="2400" dirty="0" err="1"/>
              <a:t>nghiệm</a:t>
            </a:r>
            <a:r>
              <a:rPr lang="vi-VN" sz="2400" dirty="0"/>
              <a:t> nhanh hơn khi so </a:t>
            </a:r>
            <a:r>
              <a:rPr lang="vi-VN" sz="2400" dirty="0" err="1"/>
              <a:t>sánh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công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endParaRPr lang="vi-V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17780D-CA9F-4BE6-BF49-409D1E44A061}"/>
              </a:ext>
            </a:extLst>
          </p:cNvPr>
          <p:cNvSpPr txBox="1"/>
          <p:nvPr/>
        </p:nvSpPr>
        <p:spPr>
          <a:xfrm>
            <a:off x="1635760" y="2163280"/>
            <a:ext cx="8920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/>
              <a:t>API </a:t>
            </a:r>
            <a:r>
              <a:rPr lang="vi-VN" sz="2400" dirty="0" err="1"/>
              <a:t>ngắn</a:t>
            </a:r>
            <a:r>
              <a:rPr lang="vi-VN" sz="2400" dirty="0"/>
              <a:t> </a:t>
            </a:r>
            <a:r>
              <a:rPr lang="vi-VN" sz="2400" dirty="0" err="1"/>
              <a:t>gọn</a:t>
            </a:r>
            <a:r>
              <a:rPr lang="vi-VN" sz="2400" dirty="0"/>
              <a:t> hơn (giao </a:t>
            </a:r>
            <a:r>
              <a:rPr lang="vi-VN" sz="2400" dirty="0" err="1"/>
              <a:t>diện</a:t>
            </a:r>
            <a:r>
              <a:rPr lang="vi-VN" sz="2400" dirty="0"/>
              <a:t> </a:t>
            </a:r>
            <a:r>
              <a:rPr lang="vi-VN" sz="2400" dirty="0" err="1"/>
              <a:t>lập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ứng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) so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Selenium</a:t>
            </a:r>
            <a:r>
              <a:rPr lang="vi-VN" sz="2400" dirty="0"/>
              <a:t> RC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D7B436-8E92-4CCB-AA02-15859E81F460}"/>
              </a:ext>
            </a:extLst>
          </p:cNvPr>
          <p:cNvSpPr txBox="1"/>
          <p:nvPr/>
        </p:nvSpPr>
        <p:spPr>
          <a:xfrm>
            <a:off x="1635760" y="3074065"/>
            <a:ext cx="8920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 err="1"/>
              <a:t>Nó</a:t>
            </a:r>
            <a:r>
              <a:rPr lang="vi-VN" sz="2400" dirty="0"/>
              <a:t> </a:t>
            </a:r>
            <a:r>
              <a:rPr lang="vi-VN" sz="2400" dirty="0" err="1"/>
              <a:t>cũng</a:t>
            </a:r>
            <a:r>
              <a:rPr lang="vi-VN" sz="2400" dirty="0"/>
              <a:t> cung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dirty="0" err="1"/>
              <a:t>khả</a:t>
            </a:r>
            <a:r>
              <a:rPr lang="vi-VN" sz="2400" dirty="0"/>
              <a:t> năng tương </a:t>
            </a:r>
            <a:r>
              <a:rPr lang="vi-VN" sz="2400" dirty="0" err="1"/>
              <a:t>thích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iPhoneDriver</a:t>
            </a:r>
            <a:r>
              <a:rPr lang="vi-VN" sz="2400" dirty="0"/>
              <a:t>, </a:t>
            </a:r>
            <a:r>
              <a:rPr lang="vi-VN" sz="2400" dirty="0" err="1"/>
              <a:t>HtmlUnitDriver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AndroidDriver</a:t>
            </a:r>
            <a:endParaRPr lang="vi-V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9DC947-7AC3-484F-8EED-CD3FF3DF6EF0}"/>
              </a:ext>
            </a:extLst>
          </p:cNvPr>
          <p:cNvSpPr txBox="1"/>
          <p:nvPr/>
        </p:nvSpPr>
        <p:spPr>
          <a:xfrm>
            <a:off x="1635760" y="3984850"/>
            <a:ext cx="89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 err="1"/>
              <a:t>Cài</a:t>
            </a:r>
            <a:r>
              <a:rPr lang="vi-VN" sz="2400" dirty="0"/>
              <a:t> </a:t>
            </a:r>
            <a:r>
              <a:rPr lang="vi-VN" sz="2400" dirty="0" err="1"/>
              <a:t>đặt</a:t>
            </a:r>
            <a:r>
              <a:rPr lang="vi-VN" sz="2400" dirty="0"/>
              <a:t> đơn </a:t>
            </a:r>
            <a:r>
              <a:rPr lang="vi-VN" sz="2400" dirty="0" err="1"/>
              <a:t>giản</a:t>
            </a:r>
            <a:r>
              <a:rPr lang="vi-VN" sz="2400" dirty="0"/>
              <a:t> hơn </a:t>
            </a:r>
            <a:r>
              <a:rPr lang="vi-VN" sz="2400" dirty="0" err="1"/>
              <a:t>Selenium</a:t>
            </a:r>
            <a:r>
              <a:rPr lang="vi-VN" sz="2400" dirty="0"/>
              <a:t> RC.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B3773-F598-4A1F-A3A7-D8759742CD14}"/>
              </a:ext>
            </a:extLst>
          </p:cNvPr>
          <p:cNvSpPr txBox="1"/>
          <p:nvPr/>
        </p:nvSpPr>
        <p:spPr>
          <a:xfrm>
            <a:off x="1635758" y="4526303"/>
            <a:ext cx="8920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/>
              <a:t>Không yêu </a:t>
            </a:r>
            <a:r>
              <a:rPr lang="vi-VN" sz="2400" dirty="0" err="1"/>
              <a:t>cầu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thành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r>
              <a:rPr lang="vi-VN" sz="2400" dirty="0"/>
              <a:t>, </a:t>
            </a:r>
            <a:r>
              <a:rPr lang="vi-VN" sz="2400" dirty="0" err="1"/>
              <a:t>chẳng</a:t>
            </a:r>
            <a:r>
              <a:rPr lang="vi-VN" sz="2400" dirty="0"/>
              <a:t> </a:t>
            </a:r>
            <a:r>
              <a:rPr lang="vi-VN" sz="2400" dirty="0" err="1"/>
              <a:t>hạn</a:t>
            </a:r>
            <a:r>
              <a:rPr lang="vi-VN" sz="2400" dirty="0"/>
              <a:t> như RC Server.</a:t>
            </a:r>
          </a:p>
        </p:txBody>
      </p:sp>
    </p:spTree>
    <p:extLst>
      <p:ext uri="{BB962C8B-B14F-4D97-AF65-F5344CB8AC3E}">
        <p14:creationId xmlns:p14="http://schemas.microsoft.com/office/powerpoint/2010/main" val="137374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932F67-814E-47F1-A545-73D321D73681}"/>
              </a:ext>
            </a:extLst>
          </p:cNvPr>
          <p:cNvSpPr txBox="1"/>
          <p:nvPr/>
        </p:nvSpPr>
        <p:spPr>
          <a:xfrm>
            <a:off x="1959755" y="4272163"/>
            <a:ext cx="8547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/>
              <a:t>Không </a:t>
            </a:r>
            <a:r>
              <a:rPr lang="vi-VN" sz="2400" dirty="0" err="1"/>
              <a:t>có</a:t>
            </a:r>
            <a:r>
              <a:rPr lang="vi-VN" sz="2400" dirty="0"/>
              <a:t> cơ </a:t>
            </a:r>
            <a:r>
              <a:rPr lang="vi-VN" sz="2400" dirty="0" err="1"/>
              <a:t>chế</a:t>
            </a:r>
            <a:r>
              <a:rPr lang="vi-VN" sz="2400" dirty="0"/>
              <a:t> </a:t>
            </a:r>
            <a:r>
              <a:rPr lang="vi-VN" sz="2400" dirty="0" err="1"/>
              <a:t>built</a:t>
            </a:r>
            <a:r>
              <a:rPr lang="vi-VN" sz="2400" dirty="0"/>
              <a:t>-in cho </a:t>
            </a:r>
            <a:r>
              <a:rPr lang="vi-VN" sz="2400" dirty="0" err="1"/>
              <a:t>việc</a:t>
            </a:r>
            <a:r>
              <a:rPr lang="vi-VN" sz="2400" dirty="0"/>
              <a:t> ghi </a:t>
            </a:r>
            <a:r>
              <a:rPr lang="vi-VN" sz="2400" dirty="0" err="1"/>
              <a:t>lại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thông </a:t>
            </a:r>
            <a:r>
              <a:rPr lang="vi-VN" sz="2400" dirty="0" err="1"/>
              <a:t>điệp</a:t>
            </a:r>
            <a:r>
              <a:rPr lang="vi-VN" sz="2400" dirty="0"/>
              <a:t> trong </a:t>
            </a:r>
            <a:r>
              <a:rPr lang="vi-VN" sz="2400" dirty="0" err="1"/>
              <a:t>thời</a:t>
            </a:r>
            <a:r>
              <a:rPr lang="vi-VN" sz="2400" dirty="0"/>
              <a:t> gian </a:t>
            </a:r>
            <a:r>
              <a:rPr lang="vi-VN" sz="2400" dirty="0" err="1"/>
              <a:t>chạy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sinh ra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kiểm</a:t>
            </a:r>
            <a:r>
              <a:rPr lang="vi-VN" sz="2400" dirty="0"/>
              <a:t> </a:t>
            </a:r>
            <a:r>
              <a:rPr lang="vi-VN" sz="2400" dirty="0" err="1"/>
              <a:t>thử</a:t>
            </a:r>
            <a:r>
              <a:rPr lang="vi-VN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BE8D8-1B73-4C65-85CE-2D8F312CC183}"/>
              </a:ext>
            </a:extLst>
          </p:cNvPr>
          <p:cNvSpPr txBox="1"/>
          <p:nvPr/>
        </p:nvSpPr>
        <p:spPr>
          <a:xfrm>
            <a:off x="12337" y="216654"/>
            <a:ext cx="12167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vi-VN" sz="4400" dirty="0"/>
              <a:t>ĐIỂM </a:t>
            </a:r>
            <a:r>
              <a:rPr lang="en-US" sz="4400" dirty="0"/>
              <a:t>YẾU</a:t>
            </a:r>
            <a:r>
              <a:rPr lang="vi-VN" sz="4400" dirty="0"/>
              <a:t> CỦA WEBDRIVER</a:t>
            </a:r>
          </a:p>
        </p:txBody>
      </p:sp>
      <p:pic>
        <p:nvPicPr>
          <p:cNvPr id="9" name="Picture 8" descr="A picture containing text, display, electronics, screenshot&#10;&#10;Description automatically generated">
            <a:extLst>
              <a:ext uri="{FF2B5EF4-FFF2-40B4-BE49-F238E27FC236}">
                <a16:creationId xmlns:a16="http://schemas.microsoft.com/office/drawing/2014/main" id="{3C04D2C3-319F-4929-B877-25FA3B2D2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20" y="5511800"/>
            <a:ext cx="1015999" cy="1015999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3A5F1E7-CACB-43AB-9082-783E116B4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4156734"/>
            <a:ext cx="720000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13C85D7-5278-43B5-A061-B544C1D3D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360" y="3164840"/>
            <a:ext cx="720000" cy="7200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F6A6FAA-1B37-4EEE-B855-74A694CBD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60" y="677710"/>
            <a:ext cx="720000" cy="7200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1F6B30B-284E-4852-A85D-D51D8F016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90" y="5659799"/>
            <a:ext cx="720000" cy="72000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4F362C-631F-4FF8-AF2B-47B8BC3027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7" t="7141" r="22417" b="7141"/>
          <a:stretch/>
        </p:blipFill>
        <p:spPr>
          <a:xfrm>
            <a:off x="5993183" y="6015333"/>
            <a:ext cx="1348073" cy="720000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F85FFEF8-F748-4E8C-9E40-402C6DE1E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40" y="1037710"/>
            <a:ext cx="720000" cy="72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95D114-F383-4F6A-B8F6-7D9336C27471}"/>
              </a:ext>
            </a:extLst>
          </p:cNvPr>
          <p:cNvSpPr txBox="1"/>
          <p:nvPr/>
        </p:nvSpPr>
        <p:spPr>
          <a:xfrm>
            <a:off x="1967256" y="2134346"/>
            <a:ext cx="8547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/>
              <a:t>Yêu </a:t>
            </a:r>
            <a:r>
              <a:rPr lang="vi-VN" sz="2400" dirty="0" err="1"/>
              <a:t>cầu</a:t>
            </a:r>
            <a:r>
              <a:rPr lang="vi-VN" sz="2400" dirty="0"/>
              <a:t> </a:t>
            </a:r>
            <a:r>
              <a:rPr lang="vi-VN" sz="2400" dirty="0" err="1"/>
              <a:t>kiến</a:t>
            </a:r>
            <a:r>
              <a:rPr lang="vi-VN" sz="2400" dirty="0"/>
              <a:t> </a:t>
            </a:r>
            <a:r>
              <a:rPr lang="vi-VN" sz="2400" dirty="0" err="1"/>
              <a:t>thức</a:t>
            </a:r>
            <a:r>
              <a:rPr lang="vi-VN" sz="2400" dirty="0"/>
              <a:t> </a:t>
            </a:r>
            <a:r>
              <a:rPr lang="vi-VN" sz="2400" dirty="0" err="1"/>
              <a:t>lập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F759ED-8549-45DA-93C4-BF3AC147488C}"/>
              </a:ext>
            </a:extLst>
          </p:cNvPr>
          <p:cNvSpPr txBox="1"/>
          <p:nvPr/>
        </p:nvSpPr>
        <p:spPr>
          <a:xfrm>
            <a:off x="1959755" y="3052098"/>
            <a:ext cx="8562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/>
              <a:t>Không </a:t>
            </a:r>
            <a:r>
              <a:rPr lang="vi-VN" sz="2400" dirty="0" err="1"/>
              <a:t>sẵn</a:t>
            </a:r>
            <a:r>
              <a:rPr lang="vi-VN" sz="2400" dirty="0"/>
              <a:t> </a:t>
            </a:r>
            <a:r>
              <a:rPr lang="vi-VN" sz="2400" dirty="0" err="1"/>
              <a:t>sàng</a:t>
            </a:r>
            <a:r>
              <a:rPr lang="vi-VN" sz="2400" dirty="0"/>
              <a:t> </a:t>
            </a:r>
            <a:r>
              <a:rPr lang="vi-VN" sz="2400" dirty="0" err="1"/>
              <a:t>hộ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 </a:t>
            </a:r>
            <a:r>
              <a:rPr lang="vi-VN" sz="2400" dirty="0" err="1"/>
              <a:t>mới</a:t>
            </a:r>
            <a:r>
              <a:rPr lang="vi-VN" sz="2400" dirty="0"/>
              <a:t>.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phải</a:t>
            </a:r>
            <a:r>
              <a:rPr lang="vi-VN" sz="2400" dirty="0"/>
              <a:t> </a:t>
            </a:r>
            <a:r>
              <a:rPr lang="vi-VN" sz="2400" dirty="0" err="1"/>
              <a:t>thiết</a:t>
            </a:r>
            <a:r>
              <a:rPr lang="vi-VN" sz="2400" dirty="0"/>
              <a:t> </a:t>
            </a:r>
            <a:r>
              <a:rPr lang="vi-VN" sz="2400" dirty="0" err="1"/>
              <a:t>lập</a:t>
            </a:r>
            <a:r>
              <a:rPr lang="vi-VN" sz="2400" dirty="0"/>
              <a:t> </a:t>
            </a:r>
            <a:r>
              <a:rPr lang="vi-VN" sz="2400" dirty="0" err="1"/>
              <a:t>driver</a:t>
            </a:r>
            <a:r>
              <a:rPr lang="vi-VN" sz="2400" dirty="0"/>
              <a:t> cho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 tương </a:t>
            </a:r>
            <a:r>
              <a:rPr lang="vi-VN" sz="2400" dirty="0" err="1"/>
              <a:t>ứng</a:t>
            </a:r>
            <a:r>
              <a:rPr lang="vi-V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79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76F7E9-BCA5-46D9-AA9B-E2DA6A3EF02E}"/>
              </a:ext>
            </a:extLst>
          </p:cNvPr>
          <p:cNvSpPr txBox="1"/>
          <p:nvPr/>
        </p:nvSpPr>
        <p:spPr>
          <a:xfrm>
            <a:off x="875107" y="4363720"/>
            <a:ext cx="1058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/>
              <a:t>Sau </a:t>
            </a:r>
            <a:r>
              <a:rPr lang="vi-VN" sz="2400" dirty="0" err="1"/>
              <a:t>đó</a:t>
            </a:r>
            <a:r>
              <a:rPr lang="vi-VN" sz="2400" dirty="0"/>
              <a:t>,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 </a:t>
            </a:r>
            <a:r>
              <a:rPr lang="vi-VN" sz="2400" dirty="0" err="1"/>
              <a:t>bắt</a:t>
            </a:r>
            <a:r>
              <a:rPr lang="vi-VN" sz="2400" dirty="0"/>
              <a:t> </a:t>
            </a:r>
            <a:r>
              <a:rPr lang="vi-VN" sz="2400" dirty="0" err="1"/>
              <a:t>đầu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yêu </a:t>
            </a:r>
            <a:r>
              <a:rPr lang="vi-VN" sz="2400" dirty="0" err="1"/>
              <a:t>cầu</a:t>
            </a:r>
            <a:r>
              <a:rPr lang="vi-VN" sz="2400" dirty="0"/>
              <a:t> thông qua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khiển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nó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14733-6E7D-433B-A95B-0B3405FCFB60}"/>
              </a:ext>
            </a:extLst>
          </p:cNvPr>
          <p:cNvSpPr txBox="1"/>
          <p:nvPr/>
        </p:nvSpPr>
        <p:spPr>
          <a:xfrm>
            <a:off x="12337" y="216654"/>
            <a:ext cx="121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600" dirty="0"/>
              <a:t>CÁC HOẠT ĐỘNG CỦA SELENIUM WEBDRIVER</a:t>
            </a:r>
            <a:endParaRPr lang="vi-V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45368-3B6A-4DF6-8D34-01EF9A7B1EAF}"/>
              </a:ext>
            </a:extLst>
          </p:cNvPr>
          <p:cNvSpPr txBox="1"/>
          <p:nvPr/>
        </p:nvSpPr>
        <p:spPr>
          <a:xfrm>
            <a:off x="875107" y="2283598"/>
            <a:ext cx="10585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lệnh</a:t>
            </a:r>
            <a:r>
              <a:rPr lang="vi-VN" sz="2400" dirty="0"/>
              <a:t> </a:t>
            </a:r>
            <a:r>
              <a:rPr lang="vi-VN" sz="2400" dirty="0" err="1"/>
              <a:t>kiểm</a:t>
            </a:r>
            <a:r>
              <a:rPr lang="vi-VN" sz="2400" dirty="0"/>
              <a:t> tra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chuyển</a:t>
            </a:r>
            <a:r>
              <a:rPr lang="vi-VN" sz="2400" dirty="0"/>
              <a:t> </a:t>
            </a:r>
            <a:r>
              <a:rPr lang="vi-VN" sz="2400" dirty="0" err="1"/>
              <a:t>đổi</a:t>
            </a:r>
            <a:r>
              <a:rPr lang="vi-VN" sz="2400" dirty="0"/>
              <a:t> </a:t>
            </a:r>
            <a:r>
              <a:rPr lang="vi-VN" sz="2400" dirty="0" err="1"/>
              <a:t>thành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yêu </a:t>
            </a:r>
            <a:r>
              <a:rPr lang="vi-VN" sz="2400" dirty="0" err="1"/>
              <a:t>cầu</a:t>
            </a:r>
            <a:r>
              <a:rPr lang="vi-VN" sz="2400" dirty="0"/>
              <a:t> HTTP </a:t>
            </a:r>
            <a:r>
              <a:rPr lang="vi-VN" sz="2400" dirty="0" err="1"/>
              <a:t>bằng</a:t>
            </a:r>
            <a:r>
              <a:rPr lang="vi-VN" sz="2400" dirty="0"/>
              <a:t> giao </a:t>
            </a:r>
            <a:r>
              <a:rPr lang="vi-VN" sz="2400" dirty="0" err="1"/>
              <a:t>thức</a:t>
            </a:r>
            <a:r>
              <a:rPr lang="vi-VN" sz="2400" dirty="0"/>
              <a:t> JSON.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00756-8176-4390-B737-4E3A4E29D1C7}"/>
              </a:ext>
            </a:extLst>
          </p:cNvPr>
          <p:cNvSpPr txBox="1"/>
          <p:nvPr/>
        </p:nvSpPr>
        <p:spPr>
          <a:xfrm>
            <a:off x="875107" y="3323659"/>
            <a:ext cx="10585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dirty="0" err="1"/>
              <a:t>Trước</a:t>
            </a:r>
            <a:r>
              <a:rPr lang="vi-VN" sz="2400" dirty="0"/>
              <a:t> khi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bất</a:t>
            </a:r>
            <a:r>
              <a:rPr lang="vi-VN" sz="2400" dirty="0"/>
              <a:t> </a:t>
            </a:r>
            <a:r>
              <a:rPr lang="vi-VN" sz="2400" dirty="0" err="1"/>
              <a:t>kỳ</a:t>
            </a:r>
            <a:r>
              <a:rPr lang="vi-VN" sz="2400" dirty="0"/>
              <a:t> </a:t>
            </a:r>
            <a:r>
              <a:rPr lang="vi-VN" sz="2400" dirty="0" err="1"/>
              <a:t>trường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r>
              <a:rPr lang="vi-VN" sz="2400" dirty="0"/>
              <a:t> </a:t>
            </a:r>
            <a:r>
              <a:rPr lang="vi-VN" sz="2400" dirty="0" err="1"/>
              <a:t>thử</a:t>
            </a:r>
            <a:r>
              <a:rPr lang="vi-VN" sz="2400" dirty="0"/>
              <a:t> </a:t>
            </a:r>
            <a:r>
              <a:rPr lang="vi-VN" sz="2400" dirty="0" err="1"/>
              <a:t>nghiệm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, </a:t>
            </a:r>
            <a:r>
              <a:rPr lang="vi-VN" sz="2400" dirty="0" err="1"/>
              <a:t>mọi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 </a:t>
            </a:r>
            <a:r>
              <a:rPr lang="vi-VN" sz="2400" dirty="0" err="1"/>
              <a:t>đều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khiển</a:t>
            </a:r>
            <a:r>
              <a:rPr lang="vi-VN" sz="2400" dirty="0"/>
              <a:t> riêng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khởi</a:t>
            </a:r>
            <a:r>
              <a:rPr lang="vi-VN" sz="2400" dirty="0"/>
              <a:t> </a:t>
            </a:r>
            <a:r>
              <a:rPr lang="vi-VN" sz="2400" dirty="0" err="1"/>
              <a:t>tạo</a:t>
            </a:r>
            <a:r>
              <a:rPr lang="vi-VN" sz="2400" dirty="0"/>
              <a:t> </a:t>
            </a:r>
            <a:r>
              <a:rPr lang="vi-VN" sz="2400" dirty="0" err="1"/>
              <a:t>máy</a:t>
            </a:r>
            <a:r>
              <a:rPr lang="vi-VN" sz="2400" dirty="0"/>
              <a:t> </a:t>
            </a:r>
            <a:r>
              <a:rPr lang="vi-VN" sz="2400" dirty="0" err="1"/>
              <a:t>chủ</a:t>
            </a:r>
            <a:r>
              <a:rPr lang="vi-V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48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6C4D85-9199-4FA8-8DB8-6B7AA5DB9282}"/>
              </a:ext>
            </a:extLst>
          </p:cNvPr>
          <p:cNvSpPr txBox="1"/>
          <p:nvPr/>
        </p:nvSpPr>
        <p:spPr>
          <a:xfrm>
            <a:off x="2906536" y="2055236"/>
            <a:ext cx="6378926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5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WebDriver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driver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ChromeDriver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5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//www.browserstack.com)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6E07B-59BA-4E3F-B8BB-B6D760AC9CC2}"/>
              </a:ext>
            </a:extLst>
          </p:cNvPr>
          <p:cNvSpPr txBox="1"/>
          <p:nvPr/>
        </p:nvSpPr>
        <p:spPr>
          <a:xfrm>
            <a:off x="12337" y="216654"/>
            <a:ext cx="121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600" dirty="0"/>
              <a:t>CÁC HOẠT ĐỘNG CỦA SELENIUM WEBDRIVER</a:t>
            </a:r>
            <a:endParaRPr lang="vi-VN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77B83-8380-4D5D-ABF2-93C73358B252}"/>
              </a:ext>
            </a:extLst>
          </p:cNvPr>
          <p:cNvSpPr txBox="1"/>
          <p:nvPr/>
        </p:nvSpPr>
        <p:spPr>
          <a:xfrm>
            <a:off x="335280" y="3663566"/>
            <a:ext cx="11338560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khởi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Chrome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BrowserStack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Mọi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code /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URL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Giao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JSON Wire qua HTTP. Sau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URL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ChromeDriver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client (Python)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code sang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JSON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ChromeDriver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B617E-43A3-4FD0-973C-3D5E471E32D9}"/>
              </a:ext>
            </a:extLst>
          </p:cNvPr>
          <p:cNvSpPr txBox="1"/>
          <p:nvPr/>
        </p:nvSpPr>
        <p:spPr>
          <a:xfrm>
            <a:off x="436880" y="1320798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1425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F21EF393-8488-4C91-BC52-3032A2578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57" y="4482952"/>
            <a:ext cx="8864083" cy="5558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19996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//localhost:8080/{"url":https://www.browserstack.com"}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6FAED-43C0-4CE9-9C61-55EAAC21E7BE}"/>
              </a:ext>
            </a:extLst>
          </p:cNvPr>
          <p:cNvSpPr txBox="1"/>
          <p:nvPr/>
        </p:nvSpPr>
        <p:spPr>
          <a:xfrm>
            <a:off x="1663955" y="5493983"/>
            <a:ext cx="886408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request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GET – POST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6E07B-59BA-4E3F-B8BB-B6D760AC9CC2}"/>
              </a:ext>
            </a:extLst>
          </p:cNvPr>
          <p:cNvSpPr txBox="1"/>
          <p:nvPr/>
        </p:nvSpPr>
        <p:spPr>
          <a:xfrm>
            <a:off x="12337" y="216654"/>
            <a:ext cx="121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600" dirty="0"/>
              <a:t>CÁC HOẠT ĐỘNG CỦA SELENIUM WEBDRIVER</a:t>
            </a:r>
            <a:endParaRPr lang="vi-V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64D73-7E45-4647-897D-9493AEE3E1FB}"/>
              </a:ext>
            </a:extLst>
          </p:cNvPr>
          <p:cNvSpPr txBox="1"/>
          <p:nvPr/>
        </p:nvSpPr>
        <p:spPr>
          <a:xfrm>
            <a:off x="436880" y="3701368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E581B-FA20-4C33-BA7F-26B4929596EF}"/>
              </a:ext>
            </a:extLst>
          </p:cNvPr>
          <p:cNvSpPr txBox="1"/>
          <p:nvPr/>
        </p:nvSpPr>
        <p:spPr>
          <a:xfrm>
            <a:off x="2906536" y="2055236"/>
            <a:ext cx="6378926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5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WebDriver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driver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ChromeDriver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5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</a:t>
            </a:r>
            <a:r>
              <a:rPr lang="en-US" sz="20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//www.browserstack.com)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23171-8E9D-476A-8B06-67B1D8372E27}"/>
              </a:ext>
            </a:extLst>
          </p:cNvPr>
          <p:cNvSpPr txBox="1"/>
          <p:nvPr/>
        </p:nvSpPr>
        <p:spPr>
          <a:xfrm>
            <a:off x="436880" y="1320798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304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6C94608-6850-467D-9872-B6593DA3F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19" y="902524"/>
            <a:ext cx="9916160" cy="59554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openqa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selenium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openqa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selenium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openqa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selenium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openqa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selenium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chrome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ChromeDriver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annotations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LoginAutomation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@Test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webdriver.chrome.driver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"path of driver"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ChromeDriver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manage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window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maximize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"https://www.browserstack.com/users/sign_in"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user_email_Login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user_password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"commit"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sendKeys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"abc@gmail.com"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sendKeys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your_password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actualUrl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"https://live.browserstack.com/dashboard"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expectedUrl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getCurrentUrl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Assert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expectedUrl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actualUrl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5DA55-68FB-48AA-B5A8-08F29C45032F}"/>
              </a:ext>
            </a:extLst>
          </p:cNvPr>
          <p:cNvSpPr txBox="1"/>
          <p:nvPr/>
        </p:nvSpPr>
        <p:spPr>
          <a:xfrm>
            <a:off x="12337" y="216654"/>
            <a:ext cx="121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600" dirty="0"/>
              <a:t>CÁCH SỬ DỤNG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92355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935629-093F-422E-A801-F02D1B1275FC}"/>
              </a:ext>
            </a:extLst>
          </p:cNvPr>
          <p:cNvSpPr txBox="1"/>
          <p:nvPr/>
        </p:nvSpPr>
        <p:spPr>
          <a:xfrm>
            <a:off x="3017519" y="4909672"/>
            <a:ext cx="6888478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7B92A-480A-433B-B804-003CDCAEC924}"/>
              </a:ext>
            </a:extLst>
          </p:cNvPr>
          <p:cNvSpPr txBox="1"/>
          <p:nvPr/>
        </p:nvSpPr>
        <p:spPr>
          <a:xfrm>
            <a:off x="12337" y="216654"/>
            <a:ext cx="121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600" dirty="0"/>
              <a:t>CÁC</a:t>
            </a:r>
            <a:r>
              <a:rPr lang="vi-VN" sz="3600" dirty="0"/>
              <a:t> CÔNG VIỆC ĐƯỢC THỰC HIỆN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AD7A0-5116-44C6-B57C-AEE66263F92F}"/>
              </a:ext>
            </a:extLst>
          </p:cNvPr>
          <p:cNvSpPr txBox="1"/>
          <p:nvPr/>
        </p:nvSpPr>
        <p:spPr>
          <a:xfrm>
            <a:off x="3017518" y="1631925"/>
            <a:ext cx="6888481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Selenium WebDriver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95CC3-870C-47FA-AB0D-51C6565A7EAC}"/>
              </a:ext>
            </a:extLst>
          </p:cNvPr>
          <p:cNvSpPr txBox="1"/>
          <p:nvPr/>
        </p:nvSpPr>
        <p:spPr>
          <a:xfrm>
            <a:off x="3017519" y="2312862"/>
            <a:ext cx="688848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B06DB-235D-46A8-8BD9-463E2510E19D}"/>
              </a:ext>
            </a:extLst>
          </p:cNvPr>
          <p:cNvSpPr txBox="1"/>
          <p:nvPr/>
        </p:nvSpPr>
        <p:spPr>
          <a:xfrm>
            <a:off x="3017519" y="2993799"/>
            <a:ext cx="688847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95D3E-75DF-4739-AE79-1951B4786699}"/>
              </a:ext>
            </a:extLst>
          </p:cNvPr>
          <p:cNvSpPr txBox="1"/>
          <p:nvPr/>
        </p:nvSpPr>
        <p:spPr>
          <a:xfrm>
            <a:off x="3017518" y="4228734"/>
            <a:ext cx="6888479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9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CC8847-F5B1-4114-9D3A-C7AF76E747CB}"/>
              </a:ext>
            </a:extLst>
          </p:cNvPr>
          <p:cNvSpPr txBox="1"/>
          <p:nvPr/>
        </p:nvSpPr>
        <p:spPr>
          <a:xfrm>
            <a:off x="687770" y="2251670"/>
            <a:ext cx="670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 err="1"/>
              <a:t>WebDriver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tỏ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Selenium</a:t>
            </a:r>
            <a:r>
              <a:rPr lang="vi-VN" dirty="0"/>
              <a:t> IDE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Selenium</a:t>
            </a:r>
            <a:r>
              <a:rPr lang="vi-VN" dirty="0"/>
              <a:t> RC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ổn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hơn trong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hoá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duyệt</a:t>
            </a:r>
            <a:r>
              <a:rPr lang="vi-VN" dirty="0"/>
              <a:t>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816EA-B12E-4D70-93A1-005A39FC55ED}"/>
              </a:ext>
            </a:extLst>
          </p:cNvPr>
          <p:cNvSpPr txBox="1"/>
          <p:nvPr/>
        </p:nvSpPr>
        <p:spPr>
          <a:xfrm>
            <a:off x="1777999" y="3683000"/>
            <a:ext cx="51551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dirty="0" err="1"/>
              <a:t>WebDriver</a:t>
            </a:r>
            <a:r>
              <a:rPr lang="vi-VN" dirty="0"/>
              <a:t>, không </a:t>
            </a:r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Selenium</a:t>
            </a:r>
            <a:r>
              <a:rPr lang="vi-VN" dirty="0"/>
              <a:t> RC, không </a:t>
            </a:r>
            <a:r>
              <a:rPr lang="vi-VN" dirty="0" err="1"/>
              <a:t>dựa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JavaScript</a:t>
            </a:r>
            <a:r>
              <a:rPr lang="vi-VN" dirty="0"/>
              <a:t> </a:t>
            </a:r>
            <a:r>
              <a:rPr lang="vi-VN" dirty="0" err="1"/>
              <a:t>dành</a:t>
            </a:r>
            <a:r>
              <a:rPr lang="vi-VN" dirty="0"/>
              <a:t> cho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liên </a:t>
            </a:r>
            <a:r>
              <a:rPr lang="vi-VN" dirty="0" err="1"/>
              <a:t>lạc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trong </a:t>
            </a:r>
            <a:r>
              <a:rPr lang="vi-VN" dirty="0" err="1"/>
              <a:t>Selenium</a:t>
            </a:r>
            <a:r>
              <a:rPr lang="vi-VN" dirty="0"/>
              <a:t> RC.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9CFBDD4-1EB7-4236-8F0E-85C291F4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80" y="1397000"/>
            <a:ext cx="4572000" cy="45720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E728A61-E23C-46D6-81B6-993C1869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0" y="4748848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73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194D6-137C-4659-884E-6D29450CFA59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253817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B0EAEB-A8C8-41B3-8467-96C0C1513B7B}"/>
              </a:ext>
            </a:extLst>
          </p:cNvPr>
          <p:cNvSpPr txBox="1"/>
          <p:nvPr/>
        </p:nvSpPr>
        <p:spPr>
          <a:xfrm>
            <a:off x="3048000" y="1755080"/>
            <a:ext cx="6096000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30480" indent="34925"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Selenium Grid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cùng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Selenium RC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chạy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thử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song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lúc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song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lúc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A66551-F098-4D9C-85CC-A00769A47376}"/>
              </a:ext>
            </a:extLst>
          </p:cNvPr>
          <p:cNvSpPr txBox="1"/>
          <p:nvPr/>
        </p:nvSpPr>
        <p:spPr>
          <a:xfrm>
            <a:off x="2484418" y="1929664"/>
            <a:ext cx="6837770" cy="251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đồng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Tiết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kiệm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hub-and-nodes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Hub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tâm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Selenium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6C1133E-9D3E-4E0C-A3B4-AA71DCE4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735" y="4289836"/>
            <a:ext cx="933450" cy="93345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CB1ED14-6E02-409D-93A2-6BD896701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30" y="5289550"/>
            <a:ext cx="952500" cy="9525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186F84A-565C-4B20-BF00-0BA5C7354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667000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55E8179-02F7-463B-A9E8-72C5246C01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0" y="4770531"/>
            <a:ext cx="720000" cy="720000"/>
          </a:xfrm>
          <a:prstGeom prst="rect">
            <a:avLst/>
          </a:prstGeom>
        </p:spPr>
      </p:pic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870645ED-AE44-44E8-949E-C46FB8A5C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30" y="795025"/>
            <a:ext cx="720000" cy="6786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C9369AE-9DD6-4507-BD32-B1024F0F4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77" y="5094381"/>
            <a:ext cx="720000" cy="720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075BC7D-55F5-49D3-8166-6E316A348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85" y="1009330"/>
            <a:ext cx="720000" cy="7200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E6D54057-811B-4217-9546-7E61FD0C83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65" y="2764200"/>
            <a:ext cx="720000" cy="720000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304DC68E-5CE2-49CD-83E6-8D55EC8A1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52100"/>
            <a:ext cx="720000" cy="72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032636-6FC0-476A-AAE1-3503C3E02952}"/>
              </a:ext>
            </a:extLst>
          </p:cNvPr>
          <p:cNvSpPr txBox="1"/>
          <p:nvPr/>
        </p:nvSpPr>
        <p:spPr>
          <a:xfrm>
            <a:off x="3048000" y="2876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" marR="30480" indent="198120" algn="just">
              <a:spcAft>
                <a:spcPts val="1200"/>
              </a:spcAft>
            </a:pPr>
            <a:r>
              <a:rPr lang="en-US" sz="36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TÍNH NĂNG, ĐẶC ĐIỂM</a:t>
            </a:r>
          </a:p>
        </p:txBody>
      </p:sp>
    </p:spTree>
    <p:extLst>
      <p:ext uri="{BB962C8B-B14F-4D97-AF65-F5344CB8AC3E}">
        <p14:creationId xmlns:p14="http://schemas.microsoft.com/office/powerpoint/2010/main" val="221490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194D6-137C-4659-884E-6D29450CFA59}"/>
              </a:ext>
            </a:extLst>
          </p:cNvPr>
          <p:cNvSpPr txBox="1"/>
          <p:nvPr/>
        </p:nvSpPr>
        <p:spPr>
          <a:xfrm>
            <a:off x="0" y="292116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TRÌNH DUYỆT</a:t>
            </a:r>
            <a:br>
              <a:rPr lang="en-US" sz="6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vi-VN" sz="6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VÀ HỖ TRỢ MÔI TRƯỜNG </a:t>
            </a:r>
            <a:endParaRPr lang="en-US" sz="6000" b="1" dirty="0">
              <a:latin typeface="UTM Futura Extra" panose="02040603050506020204" pitchFamily="18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E2C41-EF3D-492D-A4B1-E6C06AE86321}"/>
              </a:ext>
            </a:extLst>
          </p:cNvPr>
          <p:cNvSpPr txBox="1"/>
          <p:nvPr/>
        </p:nvSpPr>
        <p:spPr>
          <a:xfrm>
            <a:off x="0" y="218997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NHỮNG </a:t>
            </a:r>
            <a:r>
              <a:rPr lang="vi-VN" sz="32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LƯU Ý VỀ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788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50E7BE-75FA-42FD-AA8E-C9C78C9B28DE}"/>
              </a:ext>
            </a:extLst>
          </p:cNvPr>
          <p:cNvSpPr txBox="1"/>
          <p:nvPr/>
        </p:nvSpPr>
        <p:spPr>
          <a:xfrm>
            <a:off x="1254760" y="2291864"/>
            <a:ext cx="104343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/>
              <a:t>Do </a:t>
            </a:r>
            <a:r>
              <a:rPr lang="vi-VN" sz="2400" dirty="0" err="1"/>
              <a:t>sự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r>
              <a:rPr lang="vi-VN" sz="2400" dirty="0"/>
              <a:t> </a:t>
            </a:r>
            <a:r>
              <a:rPr lang="vi-VN" sz="2400" dirty="0" err="1"/>
              <a:t>biệt</a:t>
            </a:r>
            <a:r>
              <a:rPr lang="vi-VN" sz="2400" dirty="0"/>
              <a:t> </a:t>
            </a:r>
            <a:r>
              <a:rPr lang="vi-VN" sz="2400" dirty="0" err="1"/>
              <a:t>về</a:t>
            </a:r>
            <a:r>
              <a:rPr lang="vi-VN" sz="2400" dirty="0"/>
              <a:t> </a:t>
            </a:r>
            <a:r>
              <a:rPr lang="vi-VN" sz="2400" dirty="0" err="1"/>
              <a:t>kiến</a:t>
            </a:r>
            <a:r>
              <a:rPr lang="vi-VN" sz="2400" dirty="0"/>
              <a:t> </a:t>
            </a:r>
            <a:r>
              <a:rPr lang="vi-VN" sz="2400" dirty="0" err="1"/>
              <a:t>trúc</a:t>
            </a:r>
            <a:r>
              <a:rPr lang="vi-VN" sz="2400" dirty="0"/>
              <a:t>, </a:t>
            </a:r>
            <a:r>
              <a:rPr lang="vi-VN" sz="2400" dirty="0" err="1"/>
              <a:t>Selenium</a:t>
            </a:r>
            <a:r>
              <a:rPr lang="vi-VN" sz="2400" dirty="0"/>
              <a:t> IDE, </a:t>
            </a:r>
            <a:r>
              <a:rPr lang="vi-VN" sz="2400" dirty="0" err="1"/>
              <a:t>Selenium</a:t>
            </a:r>
            <a:r>
              <a:rPr lang="vi-VN" sz="2400" dirty="0"/>
              <a:t> RC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WebDriver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bộ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môi </a:t>
            </a:r>
            <a:r>
              <a:rPr lang="vi-VN" sz="2400" dirty="0" err="1"/>
              <a:t>trường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r>
              <a:rPr lang="vi-VN" sz="2400" dirty="0"/>
              <a:t> nhau.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/>
              <a:t>Selenium</a:t>
            </a:r>
            <a:r>
              <a:rPr lang="vi-VN" sz="2400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: </a:t>
            </a:r>
            <a:r>
              <a:rPr lang="vi-VN" sz="2400" dirty="0" err="1"/>
              <a:t>Mozilla</a:t>
            </a:r>
            <a:r>
              <a:rPr lang="vi-VN" sz="2400" dirty="0"/>
              <a:t> </a:t>
            </a:r>
            <a:r>
              <a:rPr lang="vi-VN" sz="2400" dirty="0" err="1"/>
              <a:t>Firefox</a:t>
            </a:r>
            <a:endParaRPr lang="vi-V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hành</a:t>
            </a:r>
            <a:r>
              <a:rPr lang="vi-VN" sz="2400" dirty="0"/>
              <a:t>: Windows, </a:t>
            </a:r>
            <a:r>
              <a:rPr lang="vi-VN" sz="2400" dirty="0" err="1"/>
              <a:t>Mac</a:t>
            </a:r>
            <a:r>
              <a:rPr lang="vi-VN" sz="2400" dirty="0"/>
              <a:t> OS X, </a:t>
            </a:r>
            <a:r>
              <a:rPr lang="vi-VN" sz="2400" dirty="0" err="1"/>
              <a:t>Linux</a:t>
            </a:r>
            <a:endParaRPr lang="vi-VN" sz="24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05C6ECD-341B-4F3A-8357-5C2016931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61" y="1096095"/>
            <a:ext cx="720000" cy="72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E703C40-F9CD-404C-87C2-7D1FB5F2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62" y="744112"/>
            <a:ext cx="720000" cy="7200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62AD0AF-5C6A-4FA3-A71C-70B1C3E6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2" y="5461000"/>
            <a:ext cx="720000" cy="720000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7F5274B7-B2B0-4F46-AE09-92F1C96A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" y="4706625"/>
            <a:ext cx="720000" cy="678600"/>
          </a:xfrm>
          <a:prstGeom prst="rect">
            <a:avLst/>
          </a:prstGeom>
        </p:spPr>
      </p:pic>
      <p:pic>
        <p:nvPicPr>
          <p:cNvPr id="13" name="Picture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1B9616E-E208-4720-BE69-1A277BBD8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2" y="3261360"/>
            <a:ext cx="1559560" cy="15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5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08DA6A-0404-43C0-BE05-16A9B9A58071}"/>
              </a:ext>
            </a:extLst>
          </p:cNvPr>
          <p:cNvSpPr txBox="1"/>
          <p:nvPr/>
        </p:nvSpPr>
        <p:spPr>
          <a:xfrm>
            <a:off x="3658225" y="5742955"/>
            <a:ext cx="328676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50000"/>
              </a:lnSpc>
              <a:spcAft>
                <a:spcPts val="600"/>
              </a:spcAft>
              <a:buSzPts val="1000"/>
              <a:tabLst>
                <a:tab pos="1371600" algn="l"/>
              </a:tabLst>
            </a:pPr>
            <a:r>
              <a:rPr lang="en-US" sz="2400" dirty="0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 11.5 </a:t>
            </a:r>
            <a:r>
              <a:rPr lang="en-US" sz="240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1B1B1B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BDF09-3CD7-44D4-80B1-F1BEA512B32B}"/>
              </a:ext>
            </a:extLst>
          </p:cNvPr>
          <p:cNvSpPr txBox="1"/>
          <p:nvPr/>
        </p:nvSpPr>
        <p:spPr>
          <a:xfrm>
            <a:off x="0" y="9460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WEBDRIVER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712A6-4374-45D3-B934-738E52596F44}"/>
              </a:ext>
            </a:extLst>
          </p:cNvPr>
          <p:cNvSpPr txBox="1"/>
          <p:nvPr/>
        </p:nvSpPr>
        <p:spPr>
          <a:xfrm>
            <a:off x="1005840" y="826120"/>
            <a:ext cx="9316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HỖ TRỢ TRÌNH DUYỆT:</a:t>
            </a:r>
            <a:endParaRPr lang="en-US" sz="2000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571DB25-55B6-4F6C-B958-12C6560E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30" y="4997558"/>
            <a:ext cx="720000" cy="720000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0FC4B235-413E-4FF6-952E-2CD39FB48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35" y="4032561"/>
            <a:ext cx="720000" cy="6786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D7B6FC7-DE7B-43E9-AA57-B3222164B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35" y="5742955"/>
            <a:ext cx="720000" cy="72000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D2A1E365-3906-4252-94CB-50BC11D90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50" y="2730030"/>
            <a:ext cx="720000" cy="720000"/>
          </a:xfrm>
          <a:prstGeom prst="rect">
            <a:avLst/>
          </a:prstGeom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E22A2BEB-E6E0-4B57-895A-287F565F8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35" y="1534312"/>
            <a:ext cx="720000" cy="72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21F840-F5FC-436E-AC01-05D4ABD69638}"/>
              </a:ext>
            </a:extLst>
          </p:cNvPr>
          <p:cNvSpPr txBox="1"/>
          <p:nvPr/>
        </p:nvSpPr>
        <p:spPr>
          <a:xfrm>
            <a:off x="1955800" y="1534312"/>
            <a:ext cx="836676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50000"/>
              </a:lnSpc>
              <a:spcAft>
                <a:spcPts val="600"/>
              </a:spcAft>
              <a:buSzPts val="1000"/>
              <a:tabLst>
                <a:tab pos="1371600" algn="l"/>
              </a:tabLst>
            </a:pPr>
            <a:r>
              <a:rPr lang="en-US" sz="2400" dirty="0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Internet Explorer </a:t>
            </a:r>
            <a:r>
              <a:rPr lang="en-US" sz="240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 </a:t>
            </a:r>
            <a:r>
              <a:rPr lang="en-US" sz="240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11, </a:t>
            </a:r>
            <a:r>
              <a:rPr lang="en-US" sz="240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32 </a:t>
            </a:r>
            <a:r>
              <a:rPr lang="en-US" sz="240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1B1B1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64-bit.</a:t>
            </a:r>
            <a:endParaRPr lang="en-US" sz="2400" dirty="0">
              <a:solidFill>
                <a:srgbClr val="1B1B1B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B366E-A42B-4305-9D34-30D020B9B693}"/>
              </a:ext>
            </a:extLst>
          </p:cNvPr>
          <p:cNvSpPr txBox="1"/>
          <p:nvPr/>
        </p:nvSpPr>
        <p:spPr>
          <a:xfrm>
            <a:off x="1086550" y="2636498"/>
            <a:ext cx="9316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/>
              <a:t>Microsoft </a:t>
            </a:r>
            <a:r>
              <a:rPr lang="vi-VN" sz="2400" dirty="0" err="1"/>
              <a:t>Edge</a:t>
            </a:r>
            <a:r>
              <a:rPr lang="vi-VN" sz="2400" dirty="0"/>
              <a:t> phiên </a:t>
            </a:r>
            <a:r>
              <a:rPr lang="vi-VN" sz="2400" dirty="0" err="1"/>
              <a:t>bản</a:t>
            </a:r>
            <a:r>
              <a:rPr lang="vi-VN" sz="2400" dirty="0"/>
              <a:t> 12.10240 </a:t>
            </a:r>
            <a:r>
              <a:rPr lang="vi-VN" sz="2400" dirty="0" err="1"/>
              <a:t>trở</a:t>
            </a:r>
            <a:r>
              <a:rPr lang="vi-VN" sz="2400" dirty="0"/>
              <a:t> lên (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số</a:t>
            </a:r>
            <a:r>
              <a:rPr lang="vi-VN" sz="2400" dirty="0"/>
              <a:t> </a:t>
            </a:r>
            <a:r>
              <a:rPr lang="vi-VN" sz="2400" dirty="0" err="1"/>
              <a:t>chức</a:t>
            </a:r>
            <a:r>
              <a:rPr lang="vi-VN" sz="2400" dirty="0"/>
              <a:t> năng đang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triển</a:t>
            </a:r>
            <a:r>
              <a:rPr lang="vi-VN" sz="2400" dirty="0"/>
              <a:t>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217052-7285-4084-A4A4-5693018786F1}"/>
              </a:ext>
            </a:extLst>
          </p:cNvPr>
          <p:cNvSpPr txBox="1"/>
          <p:nvPr/>
        </p:nvSpPr>
        <p:spPr>
          <a:xfrm>
            <a:off x="2616200" y="41747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Firefox 3.0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411697-A39C-4A6E-9635-6F8139A1C388}"/>
              </a:ext>
            </a:extLst>
          </p:cNvPr>
          <p:cNvSpPr txBox="1"/>
          <p:nvPr/>
        </p:nvSpPr>
        <p:spPr>
          <a:xfrm>
            <a:off x="4953000" y="4997558"/>
            <a:ext cx="3983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Google Chrome 12.0.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698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4BDF09-3CD7-44D4-80B1-F1BEA512B32B}"/>
              </a:ext>
            </a:extLst>
          </p:cNvPr>
          <p:cNvSpPr txBox="1"/>
          <p:nvPr/>
        </p:nvSpPr>
        <p:spPr>
          <a:xfrm>
            <a:off x="0" y="9460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WEBDRIVER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712A6-4374-45D3-B934-738E52596F44}"/>
              </a:ext>
            </a:extLst>
          </p:cNvPr>
          <p:cNvSpPr txBox="1"/>
          <p:nvPr/>
        </p:nvSpPr>
        <p:spPr>
          <a:xfrm>
            <a:off x="1005840" y="826120"/>
            <a:ext cx="9316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HỖ TRỢ TRÌNH DUYỆT:</a:t>
            </a:r>
            <a:endParaRPr lang="en-US" sz="20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4F7190D-4632-420A-AB85-7D3874A5D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3077112"/>
            <a:ext cx="1080000" cy="1080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754FDBF-4B29-4D9D-BEFA-24F3C8F2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09030"/>
            <a:ext cx="1080000" cy="1080000"/>
          </a:xfrm>
          <a:prstGeom prst="rect">
            <a:avLst/>
          </a:prstGeom>
        </p:spPr>
      </p:pic>
      <p:pic>
        <p:nvPicPr>
          <p:cNvPr id="16" name="Picture 15" descr="A picture containing underpants&#10;&#10;Description automatically generated">
            <a:extLst>
              <a:ext uri="{FF2B5EF4-FFF2-40B4-BE49-F238E27FC236}">
                <a16:creationId xmlns:a16="http://schemas.microsoft.com/office/drawing/2014/main" id="{148BDD02-9589-499F-82F5-A6A5D737D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40" y="4588055"/>
            <a:ext cx="1080000" cy="10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C51552-61C0-4A7C-8B6D-76B349CF4A00}"/>
              </a:ext>
            </a:extLst>
          </p:cNvPr>
          <p:cNvSpPr txBox="1"/>
          <p:nvPr/>
        </p:nvSpPr>
        <p:spPr>
          <a:xfrm>
            <a:off x="2804160" y="1732745"/>
            <a:ext cx="8219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Android - 2,3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thoại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(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&amp;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phỏng</a:t>
            </a:r>
            <a:r>
              <a:rPr lang="en-US" sz="2400" dirty="0"/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8AB9D4-B20B-4C04-94BF-10EA5F45F2CD}"/>
              </a:ext>
            </a:extLst>
          </p:cNvPr>
          <p:cNvSpPr txBox="1"/>
          <p:nvPr/>
        </p:nvSpPr>
        <p:spPr>
          <a:xfrm>
            <a:off x="1696720" y="3140189"/>
            <a:ext cx="8219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dirty="0"/>
              <a:t>IOS 3+ cho </a:t>
            </a:r>
            <a:r>
              <a:rPr lang="vi-VN" sz="2400" dirty="0" err="1"/>
              <a:t>điện</a:t>
            </a:r>
            <a:r>
              <a:rPr lang="vi-VN" sz="2400" dirty="0"/>
              <a:t> </a:t>
            </a:r>
            <a:r>
              <a:rPr lang="vi-VN" sz="2400" dirty="0" err="1"/>
              <a:t>thoại</a:t>
            </a:r>
            <a:r>
              <a:rPr lang="vi-VN" sz="2400" dirty="0"/>
              <a:t> (</a:t>
            </a:r>
            <a:r>
              <a:rPr lang="vi-VN" sz="2400" dirty="0" err="1"/>
              <a:t>thiết</a:t>
            </a:r>
            <a:r>
              <a:rPr lang="vi-VN" sz="2400" dirty="0"/>
              <a:t> </a:t>
            </a:r>
            <a:r>
              <a:rPr lang="vi-VN" sz="2400" dirty="0" err="1"/>
              <a:t>bị</a:t>
            </a:r>
            <a:r>
              <a:rPr lang="vi-VN" sz="2400" dirty="0"/>
              <a:t> &amp;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giả</a:t>
            </a:r>
            <a:r>
              <a:rPr lang="vi-VN" sz="2400" dirty="0"/>
              <a:t> </a:t>
            </a:r>
            <a:r>
              <a:rPr lang="vi-VN" sz="2400" dirty="0" err="1"/>
              <a:t>lập</a:t>
            </a:r>
            <a:r>
              <a:rPr lang="vi-VN" sz="2400" dirty="0"/>
              <a:t>) </a:t>
            </a:r>
            <a:r>
              <a:rPr lang="vi-VN" sz="2400" dirty="0" err="1"/>
              <a:t>và</a:t>
            </a:r>
            <a:r>
              <a:rPr lang="vi-VN" sz="2400" dirty="0"/>
              <a:t> 3,2+ </a:t>
            </a:r>
            <a:r>
              <a:rPr lang="vi-VN" sz="2400" dirty="0" err="1"/>
              <a:t>dành</a:t>
            </a:r>
            <a:r>
              <a:rPr lang="vi-VN" sz="2400" dirty="0"/>
              <a:t> cho </a:t>
            </a:r>
            <a:r>
              <a:rPr lang="vi-VN" sz="2400" dirty="0" err="1"/>
              <a:t>máy</a:t>
            </a:r>
            <a:r>
              <a:rPr lang="vi-VN" sz="2400" dirty="0"/>
              <a:t> </a:t>
            </a:r>
            <a:r>
              <a:rPr lang="vi-VN" sz="2400" dirty="0" err="1"/>
              <a:t>tính</a:t>
            </a:r>
            <a:r>
              <a:rPr lang="vi-VN" sz="2400" dirty="0"/>
              <a:t> </a:t>
            </a:r>
            <a:r>
              <a:rPr lang="vi-VN" sz="2400" dirty="0" err="1"/>
              <a:t>bảng</a:t>
            </a:r>
            <a:r>
              <a:rPr lang="vi-VN" sz="2400" dirty="0"/>
              <a:t> (</a:t>
            </a:r>
            <a:r>
              <a:rPr lang="vi-VN" sz="2400" dirty="0" err="1"/>
              <a:t>thiết</a:t>
            </a:r>
            <a:r>
              <a:rPr lang="vi-VN" sz="2400" dirty="0"/>
              <a:t> </a:t>
            </a:r>
            <a:r>
              <a:rPr lang="vi-VN" sz="2400" dirty="0" err="1"/>
              <a:t>bị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giả</a:t>
            </a:r>
            <a:r>
              <a:rPr lang="vi-VN" sz="2400" dirty="0"/>
              <a:t> </a:t>
            </a:r>
            <a:r>
              <a:rPr lang="vi-VN" sz="2400" dirty="0" err="1"/>
              <a:t>lập</a:t>
            </a:r>
            <a:r>
              <a:rPr lang="vi-VN" sz="2400" dirty="0"/>
              <a:t>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595EF-A4F4-47A6-BAA6-965EDDA78561}"/>
              </a:ext>
            </a:extLst>
          </p:cNvPr>
          <p:cNvSpPr txBox="1"/>
          <p:nvPr/>
        </p:nvSpPr>
        <p:spPr>
          <a:xfrm>
            <a:off x="5664200" y="5128055"/>
            <a:ext cx="4551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HtmlUnit</a:t>
            </a:r>
            <a:r>
              <a:rPr lang="en-US" sz="2400" dirty="0"/>
              <a:t> 2.9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5907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4BDF09-3CD7-44D4-80B1-F1BEA512B32B}"/>
              </a:ext>
            </a:extLst>
          </p:cNvPr>
          <p:cNvSpPr txBox="1"/>
          <p:nvPr/>
        </p:nvSpPr>
        <p:spPr>
          <a:xfrm>
            <a:off x="0" y="9460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WEBDRIVER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712A6-4374-45D3-B934-738E52596F44}"/>
              </a:ext>
            </a:extLst>
          </p:cNvPr>
          <p:cNvSpPr txBox="1"/>
          <p:nvPr/>
        </p:nvSpPr>
        <p:spPr>
          <a:xfrm>
            <a:off x="1005840" y="826120"/>
            <a:ext cx="9316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HỆ ĐIỀU HÀNH:</a:t>
            </a:r>
            <a:endParaRPr lang="en-US" sz="2000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B01F51A-5C5F-414A-A7F8-280D4AC8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39" y="4082993"/>
            <a:ext cx="1080000" cy="10800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CF58CCF-74AF-48BF-8F3A-91AC6584A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00" y="4082993"/>
            <a:ext cx="1080000" cy="1080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4361B1E-E22C-4684-AB09-329B5E3B8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61" y="4082993"/>
            <a:ext cx="1080000" cy="10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6C1924-E9B3-4D49-A33F-DA18FFED188C}"/>
              </a:ext>
            </a:extLst>
          </p:cNvPr>
          <p:cNvSpPr txBox="1"/>
          <p:nvPr/>
        </p:nvSpPr>
        <p:spPr>
          <a:xfrm>
            <a:off x="2012440" y="2192946"/>
            <a:ext cx="8167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ở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142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194D6-137C-4659-884E-6D29450CFA59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SELENIUM WEBDRIVER</a:t>
            </a:r>
          </a:p>
        </p:txBody>
      </p:sp>
    </p:spTree>
    <p:extLst>
      <p:ext uri="{BB962C8B-B14F-4D97-AF65-F5344CB8AC3E}">
        <p14:creationId xmlns:p14="http://schemas.microsoft.com/office/powerpoint/2010/main" val="2010853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2F090F-FC1A-40B6-BC94-81FFC2A333DB}"/>
              </a:ext>
            </a:extLst>
          </p:cNvPr>
          <p:cNvSpPr txBox="1"/>
          <p:nvPr/>
        </p:nvSpPr>
        <p:spPr>
          <a:xfrm>
            <a:off x="3048000" y="6910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4 component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D9CAD1-8A4D-4D00-A946-1D1B110F34F3}"/>
              </a:ext>
            </a:extLst>
          </p:cNvPr>
          <p:cNvGrpSpPr/>
          <p:nvPr/>
        </p:nvGrpSpPr>
        <p:grpSpPr>
          <a:xfrm>
            <a:off x="1037499" y="1869534"/>
            <a:ext cx="10766653" cy="4532619"/>
            <a:chOff x="651419" y="2576458"/>
            <a:chExt cx="10766653" cy="45326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1FBBA1-96D3-43CF-A514-C81EF9237B75}"/>
                </a:ext>
              </a:extLst>
            </p:cNvPr>
            <p:cNvSpPr/>
            <p:nvPr/>
          </p:nvSpPr>
          <p:spPr>
            <a:xfrm rot="16200000">
              <a:off x="9988029" y="6303385"/>
              <a:ext cx="11160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6D9F47-1B1F-4430-86C6-3D8E5F860223}"/>
                </a:ext>
              </a:extLst>
            </p:cNvPr>
            <p:cNvSpPr/>
            <p:nvPr/>
          </p:nvSpPr>
          <p:spPr>
            <a:xfrm rot="16200000">
              <a:off x="7264864" y="3134479"/>
              <a:ext cx="10080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28EE9945-9E60-4A08-847B-1785834C7D96}"/>
                </a:ext>
              </a:extLst>
            </p:cNvPr>
            <p:cNvSpPr/>
            <p:nvPr/>
          </p:nvSpPr>
          <p:spPr>
            <a:xfrm rot="5400000" flipV="1">
              <a:off x="9938704" y="3896579"/>
              <a:ext cx="122400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B504C6-C7E2-4393-BD17-C0D0995C91E8}"/>
                </a:ext>
              </a:extLst>
            </p:cNvPr>
            <p:cNvGrpSpPr/>
            <p:nvPr/>
          </p:nvGrpSpPr>
          <p:grpSpPr>
            <a:xfrm>
              <a:off x="941473" y="4087759"/>
              <a:ext cx="2966720" cy="1464231"/>
              <a:chOff x="1727200" y="4168483"/>
              <a:chExt cx="2966720" cy="1464231"/>
            </a:xfrm>
          </p:grpSpPr>
          <p:sp>
            <p:nvSpPr>
              <p:cNvPr id="23" name="Arrow: Chevron 22">
                <a:extLst>
                  <a:ext uri="{FF2B5EF4-FFF2-40B4-BE49-F238E27FC236}">
                    <a16:creationId xmlns:a16="http://schemas.microsoft.com/office/drawing/2014/main" id="{920A6426-0ADC-434A-8A67-FCEAEB574D4B}"/>
                  </a:ext>
                </a:extLst>
              </p:cNvPr>
              <p:cNvSpPr/>
              <p:nvPr/>
            </p:nvSpPr>
            <p:spPr>
              <a:xfrm>
                <a:off x="1727200" y="4809111"/>
                <a:ext cx="2966720" cy="251077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DD8884-7CBD-4C38-91F3-9ED93E372D24}"/>
                  </a:ext>
                </a:extLst>
              </p:cNvPr>
              <p:cNvSpPr txBox="1"/>
              <p:nvPr/>
            </p:nvSpPr>
            <p:spPr>
              <a:xfrm>
                <a:off x="2173776" y="4168483"/>
                <a:ext cx="2052320" cy="146423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Selenium Client Libraries</a:t>
                </a:r>
              </a:p>
              <a:p>
                <a:pPr algn="ctr"/>
                <a:r>
                  <a:rPr lang="en-US" sz="2000" dirty="0"/>
                  <a:t>(Python, C#, Java, Perl,…)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5A9244-289D-48C4-81C6-4F2D59A68807}"/>
                </a:ext>
              </a:extLst>
            </p:cNvPr>
            <p:cNvGrpSpPr/>
            <p:nvPr/>
          </p:nvGrpSpPr>
          <p:grpSpPr>
            <a:xfrm>
              <a:off x="3855259" y="4078427"/>
              <a:ext cx="2499360" cy="1464231"/>
              <a:chOff x="1727200" y="4168483"/>
              <a:chExt cx="2499360" cy="1464231"/>
            </a:xfrm>
          </p:grpSpPr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41B4CA0B-4473-455F-AE2F-984E30BFDFC2}"/>
                  </a:ext>
                </a:extLst>
              </p:cNvPr>
              <p:cNvSpPr/>
              <p:nvPr/>
            </p:nvSpPr>
            <p:spPr>
              <a:xfrm>
                <a:off x="1727200" y="4809111"/>
                <a:ext cx="2499360" cy="251077"/>
              </a:xfrm>
              <a:prstGeom prst="chevron">
                <a:avLst/>
              </a:prstGeom>
              <a:solidFill>
                <a:srgbClr val="37C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A839D1-7876-4589-BFAF-663CAAFBDA22}"/>
                  </a:ext>
                </a:extLst>
              </p:cNvPr>
              <p:cNvSpPr txBox="1"/>
              <p:nvPr/>
            </p:nvSpPr>
            <p:spPr>
              <a:xfrm>
                <a:off x="2173776" y="4168483"/>
                <a:ext cx="1687024" cy="1464231"/>
              </a:xfrm>
              <a:prstGeom prst="roundRect">
                <a:avLst/>
              </a:prstGeom>
              <a:solidFill>
                <a:srgbClr val="D1F7F0"/>
              </a:solidFill>
              <a:ln w="57150">
                <a:solidFill>
                  <a:srgbClr val="37CEC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JSON Wire Protocol</a:t>
                </a:r>
              </a:p>
              <a:p>
                <a:pPr algn="ctr"/>
                <a:endParaRPr lang="en-US" sz="2000" b="1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AC0FA7-B72D-4810-AA3F-00BEC6440832}"/>
                </a:ext>
              </a:extLst>
            </p:cNvPr>
            <p:cNvSpPr txBox="1"/>
            <p:nvPr/>
          </p:nvSpPr>
          <p:spPr>
            <a:xfrm>
              <a:off x="9683334" y="3801390"/>
              <a:ext cx="1734738" cy="21077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296B9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Real Browsers</a:t>
              </a:r>
            </a:p>
            <a:p>
              <a:pPr algn="ctr"/>
              <a:r>
                <a:rPr lang="en-US" sz="2000" dirty="0"/>
                <a:t>(Chrome, Firefox, Microsoft Edge,…)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D1BC2264-EB79-4ECF-A8F5-D845E66807A7}"/>
                </a:ext>
              </a:extLst>
            </p:cNvPr>
            <p:cNvSpPr/>
            <p:nvPr/>
          </p:nvSpPr>
          <p:spPr>
            <a:xfrm>
              <a:off x="6297432" y="4720357"/>
              <a:ext cx="205232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012D4EE-1153-418B-8745-71CA4B78AB52}"/>
                </a:ext>
              </a:extLst>
            </p:cNvPr>
            <p:cNvSpPr/>
            <p:nvPr/>
          </p:nvSpPr>
          <p:spPr>
            <a:xfrm rot="16200000">
              <a:off x="7156863" y="5549033"/>
              <a:ext cx="122400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2E8DB1-8982-40C6-B9A7-59F57FE304FA}"/>
                </a:ext>
              </a:extLst>
            </p:cNvPr>
            <p:cNvSpPr txBox="1"/>
            <p:nvPr/>
          </p:nvSpPr>
          <p:spPr>
            <a:xfrm>
              <a:off x="6742702" y="3782637"/>
              <a:ext cx="2052320" cy="21265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296B9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Browser Drivers</a:t>
              </a:r>
            </a:p>
            <a:p>
              <a:pPr algn="ctr"/>
              <a:r>
                <a:rPr lang="en-US" sz="2000" dirty="0"/>
                <a:t>(Chrome Driver, Firefox Driver, Microsoft Edge Driver,…)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CD618F-4954-45AA-99E5-A00447D16FF4}"/>
                </a:ext>
              </a:extLst>
            </p:cNvPr>
            <p:cNvSpPr/>
            <p:nvPr/>
          </p:nvSpPr>
          <p:spPr>
            <a:xfrm>
              <a:off x="7636767" y="2593841"/>
              <a:ext cx="30348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16073126-5761-44FD-A81B-84DA6D22D153}"/>
                </a:ext>
              </a:extLst>
            </p:cNvPr>
            <p:cNvSpPr/>
            <p:nvPr/>
          </p:nvSpPr>
          <p:spPr>
            <a:xfrm rot="5400000" flipV="1">
              <a:off x="10100705" y="2900919"/>
              <a:ext cx="900000" cy="251077"/>
            </a:xfrm>
            <a:prstGeom prst="chevron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B0B837-075A-4745-8257-EF2F4EEB3541}"/>
                </a:ext>
              </a:extLst>
            </p:cNvPr>
            <p:cNvSpPr/>
            <p:nvPr/>
          </p:nvSpPr>
          <p:spPr>
            <a:xfrm>
              <a:off x="7644387" y="6858000"/>
              <a:ext cx="3032921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985CCCDA-5CFD-40E9-83AF-FB9FFD5F7F04}"/>
                </a:ext>
              </a:extLst>
            </p:cNvPr>
            <p:cNvSpPr/>
            <p:nvPr/>
          </p:nvSpPr>
          <p:spPr>
            <a:xfrm rot="16200000">
              <a:off x="7372864" y="6499215"/>
              <a:ext cx="792000" cy="251077"/>
            </a:xfrm>
            <a:prstGeom prst="chevron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E533CC91-15C6-44B9-8931-6A97510B2B48}"/>
                </a:ext>
              </a:extLst>
            </p:cNvPr>
            <p:cNvSpPr/>
            <p:nvPr/>
          </p:nvSpPr>
          <p:spPr>
            <a:xfrm>
              <a:off x="651419" y="4732250"/>
              <a:ext cx="360000" cy="25107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14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AB217-85D5-40E8-BF07-D5AAE1E42BA4}"/>
              </a:ext>
            </a:extLst>
          </p:cNvPr>
          <p:cNvSpPr txBox="1"/>
          <p:nvPr/>
        </p:nvSpPr>
        <p:spPr>
          <a:xfrm>
            <a:off x="2090240" y="859195"/>
            <a:ext cx="7240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Các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như ngôn </a:t>
            </a:r>
            <a:r>
              <a:rPr lang="vi-VN" dirty="0" err="1"/>
              <a:t>ngữ</a:t>
            </a:r>
            <a:r>
              <a:rPr lang="vi-VN" dirty="0"/>
              <a:t> trong </a:t>
            </a:r>
            <a:r>
              <a:rPr lang="vi-VN" dirty="0" err="1"/>
              <a:t>Selenium</a:t>
            </a:r>
            <a:r>
              <a:rPr lang="vi-VN" dirty="0"/>
              <a:t> RC.</a:t>
            </a:r>
          </a:p>
          <a:p>
            <a:r>
              <a:rPr lang="vi-VN" dirty="0"/>
              <a:t>•	</a:t>
            </a:r>
            <a:r>
              <a:rPr lang="vi-VN" dirty="0" err="1"/>
              <a:t>Java</a:t>
            </a:r>
            <a:endParaRPr lang="vi-VN" dirty="0"/>
          </a:p>
          <a:p>
            <a:r>
              <a:rPr lang="vi-VN" dirty="0"/>
              <a:t>•	C#</a:t>
            </a:r>
          </a:p>
          <a:p>
            <a:r>
              <a:rPr lang="vi-VN" dirty="0"/>
              <a:t>•	PHP</a:t>
            </a:r>
          </a:p>
          <a:p>
            <a:r>
              <a:rPr lang="vi-VN" dirty="0"/>
              <a:t>•	</a:t>
            </a:r>
            <a:r>
              <a:rPr lang="vi-VN" dirty="0" err="1"/>
              <a:t>Python</a:t>
            </a:r>
            <a:endParaRPr lang="vi-VN" dirty="0"/>
          </a:p>
          <a:p>
            <a:r>
              <a:rPr lang="vi-VN" dirty="0"/>
              <a:t>•	</a:t>
            </a:r>
            <a:r>
              <a:rPr lang="vi-VN" dirty="0" err="1"/>
              <a:t>Perl</a:t>
            </a:r>
            <a:endParaRPr lang="vi-VN" dirty="0"/>
          </a:p>
          <a:p>
            <a:r>
              <a:rPr lang="vi-VN" dirty="0"/>
              <a:t>•	</a:t>
            </a:r>
            <a:r>
              <a:rPr lang="vi-VN" dirty="0" err="1"/>
              <a:t>Ruby</a:t>
            </a:r>
            <a:endParaRPr lang="vi-VN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DBDD26B-D55F-4ED6-ACE2-4B404801A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3967480"/>
            <a:ext cx="1440000" cy="144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41D1567-29EB-45A9-B5A3-6A5301D3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40" y="3967480"/>
            <a:ext cx="1440000" cy="14400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099B00C-9C25-42D3-93C5-2C3148495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71" y="4204022"/>
            <a:ext cx="1440000" cy="14400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1A04850-F7B9-4332-AE7C-70C83818E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30" y="4204022"/>
            <a:ext cx="1440000" cy="1440000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A2C083-5C5F-49D4-A444-C6F2C3CDB3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7" t="7141" r="22417" b="7141"/>
          <a:stretch/>
        </p:blipFill>
        <p:spPr>
          <a:xfrm>
            <a:off x="8888783" y="4121174"/>
            <a:ext cx="2696145" cy="144000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33FFA5B6-6D97-4BD0-9831-05D0B1AE5D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40" y="396748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26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D355A-F4E4-4C7C-8E82-D8713F9F9DFB}"/>
              </a:ext>
            </a:extLst>
          </p:cNvPr>
          <p:cNvSpPr txBox="1"/>
          <p:nvPr/>
        </p:nvSpPr>
        <p:spPr>
          <a:xfrm>
            <a:off x="0" y="77740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TÀI LIỆU THAM KHẢO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F5C79CF-6CF1-4608-AC84-022336801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40" y="2239942"/>
            <a:ext cx="822960" cy="82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97ECF-B898-4E6C-8DEC-82CF596452E8}"/>
              </a:ext>
            </a:extLst>
          </p:cNvPr>
          <p:cNvSpPr txBox="1"/>
          <p:nvPr/>
        </p:nvSpPr>
        <p:spPr>
          <a:xfrm>
            <a:off x="3088640" y="2420589"/>
            <a:ext cx="36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https://icons8.com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0225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D355A-F4E4-4C7C-8E82-D8713F9F9DFB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8573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A86A647-6662-4E5E-AF20-F67E54A46F92}"/>
              </a:ext>
            </a:extLst>
          </p:cNvPr>
          <p:cNvSpPr/>
          <p:nvPr/>
        </p:nvSpPr>
        <p:spPr>
          <a:xfrm rot="16200000">
            <a:off x="10282669" y="5078301"/>
            <a:ext cx="1116000" cy="251077"/>
          </a:xfrm>
          <a:prstGeom prst="rect">
            <a:avLst/>
          </a:prstGeom>
          <a:solidFill>
            <a:srgbClr val="009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E095C-19E3-4965-81FB-F9305764E95E}"/>
              </a:ext>
            </a:extLst>
          </p:cNvPr>
          <p:cNvSpPr/>
          <p:nvPr/>
        </p:nvSpPr>
        <p:spPr>
          <a:xfrm rot="16200000">
            <a:off x="7559505" y="1909395"/>
            <a:ext cx="1008000" cy="251077"/>
          </a:xfrm>
          <a:prstGeom prst="rect">
            <a:avLst/>
          </a:prstGeom>
          <a:solidFill>
            <a:srgbClr val="009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88E62D39-FFAD-4B98-9843-F1DF4709E18E}"/>
              </a:ext>
            </a:extLst>
          </p:cNvPr>
          <p:cNvSpPr/>
          <p:nvPr/>
        </p:nvSpPr>
        <p:spPr>
          <a:xfrm rot="5400000" flipV="1">
            <a:off x="10233344" y="2671495"/>
            <a:ext cx="1224000" cy="251077"/>
          </a:xfrm>
          <a:prstGeom prst="chevron">
            <a:avLst/>
          </a:prstGeom>
          <a:solidFill>
            <a:srgbClr val="29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D8B3BE3-94E1-47E4-9FC1-04EA50EBF16D}"/>
              </a:ext>
            </a:extLst>
          </p:cNvPr>
          <p:cNvSpPr/>
          <p:nvPr/>
        </p:nvSpPr>
        <p:spPr>
          <a:xfrm>
            <a:off x="1236113" y="3503303"/>
            <a:ext cx="2966720" cy="251077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F8A94-E181-43A7-91B8-0E762298976D}"/>
              </a:ext>
            </a:extLst>
          </p:cNvPr>
          <p:cNvSpPr txBox="1"/>
          <p:nvPr/>
        </p:nvSpPr>
        <p:spPr>
          <a:xfrm>
            <a:off x="1682689" y="2862675"/>
            <a:ext cx="2052320" cy="14642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Selenium Client Libraries</a:t>
            </a:r>
          </a:p>
          <a:p>
            <a:pPr algn="ctr"/>
            <a:r>
              <a:rPr lang="en-US" sz="2000" dirty="0"/>
              <a:t>(Python, C#, Java, Perl,…)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D291F95-FB4B-4396-BBE8-CE874B45EAF6}"/>
              </a:ext>
            </a:extLst>
          </p:cNvPr>
          <p:cNvSpPr/>
          <p:nvPr/>
        </p:nvSpPr>
        <p:spPr>
          <a:xfrm>
            <a:off x="4149899" y="3493971"/>
            <a:ext cx="2499360" cy="251077"/>
          </a:xfrm>
          <a:prstGeom prst="chevron">
            <a:avLst/>
          </a:prstGeom>
          <a:solidFill>
            <a:srgbClr val="37C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82A9D-5E6B-4B64-85EB-59845B084495}"/>
              </a:ext>
            </a:extLst>
          </p:cNvPr>
          <p:cNvSpPr txBox="1"/>
          <p:nvPr/>
        </p:nvSpPr>
        <p:spPr>
          <a:xfrm>
            <a:off x="4596475" y="2853343"/>
            <a:ext cx="1687024" cy="1464231"/>
          </a:xfrm>
          <a:prstGeom prst="roundRect">
            <a:avLst/>
          </a:prstGeom>
          <a:solidFill>
            <a:srgbClr val="D1F7F0"/>
          </a:solidFill>
          <a:ln w="57150">
            <a:solidFill>
              <a:srgbClr val="37CEC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JSON Wire Protocol</a:t>
            </a:r>
          </a:p>
          <a:p>
            <a:pPr algn="ctr"/>
            <a:endParaRPr 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42646-7895-40CD-BEB5-15C33930686C}"/>
              </a:ext>
            </a:extLst>
          </p:cNvPr>
          <p:cNvSpPr txBox="1"/>
          <p:nvPr/>
        </p:nvSpPr>
        <p:spPr>
          <a:xfrm>
            <a:off x="9977974" y="2576306"/>
            <a:ext cx="1734738" cy="21077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296B9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Real Browsers</a:t>
            </a:r>
          </a:p>
          <a:p>
            <a:pPr algn="ctr"/>
            <a:r>
              <a:rPr lang="en-US" sz="2000" dirty="0"/>
              <a:t>(Chrome, Firefox, Microsoft Edge,…)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0029B32C-C38D-428F-A6C7-A05BEDC5CD54}"/>
              </a:ext>
            </a:extLst>
          </p:cNvPr>
          <p:cNvSpPr/>
          <p:nvPr/>
        </p:nvSpPr>
        <p:spPr>
          <a:xfrm>
            <a:off x="6592072" y="3495273"/>
            <a:ext cx="2052320" cy="251077"/>
          </a:xfrm>
          <a:prstGeom prst="chevron">
            <a:avLst/>
          </a:prstGeom>
          <a:solidFill>
            <a:srgbClr val="29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4795BAAA-DFC1-4DB5-B81A-A835847D85E2}"/>
              </a:ext>
            </a:extLst>
          </p:cNvPr>
          <p:cNvSpPr/>
          <p:nvPr/>
        </p:nvSpPr>
        <p:spPr>
          <a:xfrm rot="16200000">
            <a:off x="7451503" y="4323949"/>
            <a:ext cx="1224000" cy="251077"/>
          </a:xfrm>
          <a:prstGeom prst="chevron">
            <a:avLst/>
          </a:prstGeom>
          <a:solidFill>
            <a:srgbClr val="29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0332F-29A1-470F-A287-5D51A7B08635}"/>
              </a:ext>
            </a:extLst>
          </p:cNvPr>
          <p:cNvSpPr txBox="1"/>
          <p:nvPr/>
        </p:nvSpPr>
        <p:spPr>
          <a:xfrm>
            <a:off x="7037342" y="2557553"/>
            <a:ext cx="2052320" cy="21265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296B9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Browser Drivers</a:t>
            </a:r>
          </a:p>
          <a:p>
            <a:pPr algn="ctr"/>
            <a:r>
              <a:rPr lang="en-US" sz="2000" dirty="0"/>
              <a:t>(Chrome Driver, Firefox Driver, Microsoft Edge Driver,…)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30B81B-7659-4619-8F44-89295E5BC7F0}"/>
              </a:ext>
            </a:extLst>
          </p:cNvPr>
          <p:cNvSpPr/>
          <p:nvPr/>
        </p:nvSpPr>
        <p:spPr>
          <a:xfrm>
            <a:off x="7931407" y="1358597"/>
            <a:ext cx="3034800" cy="251077"/>
          </a:xfrm>
          <a:prstGeom prst="rect">
            <a:avLst/>
          </a:prstGeom>
          <a:solidFill>
            <a:srgbClr val="009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57080AA6-ABCB-4BA0-B3CE-746388833FE3}"/>
              </a:ext>
            </a:extLst>
          </p:cNvPr>
          <p:cNvSpPr/>
          <p:nvPr/>
        </p:nvSpPr>
        <p:spPr>
          <a:xfrm rot="5400000" flipV="1">
            <a:off x="10395345" y="1685995"/>
            <a:ext cx="900000" cy="251077"/>
          </a:xfrm>
          <a:prstGeom prst="chevron">
            <a:avLst/>
          </a:prstGeom>
          <a:solidFill>
            <a:srgbClr val="009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6A674-3358-46EC-AE3E-EEE0D75285A6}"/>
              </a:ext>
            </a:extLst>
          </p:cNvPr>
          <p:cNvSpPr/>
          <p:nvPr/>
        </p:nvSpPr>
        <p:spPr>
          <a:xfrm>
            <a:off x="7939027" y="5632916"/>
            <a:ext cx="3032921" cy="251077"/>
          </a:xfrm>
          <a:prstGeom prst="rect">
            <a:avLst/>
          </a:prstGeom>
          <a:solidFill>
            <a:srgbClr val="009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3ED9B7F7-7EEE-47C8-AD3E-AE846589D659}"/>
              </a:ext>
            </a:extLst>
          </p:cNvPr>
          <p:cNvSpPr/>
          <p:nvPr/>
        </p:nvSpPr>
        <p:spPr>
          <a:xfrm rot="16200000">
            <a:off x="7667504" y="5274131"/>
            <a:ext cx="792000" cy="251077"/>
          </a:xfrm>
          <a:prstGeom prst="chevron">
            <a:avLst/>
          </a:prstGeom>
          <a:solidFill>
            <a:srgbClr val="009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33A901F5-E501-4C8C-B0E1-CB80B2C65364}"/>
              </a:ext>
            </a:extLst>
          </p:cNvPr>
          <p:cNvSpPr/>
          <p:nvPr/>
        </p:nvSpPr>
        <p:spPr>
          <a:xfrm>
            <a:off x="946059" y="3507166"/>
            <a:ext cx="360000" cy="25107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9C3FFE-E38E-4CC5-A135-3E4472332C00}"/>
              </a:ext>
            </a:extLst>
          </p:cNvPr>
          <p:cNvSpPr txBox="1"/>
          <p:nvPr/>
        </p:nvSpPr>
        <p:spPr>
          <a:xfrm>
            <a:off x="661254" y="5608999"/>
            <a:ext cx="9316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CẤU TRÚC: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A3F2B2-0E14-43D4-948F-5EB9D123A95D}"/>
              </a:ext>
            </a:extLst>
          </p:cNvPr>
          <p:cNvSpPr txBox="1"/>
          <p:nvPr/>
        </p:nvSpPr>
        <p:spPr>
          <a:xfrm>
            <a:off x="941342" y="10692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Gồm</a:t>
            </a:r>
            <a:r>
              <a:rPr lang="en-US" sz="2400" dirty="0"/>
              <a:t> 4 component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70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  <p:bldP spid="36" grpId="0" animBg="1"/>
      <p:bldP spid="8" grpId="0" animBg="1"/>
      <p:bldP spid="7" grpId="0" animBg="1"/>
      <p:bldP spid="14" grpId="0" animBg="1"/>
      <p:bldP spid="15" grpId="0" animBg="1"/>
      <p:bldP spid="18" grpId="0" animBg="1"/>
      <p:bldP spid="20" grpId="0" animBg="1"/>
      <p:bldP spid="23" grpId="0" animBg="1"/>
      <p:bldP spid="21" grpId="0" animBg="1"/>
      <p:bldP spid="28" grpId="0" animBg="1"/>
      <p:bldP spid="34" grpId="0" animBg="1"/>
      <p:bldP spid="33" grpId="0" animBg="1"/>
      <p:bldP spid="41" grpId="0" animBg="1"/>
      <p:bldP spid="42" grpId="0" animBg="1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26C027F-1A54-4C54-8720-E00CA3554590}"/>
              </a:ext>
            </a:extLst>
          </p:cNvPr>
          <p:cNvSpPr/>
          <p:nvPr/>
        </p:nvSpPr>
        <p:spPr>
          <a:xfrm>
            <a:off x="1116144" y="3235957"/>
            <a:ext cx="3205146" cy="1988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7353B-7BCC-4C63-A734-F2C84BAFE2A8}"/>
              </a:ext>
            </a:extLst>
          </p:cNvPr>
          <p:cNvSpPr txBox="1"/>
          <p:nvPr/>
        </p:nvSpPr>
        <p:spPr>
          <a:xfrm>
            <a:off x="982841" y="1243641"/>
            <a:ext cx="678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dirty="0" err="1"/>
              <a:t>Selenium</a:t>
            </a:r>
            <a:r>
              <a:rPr lang="vi-VN" sz="2400" dirty="0"/>
              <a:t> </a:t>
            </a:r>
            <a:r>
              <a:rPr lang="vi-VN" sz="2400" dirty="0" err="1"/>
              <a:t>Client</a:t>
            </a:r>
            <a:r>
              <a:rPr lang="vi-VN" sz="2400" dirty="0"/>
              <a:t> </a:t>
            </a:r>
            <a:r>
              <a:rPr lang="vi-VN" sz="2400" dirty="0" err="1"/>
              <a:t>Libraries</a:t>
            </a:r>
            <a:r>
              <a:rPr lang="vi-VN" sz="2400" dirty="0"/>
              <a:t>/</a:t>
            </a:r>
            <a:r>
              <a:rPr lang="vi-VN" sz="2400" dirty="0" err="1"/>
              <a:t>Language</a:t>
            </a:r>
            <a:r>
              <a:rPr lang="vi-VN" sz="2400" dirty="0"/>
              <a:t> </a:t>
            </a:r>
            <a:r>
              <a:rPr lang="vi-VN" sz="2400" dirty="0" err="1"/>
              <a:t>Bindings</a:t>
            </a:r>
            <a:r>
              <a:rPr lang="vi-VN" sz="2400" dirty="0"/>
              <a:t>: cung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cho </a:t>
            </a:r>
            <a:r>
              <a:rPr lang="vi-VN" sz="2400" dirty="0" err="1"/>
              <a:t>nhiều</a:t>
            </a:r>
            <a:r>
              <a:rPr lang="vi-VN" sz="2400" dirty="0"/>
              <a:t> thư </a:t>
            </a:r>
            <a:r>
              <a:rPr lang="vi-VN" sz="2400" dirty="0" err="1"/>
              <a:t>viện</a:t>
            </a:r>
            <a:r>
              <a:rPr lang="vi-VN" sz="2400" dirty="0"/>
              <a:t> như </a:t>
            </a:r>
            <a:r>
              <a:rPr lang="vi-VN" sz="2400" dirty="0" err="1"/>
              <a:t>Ruby</a:t>
            </a:r>
            <a:r>
              <a:rPr lang="vi-VN" sz="2400" dirty="0"/>
              <a:t>, </a:t>
            </a:r>
            <a:r>
              <a:rPr lang="vi-VN" sz="2400" dirty="0" err="1"/>
              <a:t>Python</a:t>
            </a:r>
            <a:r>
              <a:rPr lang="vi-VN" sz="2400" dirty="0"/>
              <a:t>, </a:t>
            </a:r>
            <a:r>
              <a:rPr lang="vi-VN" sz="2400" dirty="0" err="1"/>
              <a:t>Java</a:t>
            </a:r>
            <a:r>
              <a:rPr lang="en-US" sz="2400" dirty="0"/>
              <a:t>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820CB0-71DE-4C24-85F5-44C928BD06B9}"/>
              </a:ext>
            </a:extLst>
          </p:cNvPr>
          <p:cNvGrpSpPr/>
          <p:nvPr/>
        </p:nvGrpSpPr>
        <p:grpSpPr>
          <a:xfrm>
            <a:off x="1116144" y="2011025"/>
            <a:ext cx="10766653" cy="4532619"/>
            <a:chOff x="651419" y="2576458"/>
            <a:chExt cx="10766653" cy="45326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F24FBA-963F-4DCB-958E-ECB0A39A0872}"/>
                </a:ext>
              </a:extLst>
            </p:cNvPr>
            <p:cNvSpPr/>
            <p:nvPr/>
          </p:nvSpPr>
          <p:spPr>
            <a:xfrm rot="16200000">
              <a:off x="9988029" y="6303385"/>
              <a:ext cx="11160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5899E1-523D-47A6-AB8A-BFBF69242686}"/>
                </a:ext>
              </a:extLst>
            </p:cNvPr>
            <p:cNvSpPr/>
            <p:nvPr/>
          </p:nvSpPr>
          <p:spPr>
            <a:xfrm rot="16200000">
              <a:off x="7264864" y="3134479"/>
              <a:ext cx="10080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DE3A6FC-B52A-4769-9C0B-4805FB74AFBD}"/>
                </a:ext>
              </a:extLst>
            </p:cNvPr>
            <p:cNvSpPr/>
            <p:nvPr/>
          </p:nvSpPr>
          <p:spPr>
            <a:xfrm rot="5400000" flipV="1">
              <a:off x="9938704" y="3896579"/>
              <a:ext cx="122400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EF11DAF-3C4E-477D-8FA6-9F554D577DE3}"/>
                </a:ext>
              </a:extLst>
            </p:cNvPr>
            <p:cNvGrpSpPr/>
            <p:nvPr/>
          </p:nvGrpSpPr>
          <p:grpSpPr>
            <a:xfrm>
              <a:off x="941473" y="4087759"/>
              <a:ext cx="2966720" cy="1464231"/>
              <a:chOff x="1727200" y="4168483"/>
              <a:chExt cx="2966720" cy="1464231"/>
            </a:xfrm>
          </p:grpSpPr>
          <p:sp>
            <p:nvSpPr>
              <p:cNvPr id="23" name="Arrow: Chevron 22">
                <a:extLst>
                  <a:ext uri="{FF2B5EF4-FFF2-40B4-BE49-F238E27FC236}">
                    <a16:creationId xmlns:a16="http://schemas.microsoft.com/office/drawing/2014/main" id="{9FEF434D-9622-4054-B189-492A33DC5030}"/>
                  </a:ext>
                </a:extLst>
              </p:cNvPr>
              <p:cNvSpPr/>
              <p:nvPr/>
            </p:nvSpPr>
            <p:spPr>
              <a:xfrm>
                <a:off x="1727200" y="4809111"/>
                <a:ext cx="2966720" cy="251077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4C14E5-9411-4844-8261-620B756AE844}"/>
                  </a:ext>
                </a:extLst>
              </p:cNvPr>
              <p:cNvSpPr txBox="1"/>
              <p:nvPr/>
            </p:nvSpPr>
            <p:spPr>
              <a:xfrm>
                <a:off x="2173776" y="4168483"/>
                <a:ext cx="2052320" cy="146423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Selenium Client Libraries</a:t>
                </a:r>
              </a:p>
              <a:p>
                <a:pPr algn="ctr"/>
                <a:r>
                  <a:rPr lang="en-US" sz="2000" dirty="0"/>
                  <a:t>(Python, C#, Java, Perl,…)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AEA024-C8F9-4004-8E0F-0D93811FE7E1}"/>
                </a:ext>
              </a:extLst>
            </p:cNvPr>
            <p:cNvGrpSpPr/>
            <p:nvPr/>
          </p:nvGrpSpPr>
          <p:grpSpPr>
            <a:xfrm>
              <a:off x="3855259" y="4078427"/>
              <a:ext cx="2499360" cy="1464231"/>
              <a:chOff x="1727200" y="4168483"/>
              <a:chExt cx="2499360" cy="1464231"/>
            </a:xfrm>
          </p:grpSpPr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ACE5D60D-D315-4DC8-A130-F4D679BFCA7E}"/>
                  </a:ext>
                </a:extLst>
              </p:cNvPr>
              <p:cNvSpPr/>
              <p:nvPr/>
            </p:nvSpPr>
            <p:spPr>
              <a:xfrm>
                <a:off x="1727200" y="4809111"/>
                <a:ext cx="2499360" cy="251077"/>
              </a:xfrm>
              <a:prstGeom prst="chevron">
                <a:avLst/>
              </a:prstGeom>
              <a:solidFill>
                <a:srgbClr val="37C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99A4AD-F487-4965-A0EA-8DFA8C4809CF}"/>
                  </a:ext>
                </a:extLst>
              </p:cNvPr>
              <p:cNvSpPr txBox="1"/>
              <p:nvPr/>
            </p:nvSpPr>
            <p:spPr>
              <a:xfrm>
                <a:off x="2173776" y="4168483"/>
                <a:ext cx="1687024" cy="1464231"/>
              </a:xfrm>
              <a:prstGeom prst="roundRect">
                <a:avLst/>
              </a:prstGeom>
              <a:solidFill>
                <a:srgbClr val="D1F7F0"/>
              </a:solidFill>
              <a:ln w="57150">
                <a:solidFill>
                  <a:srgbClr val="37CEC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JSON Wire Protocol</a:t>
                </a:r>
              </a:p>
              <a:p>
                <a:pPr algn="ctr"/>
                <a:endParaRPr lang="en-US" sz="2000" b="1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DF25A4-4CBA-403F-9B03-7D8FB2072A20}"/>
                </a:ext>
              </a:extLst>
            </p:cNvPr>
            <p:cNvSpPr txBox="1"/>
            <p:nvPr/>
          </p:nvSpPr>
          <p:spPr>
            <a:xfrm>
              <a:off x="9683334" y="3801390"/>
              <a:ext cx="1734738" cy="21077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296B9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Real Browsers</a:t>
              </a:r>
            </a:p>
            <a:p>
              <a:pPr algn="ctr"/>
              <a:r>
                <a:rPr lang="en-US" sz="2000" dirty="0"/>
                <a:t>(Chrome, Firefox, Microsoft Edge,…)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A5490F8D-A652-4C21-B4B1-7AA8C66023E3}"/>
                </a:ext>
              </a:extLst>
            </p:cNvPr>
            <p:cNvSpPr/>
            <p:nvPr/>
          </p:nvSpPr>
          <p:spPr>
            <a:xfrm>
              <a:off x="6297432" y="4720357"/>
              <a:ext cx="205232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A9979E8F-A72D-4A36-915E-6F9968B3434F}"/>
                </a:ext>
              </a:extLst>
            </p:cNvPr>
            <p:cNvSpPr/>
            <p:nvPr/>
          </p:nvSpPr>
          <p:spPr>
            <a:xfrm rot="16200000">
              <a:off x="7156863" y="5549033"/>
              <a:ext cx="122400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7414A6-26DE-4554-806B-D4E80E96C5A3}"/>
                </a:ext>
              </a:extLst>
            </p:cNvPr>
            <p:cNvSpPr txBox="1"/>
            <p:nvPr/>
          </p:nvSpPr>
          <p:spPr>
            <a:xfrm>
              <a:off x="6742702" y="3782637"/>
              <a:ext cx="2052320" cy="21265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296B9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Browser Drivers</a:t>
              </a:r>
            </a:p>
            <a:p>
              <a:pPr algn="ctr"/>
              <a:r>
                <a:rPr lang="en-US" sz="2000" dirty="0"/>
                <a:t>(Chrome Driver, Firefox Driver, Microsoft Edge Driver,…)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65B444-AE1F-4BB3-84B1-A5EAF2EEB794}"/>
                </a:ext>
              </a:extLst>
            </p:cNvPr>
            <p:cNvSpPr/>
            <p:nvPr/>
          </p:nvSpPr>
          <p:spPr>
            <a:xfrm>
              <a:off x="7636767" y="2593841"/>
              <a:ext cx="30348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D3DEBBC9-AF2A-401C-A348-76D887CD64A8}"/>
                </a:ext>
              </a:extLst>
            </p:cNvPr>
            <p:cNvSpPr/>
            <p:nvPr/>
          </p:nvSpPr>
          <p:spPr>
            <a:xfrm rot="5400000" flipV="1">
              <a:off x="10100705" y="2900919"/>
              <a:ext cx="900000" cy="251077"/>
            </a:xfrm>
            <a:prstGeom prst="chevron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34E97E-81E6-4A95-B8A7-0FB0C5B0F34A}"/>
                </a:ext>
              </a:extLst>
            </p:cNvPr>
            <p:cNvSpPr/>
            <p:nvPr/>
          </p:nvSpPr>
          <p:spPr>
            <a:xfrm>
              <a:off x="7644387" y="6858000"/>
              <a:ext cx="3032921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2BA901C3-FD95-4E87-9B6A-FE46FAA951DC}"/>
                </a:ext>
              </a:extLst>
            </p:cNvPr>
            <p:cNvSpPr/>
            <p:nvPr/>
          </p:nvSpPr>
          <p:spPr>
            <a:xfrm rot="16200000">
              <a:off x="7372864" y="6499215"/>
              <a:ext cx="792000" cy="251077"/>
            </a:xfrm>
            <a:prstGeom prst="chevron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15FF3AC-80C5-4DC4-A2C2-80F54AEB9067}"/>
                </a:ext>
              </a:extLst>
            </p:cNvPr>
            <p:cNvSpPr/>
            <p:nvPr/>
          </p:nvSpPr>
          <p:spPr>
            <a:xfrm>
              <a:off x="651419" y="4732250"/>
              <a:ext cx="360000" cy="25107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6187D8-3980-47B9-878A-6095D1BECE03}"/>
              </a:ext>
            </a:extLst>
          </p:cNvPr>
          <p:cNvSpPr txBox="1"/>
          <p:nvPr/>
        </p:nvSpPr>
        <p:spPr>
          <a:xfrm>
            <a:off x="661254" y="5608999"/>
            <a:ext cx="9316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CẤU TRÚC: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86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192A312-B6F4-4F13-A692-D976773C7242}"/>
              </a:ext>
            </a:extLst>
          </p:cNvPr>
          <p:cNvSpPr/>
          <p:nvPr/>
        </p:nvSpPr>
        <p:spPr>
          <a:xfrm>
            <a:off x="4319984" y="3166473"/>
            <a:ext cx="2442172" cy="1988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0B4DE-4AB9-42F7-9D2B-C4B99A27AAA3}"/>
              </a:ext>
            </a:extLst>
          </p:cNvPr>
          <p:cNvSpPr txBox="1"/>
          <p:nvPr/>
        </p:nvSpPr>
        <p:spPr>
          <a:xfrm>
            <a:off x="734494" y="402679"/>
            <a:ext cx="1058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dirty="0"/>
              <a:t>* JSON </a:t>
            </a:r>
            <a:r>
              <a:rPr lang="vi-VN" sz="2400" b="1" dirty="0" err="1"/>
              <a:t>wire</a:t>
            </a:r>
            <a:r>
              <a:rPr lang="vi-VN" sz="2400" b="1" dirty="0"/>
              <a:t> </a:t>
            </a:r>
            <a:r>
              <a:rPr lang="vi-VN" sz="2400" b="1" dirty="0" err="1"/>
              <a:t>protocol</a:t>
            </a:r>
            <a:r>
              <a:rPr lang="vi-VN" sz="2400" b="1" dirty="0"/>
              <a:t> </a:t>
            </a:r>
            <a:r>
              <a:rPr lang="vi-VN" sz="2400" b="1" dirty="0" err="1"/>
              <a:t>over</a:t>
            </a:r>
            <a:r>
              <a:rPr lang="vi-VN" sz="2400" b="1" dirty="0"/>
              <a:t> HTTP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3C7FD8-CA79-4E62-B68A-8173C79EDF7A}"/>
              </a:ext>
            </a:extLst>
          </p:cNvPr>
          <p:cNvGrpSpPr/>
          <p:nvPr/>
        </p:nvGrpSpPr>
        <p:grpSpPr>
          <a:xfrm>
            <a:off x="1116144" y="2011025"/>
            <a:ext cx="10766653" cy="4532619"/>
            <a:chOff x="651419" y="2576458"/>
            <a:chExt cx="10766653" cy="453261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8A5678-90FC-4F29-A90A-D674D6608D4C}"/>
                </a:ext>
              </a:extLst>
            </p:cNvPr>
            <p:cNvSpPr/>
            <p:nvPr/>
          </p:nvSpPr>
          <p:spPr>
            <a:xfrm rot="16200000">
              <a:off x="9988029" y="6303385"/>
              <a:ext cx="11160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F3D383-B78A-4C1C-B268-77C9580AF9B8}"/>
                </a:ext>
              </a:extLst>
            </p:cNvPr>
            <p:cNvSpPr/>
            <p:nvPr/>
          </p:nvSpPr>
          <p:spPr>
            <a:xfrm rot="16200000">
              <a:off x="7264864" y="3134479"/>
              <a:ext cx="10080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D91CF210-E8A0-4BE3-8F99-EAFF5C3CE742}"/>
                </a:ext>
              </a:extLst>
            </p:cNvPr>
            <p:cNvSpPr/>
            <p:nvPr/>
          </p:nvSpPr>
          <p:spPr>
            <a:xfrm rot="5400000" flipV="1">
              <a:off x="9938704" y="3896579"/>
              <a:ext cx="122400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4DD1D5D-75DF-47B6-8132-D4F01C1CD27D}"/>
                </a:ext>
              </a:extLst>
            </p:cNvPr>
            <p:cNvGrpSpPr/>
            <p:nvPr/>
          </p:nvGrpSpPr>
          <p:grpSpPr>
            <a:xfrm>
              <a:off x="941473" y="4087759"/>
              <a:ext cx="2966720" cy="1464231"/>
              <a:chOff x="1727200" y="4168483"/>
              <a:chExt cx="2966720" cy="1464231"/>
            </a:xfrm>
          </p:grpSpPr>
          <p:sp>
            <p:nvSpPr>
              <p:cNvPr id="41" name="Arrow: Chevron 40">
                <a:extLst>
                  <a:ext uri="{FF2B5EF4-FFF2-40B4-BE49-F238E27FC236}">
                    <a16:creationId xmlns:a16="http://schemas.microsoft.com/office/drawing/2014/main" id="{64984693-FA7B-4E13-8209-B8C9A635E693}"/>
                  </a:ext>
                </a:extLst>
              </p:cNvPr>
              <p:cNvSpPr/>
              <p:nvPr/>
            </p:nvSpPr>
            <p:spPr>
              <a:xfrm>
                <a:off x="1727200" y="4809111"/>
                <a:ext cx="2966720" cy="251077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1DCF4E-7E34-4A60-844A-B4AF2AEE2E2C}"/>
                  </a:ext>
                </a:extLst>
              </p:cNvPr>
              <p:cNvSpPr txBox="1"/>
              <p:nvPr/>
            </p:nvSpPr>
            <p:spPr>
              <a:xfrm>
                <a:off x="2173776" y="4168483"/>
                <a:ext cx="2052320" cy="146423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Selenium Client Libraries</a:t>
                </a:r>
              </a:p>
              <a:p>
                <a:pPr algn="ctr"/>
                <a:r>
                  <a:rPr lang="en-US" sz="2000" dirty="0"/>
                  <a:t>(Python, C#, Java, Perl,…)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38FCD4-8EC2-45CB-8013-499E8363A806}"/>
                </a:ext>
              </a:extLst>
            </p:cNvPr>
            <p:cNvGrpSpPr/>
            <p:nvPr/>
          </p:nvGrpSpPr>
          <p:grpSpPr>
            <a:xfrm>
              <a:off x="3855259" y="4078427"/>
              <a:ext cx="2499360" cy="1464231"/>
              <a:chOff x="1727200" y="4168483"/>
              <a:chExt cx="2499360" cy="1464231"/>
            </a:xfrm>
          </p:grpSpPr>
          <p:sp>
            <p:nvSpPr>
              <p:cNvPr id="39" name="Arrow: Chevron 38">
                <a:extLst>
                  <a:ext uri="{FF2B5EF4-FFF2-40B4-BE49-F238E27FC236}">
                    <a16:creationId xmlns:a16="http://schemas.microsoft.com/office/drawing/2014/main" id="{B3C33E5D-1C02-4694-BA53-2D4A2F223D2C}"/>
                  </a:ext>
                </a:extLst>
              </p:cNvPr>
              <p:cNvSpPr/>
              <p:nvPr/>
            </p:nvSpPr>
            <p:spPr>
              <a:xfrm>
                <a:off x="1727200" y="4809111"/>
                <a:ext cx="2499360" cy="251077"/>
              </a:xfrm>
              <a:prstGeom prst="chevron">
                <a:avLst/>
              </a:prstGeom>
              <a:solidFill>
                <a:srgbClr val="37C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9CC53F-958A-4A29-A093-1AE2A183ED20}"/>
                  </a:ext>
                </a:extLst>
              </p:cNvPr>
              <p:cNvSpPr txBox="1"/>
              <p:nvPr/>
            </p:nvSpPr>
            <p:spPr>
              <a:xfrm>
                <a:off x="2173776" y="4168483"/>
                <a:ext cx="1687024" cy="1464231"/>
              </a:xfrm>
              <a:prstGeom prst="roundRect">
                <a:avLst/>
              </a:prstGeom>
              <a:solidFill>
                <a:srgbClr val="D1F7F0"/>
              </a:solidFill>
              <a:ln w="57150">
                <a:solidFill>
                  <a:srgbClr val="37CEC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JSON Wire Protocol</a:t>
                </a:r>
              </a:p>
              <a:p>
                <a:pPr algn="ctr"/>
                <a:endParaRPr lang="en-US" sz="2000" b="1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D30C35-CF76-4AED-9E89-35A194A0EEAD}"/>
                </a:ext>
              </a:extLst>
            </p:cNvPr>
            <p:cNvSpPr txBox="1"/>
            <p:nvPr/>
          </p:nvSpPr>
          <p:spPr>
            <a:xfrm>
              <a:off x="9683334" y="3801390"/>
              <a:ext cx="1734738" cy="21077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296B9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Real Browsers</a:t>
              </a:r>
            </a:p>
            <a:p>
              <a:pPr algn="ctr"/>
              <a:r>
                <a:rPr lang="en-US" sz="2000" dirty="0"/>
                <a:t>(Chrome, Firefox, Microsoft Edge,…)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5F06CB8C-357E-4A5D-887A-57A8D982749A}"/>
                </a:ext>
              </a:extLst>
            </p:cNvPr>
            <p:cNvSpPr/>
            <p:nvPr/>
          </p:nvSpPr>
          <p:spPr>
            <a:xfrm>
              <a:off x="6297432" y="4720357"/>
              <a:ext cx="205232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180C7CD0-E96B-45A3-9B53-AA2AFF8B8357}"/>
                </a:ext>
              </a:extLst>
            </p:cNvPr>
            <p:cNvSpPr/>
            <p:nvPr/>
          </p:nvSpPr>
          <p:spPr>
            <a:xfrm rot="16200000">
              <a:off x="7156863" y="5549033"/>
              <a:ext cx="122400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B8EB93-EDF2-4E0D-86AC-9A6C788F32C3}"/>
                </a:ext>
              </a:extLst>
            </p:cNvPr>
            <p:cNvSpPr txBox="1"/>
            <p:nvPr/>
          </p:nvSpPr>
          <p:spPr>
            <a:xfrm>
              <a:off x="6742702" y="3782637"/>
              <a:ext cx="2052320" cy="21265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296B9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Browser Drivers</a:t>
              </a:r>
            </a:p>
            <a:p>
              <a:pPr algn="ctr"/>
              <a:r>
                <a:rPr lang="en-US" sz="2000" dirty="0"/>
                <a:t>(Chrome Driver, Firefox Driver, Microsoft Edge Driver,…)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A003E1-BE19-4BC0-8B62-AD3C299A5523}"/>
                </a:ext>
              </a:extLst>
            </p:cNvPr>
            <p:cNvSpPr/>
            <p:nvPr/>
          </p:nvSpPr>
          <p:spPr>
            <a:xfrm>
              <a:off x="7636767" y="2593841"/>
              <a:ext cx="30348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883E7779-53C8-4BD7-9545-0BAE5957D313}"/>
                </a:ext>
              </a:extLst>
            </p:cNvPr>
            <p:cNvSpPr/>
            <p:nvPr/>
          </p:nvSpPr>
          <p:spPr>
            <a:xfrm rot="5400000" flipV="1">
              <a:off x="10100705" y="2900919"/>
              <a:ext cx="900000" cy="251077"/>
            </a:xfrm>
            <a:prstGeom prst="chevron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148CED4-0F53-4CE3-A2D2-43C1F62CA7EF}"/>
                </a:ext>
              </a:extLst>
            </p:cNvPr>
            <p:cNvSpPr/>
            <p:nvPr/>
          </p:nvSpPr>
          <p:spPr>
            <a:xfrm>
              <a:off x="7644387" y="6858000"/>
              <a:ext cx="3032921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668C5B20-F852-459E-9E29-0C53BCD19F7D}"/>
                </a:ext>
              </a:extLst>
            </p:cNvPr>
            <p:cNvSpPr/>
            <p:nvPr/>
          </p:nvSpPr>
          <p:spPr>
            <a:xfrm rot="16200000">
              <a:off x="7372864" y="6499215"/>
              <a:ext cx="792000" cy="251077"/>
            </a:xfrm>
            <a:prstGeom prst="chevron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BE070AE9-EACF-4E6B-B69C-17601F45B972}"/>
                </a:ext>
              </a:extLst>
            </p:cNvPr>
            <p:cNvSpPr/>
            <p:nvPr/>
          </p:nvSpPr>
          <p:spPr>
            <a:xfrm>
              <a:off x="651419" y="4732250"/>
              <a:ext cx="360000" cy="25107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AE488AC-1EA7-4999-846A-EFFE3E9275E4}"/>
              </a:ext>
            </a:extLst>
          </p:cNvPr>
          <p:cNvSpPr txBox="1"/>
          <p:nvPr/>
        </p:nvSpPr>
        <p:spPr>
          <a:xfrm>
            <a:off x="661254" y="5608999"/>
            <a:ext cx="9316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CẤU TRÚC: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7CB34C-D61C-489B-9BBC-AEBA04B0882C}"/>
              </a:ext>
            </a:extLst>
          </p:cNvPr>
          <p:cNvSpPr txBox="1"/>
          <p:nvPr/>
        </p:nvSpPr>
        <p:spPr>
          <a:xfrm>
            <a:off x="734494" y="985137"/>
            <a:ext cx="107869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dirty="0"/>
              <a:t>JSON </a:t>
            </a:r>
            <a:r>
              <a:rPr lang="en-US" sz="2400" dirty="0"/>
              <a:t>(</a:t>
            </a:r>
            <a:r>
              <a:rPr lang="vi-VN" sz="2400" dirty="0" err="1"/>
              <a:t>JavaScript</a:t>
            </a:r>
            <a:r>
              <a:rPr lang="vi-VN" sz="2400" dirty="0"/>
              <a:t> </a:t>
            </a:r>
            <a:r>
              <a:rPr lang="vi-VN" sz="2400" dirty="0" err="1"/>
              <a:t>Object</a:t>
            </a:r>
            <a:r>
              <a:rPr lang="vi-VN" sz="2400" dirty="0"/>
              <a:t> </a:t>
            </a:r>
            <a:r>
              <a:rPr lang="vi-VN" sz="2400" dirty="0" err="1"/>
              <a:t>Notation</a:t>
            </a:r>
            <a:r>
              <a:rPr lang="en-US" sz="2400" dirty="0"/>
              <a:t>)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tiêu </a:t>
            </a:r>
            <a:r>
              <a:rPr lang="vi-VN" sz="2400" dirty="0" err="1"/>
              <a:t>chuẩn</a:t>
            </a:r>
            <a:r>
              <a:rPr lang="vi-VN" sz="2400" dirty="0"/>
              <a:t> </a:t>
            </a:r>
            <a:r>
              <a:rPr lang="vi-VN" sz="2400" dirty="0" err="1"/>
              <a:t>mở</a:t>
            </a:r>
            <a:r>
              <a:rPr lang="vi-VN" sz="2400" dirty="0"/>
              <a:t> cung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cơ </a:t>
            </a:r>
            <a:r>
              <a:rPr lang="vi-VN" sz="2400" dirty="0" err="1"/>
              <a:t>chế</a:t>
            </a:r>
            <a:r>
              <a:rPr lang="vi-VN" sz="2400" dirty="0"/>
              <a:t> </a:t>
            </a:r>
            <a:r>
              <a:rPr lang="vi-VN" sz="2400" dirty="0" err="1"/>
              <a:t>vận</a:t>
            </a:r>
            <a:r>
              <a:rPr lang="vi-VN" sz="2400" dirty="0"/>
              <a:t> </a:t>
            </a:r>
            <a:r>
              <a:rPr lang="vi-VN" sz="2400" dirty="0" err="1"/>
              <a:t>chuyển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truyền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giữa</a:t>
            </a:r>
            <a:r>
              <a:rPr lang="vi-VN" sz="2400" dirty="0"/>
              <a:t> </a:t>
            </a:r>
            <a:r>
              <a:rPr lang="vi-VN" sz="2400" dirty="0" err="1"/>
              <a:t>máy</a:t>
            </a:r>
            <a:r>
              <a:rPr lang="vi-VN" sz="2400" dirty="0"/>
              <a:t> </a:t>
            </a:r>
            <a:r>
              <a:rPr lang="vi-VN" sz="2400" dirty="0" err="1"/>
              <a:t>khách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máy</a:t>
            </a:r>
            <a:r>
              <a:rPr lang="vi-VN" sz="2400" dirty="0"/>
              <a:t> </a:t>
            </a:r>
            <a:r>
              <a:rPr lang="vi-VN" sz="2400" dirty="0" err="1"/>
              <a:t>chủ</a:t>
            </a:r>
            <a:r>
              <a:rPr lang="vi-VN" sz="2400" dirty="0"/>
              <a:t> trên </a:t>
            </a:r>
            <a:r>
              <a:rPr lang="vi-VN" sz="2400" dirty="0" err="1"/>
              <a:t>web</a:t>
            </a:r>
            <a:r>
              <a:rPr lang="vi-VN" sz="2400" dirty="0"/>
              <a:t>. 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79D6A1-F31B-4798-A054-1BBB2AB2C301}"/>
              </a:ext>
            </a:extLst>
          </p:cNvPr>
          <p:cNvSpPr txBox="1"/>
          <p:nvPr/>
        </p:nvSpPr>
        <p:spPr>
          <a:xfrm>
            <a:off x="723344" y="19982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dirty="0"/>
              <a:t>JSON </a:t>
            </a:r>
            <a:r>
              <a:rPr lang="vi-VN" sz="2400" dirty="0" err="1"/>
              <a:t>phục</a:t>
            </a:r>
            <a:r>
              <a:rPr lang="vi-VN" sz="2400" dirty="0"/>
              <a:t> </a:t>
            </a:r>
            <a:r>
              <a:rPr lang="vi-VN" sz="2400" dirty="0" err="1"/>
              <a:t>vụ</a:t>
            </a:r>
            <a:r>
              <a:rPr lang="vi-VN" sz="2400" dirty="0"/>
              <a:t> như </a:t>
            </a:r>
            <a:r>
              <a:rPr lang="vi-VN" sz="2400" dirty="0" err="1"/>
              <a:t>một</a:t>
            </a:r>
            <a:r>
              <a:rPr lang="vi-VN" sz="2400" dirty="0"/>
              <a:t> API REST (</a:t>
            </a:r>
            <a:r>
              <a:rPr lang="vi-VN" sz="2400" dirty="0" err="1"/>
              <a:t>Chuyển</a:t>
            </a:r>
            <a:r>
              <a:rPr lang="vi-VN" sz="2400" dirty="0"/>
              <a:t> </a:t>
            </a:r>
            <a:r>
              <a:rPr lang="vi-VN" sz="2400" dirty="0" err="1"/>
              <a:t>trạng</a:t>
            </a:r>
            <a:r>
              <a:rPr lang="vi-VN" sz="2400" dirty="0"/>
              <a:t> </a:t>
            </a:r>
            <a:r>
              <a:rPr lang="vi-VN" sz="2400" dirty="0" err="1"/>
              <a:t>thái</a:t>
            </a:r>
            <a:r>
              <a:rPr lang="vi-VN" sz="2400" dirty="0"/>
              <a:t> </a:t>
            </a:r>
            <a:r>
              <a:rPr lang="vi-VN" sz="2400" dirty="0" err="1"/>
              <a:t>đại</a:t>
            </a:r>
            <a:r>
              <a:rPr lang="vi-VN" sz="2400" dirty="0"/>
              <a:t> </a:t>
            </a:r>
            <a:r>
              <a:rPr lang="vi-VN" sz="2400" dirty="0" err="1"/>
              <a:t>diện</a:t>
            </a:r>
            <a:r>
              <a:rPr lang="vi-VN" sz="2400" dirty="0"/>
              <a:t>) trao </a:t>
            </a:r>
            <a:r>
              <a:rPr lang="vi-VN" sz="2400" dirty="0" err="1"/>
              <a:t>đổi</a:t>
            </a:r>
            <a:r>
              <a:rPr lang="vi-VN" sz="2400" dirty="0"/>
              <a:t> thông tin </a:t>
            </a:r>
            <a:r>
              <a:rPr lang="vi-VN" sz="2400" dirty="0" err="1"/>
              <a:t>giữa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máy</a:t>
            </a:r>
            <a:r>
              <a:rPr lang="vi-VN" sz="2400" dirty="0"/>
              <a:t> </a:t>
            </a:r>
            <a:r>
              <a:rPr lang="vi-VN" sz="2400" dirty="0" err="1"/>
              <a:t>chủ</a:t>
            </a:r>
            <a:r>
              <a:rPr lang="vi-VN" sz="2400" dirty="0"/>
              <a:t> HTTP.</a:t>
            </a:r>
          </a:p>
        </p:txBody>
      </p:sp>
    </p:spTree>
    <p:extLst>
      <p:ext uri="{BB962C8B-B14F-4D97-AF65-F5344CB8AC3E}">
        <p14:creationId xmlns:p14="http://schemas.microsoft.com/office/powerpoint/2010/main" val="329958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2229B06-5F89-45B4-B722-CF9292C8BC3C}"/>
              </a:ext>
            </a:extLst>
          </p:cNvPr>
          <p:cNvSpPr/>
          <p:nvPr/>
        </p:nvSpPr>
        <p:spPr>
          <a:xfrm>
            <a:off x="6829504" y="2901927"/>
            <a:ext cx="2726804" cy="2819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FFA7D-DDA8-43C6-955B-874FCCBEE37C}"/>
              </a:ext>
            </a:extLst>
          </p:cNvPr>
          <p:cNvSpPr txBox="1"/>
          <p:nvPr/>
        </p:nvSpPr>
        <p:spPr>
          <a:xfrm>
            <a:off x="730750" y="350180"/>
            <a:ext cx="1028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dirty="0"/>
              <a:t>* </a:t>
            </a:r>
            <a:r>
              <a:rPr lang="vi-VN" sz="2400" b="1" dirty="0" err="1"/>
              <a:t>Browser</a:t>
            </a:r>
            <a:r>
              <a:rPr lang="vi-VN" sz="2400" b="1" dirty="0"/>
              <a:t> </a:t>
            </a:r>
            <a:r>
              <a:rPr lang="vi-VN" sz="2400" b="1" dirty="0" err="1"/>
              <a:t>Drivers</a:t>
            </a:r>
            <a:endParaRPr lang="vi-VN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4E717F-ED3B-4287-BB23-C020D4AAF8C2}"/>
              </a:ext>
            </a:extLst>
          </p:cNvPr>
          <p:cNvSpPr txBox="1"/>
          <p:nvPr/>
        </p:nvSpPr>
        <p:spPr>
          <a:xfrm>
            <a:off x="730750" y="828983"/>
            <a:ext cx="10628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dirty="0" err="1"/>
              <a:t>Selenium</a:t>
            </a:r>
            <a:r>
              <a:rPr lang="vi-VN" sz="2400" dirty="0"/>
              <a:t> cung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khiển</a:t>
            </a:r>
            <a:r>
              <a:rPr lang="vi-VN" sz="2400" dirty="0"/>
              <a:t>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cho </a:t>
            </a:r>
            <a:r>
              <a:rPr lang="vi-VN" sz="2400" dirty="0" err="1"/>
              <a:t>từng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tương </a:t>
            </a:r>
            <a:r>
              <a:rPr lang="vi-VN" sz="2400" dirty="0" err="1"/>
              <a:t>tác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 tương </a:t>
            </a:r>
            <a:r>
              <a:rPr lang="vi-VN" sz="2400" dirty="0" err="1"/>
              <a:t>ứng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cách</a:t>
            </a:r>
            <a:r>
              <a:rPr lang="vi-VN" sz="2400" dirty="0"/>
              <a:t> </a:t>
            </a:r>
            <a:r>
              <a:rPr lang="vi-VN" sz="2400" dirty="0" err="1"/>
              <a:t>thiết</a:t>
            </a:r>
            <a:r>
              <a:rPr lang="vi-VN" sz="2400" dirty="0"/>
              <a:t> </a:t>
            </a:r>
            <a:r>
              <a:rPr lang="vi-VN" sz="2400" dirty="0" err="1"/>
              <a:t>lập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nối</a:t>
            </a:r>
            <a:r>
              <a:rPr lang="vi-VN" sz="2400" dirty="0"/>
              <a:t> an </a:t>
            </a:r>
            <a:r>
              <a:rPr lang="vi-VN" sz="2400" dirty="0" err="1"/>
              <a:t>toàn</a:t>
            </a:r>
            <a:r>
              <a:rPr lang="vi-VN" sz="2400" dirty="0"/>
              <a:t>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61C8A5-9E39-4173-B226-EBAD5EDFA84A}"/>
              </a:ext>
            </a:extLst>
          </p:cNvPr>
          <p:cNvGrpSpPr/>
          <p:nvPr/>
        </p:nvGrpSpPr>
        <p:grpSpPr>
          <a:xfrm>
            <a:off x="1116144" y="2011025"/>
            <a:ext cx="10766653" cy="4532619"/>
            <a:chOff x="651419" y="2576458"/>
            <a:chExt cx="10766653" cy="453261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31D0B4-912C-4617-AB0F-766450BEB1AE}"/>
                </a:ext>
              </a:extLst>
            </p:cNvPr>
            <p:cNvSpPr/>
            <p:nvPr/>
          </p:nvSpPr>
          <p:spPr>
            <a:xfrm rot="16200000">
              <a:off x="9988029" y="6303385"/>
              <a:ext cx="11160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C62150-C185-4688-8F35-54E00AA79085}"/>
                </a:ext>
              </a:extLst>
            </p:cNvPr>
            <p:cNvSpPr/>
            <p:nvPr/>
          </p:nvSpPr>
          <p:spPr>
            <a:xfrm rot="16200000">
              <a:off x="7264864" y="3134479"/>
              <a:ext cx="10080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4C5E416-E2C7-4892-8C14-855164D60085}"/>
                </a:ext>
              </a:extLst>
            </p:cNvPr>
            <p:cNvSpPr/>
            <p:nvPr/>
          </p:nvSpPr>
          <p:spPr>
            <a:xfrm rot="5400000" flipV="1">
              <a:off x="9938704" y="3896579"/>
              <a:ext cx="122400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C228620-EE1B-4DE5-905C-EB54D07AB3DF}"/>
                </a:ext>
              </a:extLst>
            </p:cNvPr>
            <p:cNvGrpSpPr/>
            <p:nvPr/>
          </p:nvGrpSpPr>
          <p:grpSpPr>
            <a:xfrm>
              <a:off x="941473" y="4087759"/>
              <a:ext cx="2966720" cy="1464231"/>
              <a:chOff x="1727200" y="4168483"/>
              <a:chExt cx="2966720" cy="1464231"/>
            </a:xfrm>
          </p:grpSpPr>
          <p:sp>
            <p:nvSpPr>
              <p:cNvPr id="42" name="Arrow: Chevron 41">
                <a:extLst>
                  <a:ext uri="{FF2B5EF4-FFF2-40B4-BE49-F238E27FC236}">
                    <a16:creationId xmlns:a16="http://schemas.microsoft.com/office/drawing/2014/main" id="{842EA241-9E97-4199-88F1-178AA6D652A3}"/>
                  </a:ext>
                </a:extLst>
              </p:cNvPr>
              <p:cNvSpPr/>
              <p:nvPr/>
            </p:nvSpPr>
            <p:spPr>
              <a:xfrm>
                <a:off x="1727200" y="4809111"/>
                <a:ext cx="2966720" cy="251077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A59DC3-FB71-45A2-90B0-2B00C6097ED5}"/>
                  </a:ext>
                </a:extLst>
              </p:cNvPr>
              <p:cNvSpPr txBox="1"/>
              <p:nvPr/>
            </p:nvSpPr>
            <p:spPr>
              <a:xfrm>
                <a:off x="2173776" y="4168483"/>
                <a:ext cx="2052320" cy="146423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Selenium Client Libraries</a:t>
                </a:r>
              </a:p>
              <a:p>
                <a:pPr algn="ctr"/>
                <a:r>
                  <a:rPr lang="en-US" sz="2000" dirty="0"/>
                  <a:t>(Python, C#, Java, Perl,…)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E30C0C-2691-4B6B-884A-98757EBB07C6}"/>
                </a:ext>
              </a:extLst>
            </p:cNvPr>
            <p:cNvGrpSpPr/>
            <p:nvPr/>
          </p:nvGrpSpPr>
          <p:grpSpPr>
            <a:xfrm>
              <a:off x="3855259" y="4078427"/>
              <a:ext cx="2499360" cy="1464231"/>
              <a:chOff x="1727200" y="4168483"/>
              <a:chExt cx="2499360" cy="1464231"/>
            </a:xfrm>
          </p:grpSpPr>
          <p:sp>
            <p:nvSpPr>
              <p:cNvPr id="40" name="Arrow: Chevron 39">
                <a:extLst>
                  <a:ext uri="{FF2B5EF4-FFF2-40B4-BE49-F238E27FC236}">
                    <a16:creationId xmlns:a16="http://schemas.microsoft.com/office/drawing/2014/main" id="{9F61A7A9-6EEC-41B9-9909-6C8768CDC49D}"/>
                  </a:ext>
                </a:extLst>
              </p:cNvPr>
              <p:cNvSpPr/>
              <p:nvPr/>
            </p:nvSpPr>
            <p:spPr>
              <a:xfrm>
                <a:off x="1727200" y="4809111"/>
                <a:ext cx="2499360" cy="251077"/>
              </a:xfrm>
              <a:prstGeom prst="chevron">
                <a:avLst/>
              </a:prstGeom>
              <a:solidFill>
                <a:srgbClr val="37C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933F4D-C1E7-44DF-ABD8-E00E0E8E7853}"/>
                  </a:ext>
                </a:extLst>
              </p:cNvPr>
              <p:cNvSpPr txBox="1"/>
              <p:nvPr/>
            </p:nvSpPr>
            <p:spPr>
              <a:xfrm>
                <a:off x="2173776" y="4168483"/>
                <a:ext cx="1687024" cy="1464231"/>
              </a:xfrm>
              <a:prstGeom prst="roundRect">
                <a:avLst/>
              </a:prstGeom>
              <a:solidFill>
                <a:srgbClr val="D1F7F0"/>
              </a:solidFill>
              <a:ln w="57150">
                <a:solidFill>
                  <a:srgbClr val="37CEC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JSON Wire Protocol</a:t>
                </a:r>
              </a:p>
              <a:p>
                <a:pPr algn="ctr"/>
                <a:endParaRPr lang="en-US" sz="2000" b="1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55A5E3-B504-4022-B621-2164B84A78FE}"/>
                </a:ext>
              </a:extLst>
            </p:cNvPr>
            <p:cNvSpPr txBox="1"/>
            <p:nvPr/>
          </p:nvSpPr>
          <p:spPr>
            <a:xfrm>
              <a:off x="9683334" y="3801390"/>
              <a:ext cx="1734738" cy="21077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296B9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Real Browsers</a:t>
              </a:r>
            </a:p>
            <a:p>
              <a:pPr algn="ctr"/>
              <a:r>
                <a:rPr lang="en-US" sz="2000" dirty="0"/>
                <a:t>(Chrome, Firefox, Microsoft Edge,…)</a:t>
              </a: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B64E641E-39A0-40A2-9F21-54262737A9BD}"/>
                </a:ext>
              </a:extLst>
            </p:cNvPr>
            <p:cNvSpPr/>
            <p:nvPr/>
          </p:nvSpPr>
          <p:spPr>
            <a:xfrm>
              <a:off x="6297432" y="4720357"/>
              <a:ext cx="205232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17C60C73-0473-4CF5-9AD7-C6FB793F0601}"/>
                </a:ext>
              </a:extLst>
            </p:cNvPr>
            <p:cNvSpPr/>
            <p:nvPr/>
          </p:nvSpPr>
          <p:spPr>
            <a:xfrm rot="16200000">
              <a:off x="7156863" y="5549033"/>
              <a:ext cx="122400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935F40-EA92-44D7-9725-2412AE4906FB}"/>
                </a:ext>
              </a:extLst>
            </p:cNvPr>
            <p:cNvSpPr txBox="1"/>
            <p:nvPr/>
          </p:nvSpPr>
          <p:spPr>
            <a:xfrm>
              <a:off x="6742702" y="3782637"/>
              <a:ext cx="2052320" cy="21265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296B9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Browser Drivers</a:t>
              </a:r>
            </a:p>
            <a:p>
              <a:pPr algn="ctr"/>
              <a:r>
                <a:rPr lang="en-US" sz="2000" dirty="0"/>
                <a:t>(Chrome Driver, Firefox Driver, Microsoft Edge Driver,…)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B2A570-591B-4630-B81A-E90DBEE4F1A7}"/>
                </a:ext>
              </a:extLst>
            </p:cNvPr>
            <p:cNvSpPr/>
            <p:nvPr/>
          </p:nvSpPr>
          <p:spPr>
            <a:xfrm>
              <a:off x="7636767" y="2593841"/>
              <a:ext cx="30348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90E5EFCD-7D99-402C-9CAC-7A9B4410C4F7}"/>
                </a:ext>
              </a:extLst>
            </p:cNvPr>
            <p:cNvSpPr/>
            <p:nvPr/>
          </p:nvSpPr>
          <p:spPr>
            <a:xfrm rot="5400000" flipV="1">
              <a:off x="10100705" y="2900919"/>
              <a:ext cx="900000" cy="251077"/>
            </a:xfrm>
            <a:prstGeom prst="chevron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EA0615-515B-4C43-9A56-39FFD760BEE9}"/>
                </a:ext>
              </a:extLst>
            </p:cNvPr>
            <p:cNvSpPr/>
            <p:nvPr/>
          </p:nvSpPr>
          <p:spPr>
            <a:xfrm>
              <a:off x="7644387" y="6858000"/>
              <a:ext cx="3032921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C1133034-CEBD-42F7-8196-A1596ACC1D68}"/>
                </a:ext>
              </a:extLst>
            </p:cNvPr>
            <p:cNvSpPr/>
            <p:nvPr/>
          </p:nvSpPr>
          <p:spPr>
            <a:xfrm rot="16200000">
              <a:off x="7372864" y="6499215"/>
              <a:ext cx="792000" cy="251077"/>
            </a:xfrm>
            <a:prstGeom prst="chevron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3C0230AA-AC24-4A84-80D8-5F6BB2F9A045}"/>
                </a:ext>
              </a:extLst>
            </p:cNvPr>
            <p:cNvSpPr/>
            <p:nvPr/>
          </p:nvSpPr>
          <p:spPr>
            <a:xfrm>
              <a:off x="651419" y="4732250"/>
              <a:ext cx="360000" cy="25107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678C3FE-9DC8-4F88-A94A-70121E32DE4B}"/>
              </a:ext>
            </a:extLst>
          </p:cNvPr>
          <p:cNvSpPr txBox="1"/>
          <p:nvPr/>
        </p:nvSpPr>
        <p:spPr>
          <a:xfrm>
            <a:off x="661254" y="5608999"/>
            <a:ext cx="9316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CẤU TRÚC: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BA4A36-BD85-4CA6-A174-9C159A57764A}"/>
              </a:ext>
            </a:extLst>
          </p:cNvPr>
          <p:cNvSpPr txBox="1"/>
          <p:nvPr/>
        </p:nvSpPr>
        <p:spPr>
          <a:xfrm>
            <a:off x="746669" y="174956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khiển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 </a:t>
            </a:r>
            <a:r>
              <a:rPr lang="vi-VN" sz="2400" dirty="0" err="1"/>
              <a:t>này</a:t>
            </a:r>
            <a:r>
              <a:rPr lang="vi-VN" sz="2400" dirty="0"/>
              <a:t> </a:t>
            </a:r>
            <a:r>
              <a:rPr lang="vi-VN" sz="2400" dirty="0" err="1"/>
              <a:t>cũng</a:t>
            </a:r>
            <a:r>
              <a:rPr lang="vi-VN" sz="2400" dirty="0"/>
              <a:t> </a:t>
            </a:r>
            <a:r>
              <a:rPr lang="vi-VN" sz="2400" dirty="0" err="1"/>
              <a:t>dành</a:t>
            </a:r>
            <a:r>
              <a:rPr lang="vi-VN" sz="2400" dirty="0"/>
              <a:t> riêng cho ngôn </a:t>
            </a:r>
            <a:r>
              <a:rPr lang="vi-VN" sz="2400" dirty="0" err="1"/>
              <a:t>ngữ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tự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</a:t>
            </a:r>
            <a:r>
              <a:rPr lang="vi-VN" sz="2400" dirty="0" err="1"/>
              <a:t>hóa</a:t>
            </a:r>
            <a:r>
              <a:rPr lang="vi-VN" sz="2400" dirty="0"/>
              <a:t> </a:t>
            </a:r>
            <a:r>
              <a:rPr lang="vi-VN" sz="2400" dirty="0" err="1"/>
              <a:t>trường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vi-VN" sz="2400" dirty="0"/>
              <a:t> </a:t>
            </a:r>
            <a:r>
              <a:rPr lang="vi-VN" sz="2400" dirty="0" err="1"/>
              <a:t>thử</a:t>
            </a:r>
            <a:r>
              <a:rPr lang="vi-VN" sz="2400" dirty="0"/>
              <a:t> như C #, </a:t>
            </a:r>
            <a:r>
              <a:rPr lang="vi-VN" sz="2400" dirty="0" err="1"/>
              <a:t>Python</a:t>
            </a:r>
            <a:r>
              <a:rPr lang="vi-VN" sz="2400" dirty="0"/>
              <a:t>, </a:t>
            </a:r>
            <a:r>
              <a:rPr lang="vi-VN" sz="2400" dirty="0" err="1"/>
              <a:t>Java</a:t>
            </a:r>
            <a:r>
              <a:rPr lang="vi-VN" sz="2400" dirty="0"/>
              <a:t>, </a:t>
            </a:r>
            <a:r>
              <a:rPr lang="vi-VN" sz="2400" dirty="0" err="1"/>
              <a:t>v.v</a:t>
            </a:r>
            <a:r>
              <a:rPr lang="vi-V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518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6D61FF1-EB3F-40BF-A21F-81F2E9E88C41}"/>
              </a:ext>
            </a:extLst>
          </p:cNvPr>
          <p:cNvSpPr/>
          <p:nvPr/>
        </p:nvSpPr>
        <p:spPr>
          <a:xfrm>
            <a:off x="9834880" y="2875280"/>
            <a:ext cx="2291908" cy="2845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E4424-6B24-4FC4-BC25-8FB740D8933F}"/>
              </a:ext>
            </a:extLst>
          </p:cNvPr>
          <p:cNvSpPr txBox="1"/>
          <p:nvPr/>
        </p:nvSpPr>
        <p:spPr>
          <a:xfrm>
            <a:off x="1402094" y="1345229"/>
            <a:ext cx="5923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</a:t>
            </a:r>
            <a:r>
              <a:rPr lang="vi-VN" sz="2400" dirty="0" err="1"/>
              <a:t>elenium</a:t>
            </a:r>
            <a:r>
              <a:rPr lang="vi-VN" sz="2400" dirty="0"/>
              <a:t> </a:t>
            </a:r>
            <a:r>
              <a:rPr lang="vi-VN" sz="2400" dirty="0" err="1"/>
              <a:t>webdriver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nhiều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r>
              <a:rPr lang="vi-VN" sz="2400" dirty="0"/>
              <a:t> nhau</a:t>
            </a:r>
            <a:r>
              <a:rPr lang="en-US" sz="2400" dirty="0"/>
              <a:t>: Chrome, Firefox, Internet explore, Microsoft Edge,…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0B5802-7A23-4788-9E18-C96B0F573086}"/>
              </a:ext>
            </a:extLst>
          </p:cNvPr>
          <p:cNvGrpSpPr/>
          <p:nvPr/>
        </p:nvGrpSpPr>
        <p:grpSpPr>
          <a:xfrm>
            <a:off x="1116144" y="2011025"/>
            <a:ext cx="10766653" cy="4532619"/>
            <a:chOff x="651419" y="2576458"/>
            <a:chExt cx="10766653" cy="453261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4C1797-8B43-406F-9D69-A7203730D0D2}"/>
                </a:ext>
              </a:extLst>
            </p:cNvPr>
            <p:cNvSpPr/>
            <p:nvPr/>
          </p:nvSpPr>
          <p:spPr>
            <a:xfrm rot="16200000">
              <a:off x="9988029" y="6303385"/>
              <a:ext cx="11160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83B3B2-7AF1-4903-80A5-0DE9A0CF1651}"/>
                </a:ext>
              </a:extLst>
            </p:cNvPr>
            <p:cNvSpPr/>
            <p:nvPr/>
          </p:nvSpPr>
          <p:spPr>
            <a:xfrm rot="16200000">
              <a:off x="7264864" y="3134479"/>
              <a:ext cx="10080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B84DF866-7068-48A9-B6FC-038754C96B3B}"/>
                </a:ext>
              </a:extLst>
            </p:cNvPr>
            <p:cNvSpPr/>
            <p:nvPr/>
          </p:nvSpPr>
          <p:spPr>
            <a:xfrm rot="5400000" flipV="1">
              <a:off x="9938704" y="3896579"/>
              <a:ext cx="122400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EFAB8DD-F99E-408F-BF04-4E24F26DC7E7}"/>
                </a:ext>
              </a:extLst>
            </p:cNvPr>
            <p:cNvGrpSpPr/>
            <p:nvPr/>
          </p:nvGrpSpPr>
          <p:grpSpPr>
            <a:xfrm>
              <a:off x="941473" y="4087759"/>
              <a:ext cx="2966720" cy="1464231"/>
              <a:chOff x="1727200" y="4168483"/>
              <a:chExt cx="2966720" cy="1464231"/>
            </a:xfrm>
          </p:grpSpPr>
          <p:sp>
            <p:nvSpPr>
              <p:cNvPr id="41" name="Arrow: Chevron 40">
                <a:extLst>
                  <a:ext uri="{FF2B5EF4-FFF2-40B4-BE49-F238E27FC236}">
                    <a16:creationId xmlns:a16="http://schemas.microsoft.com/office/drawing/2014/main" id="{03B1EFEE-26B7-43FE-9238-C56D672C5F99}"/>
                  </a:ext>
                </a:extLst>
              </p:cNvPr>
              <p:cNvSpPr/>
              <p:nvPr/>
            </p:nvSpPr>
            <p:spPr>
              <a:xfrm>
                <a:off x="1727200" y="4809111"/>
                <a:ext cx="2966720" cy="251077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79FFCD-7B50-4231-A45F-A727A16EF4A9}"/>
                  </a:ext>
                </a:extLst>
              </p:cNvPr>
              <p:cNvSpPr txBox="1"/>
              <p:nvPr/>
            </p:nvSpPr>
            <p:spPr>
              <a:xfrm>
                <a:off x="2173776" y="4168483"/>
                <a:ext cx="2052320" cy="146423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Selenium Client Libraries</a:t>
                </a:r>
              </a:p>
              <a:p>
                <a:pPr algn="ctr"/>
                <a:r>
                  <a:rPr lang="en-US" sz="2000" dirty="0"/>
                  <a:t>(Python, C#, Java, Perl,…)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A4B3A3-4B9B-4905-97E8-604C1A63556C}"/>
                </a:ext>
              </a:extLst>
            </p:cNvPr>
            <p:cNvGrpSpPr/>
            <p:nvPr/>
          </p:nvGrpSpPr>
          <p:grpSpPr>
            <a:xfrm>
              <a:off x="3855259" y="4078427"/>
              <a:ext cx="2499360" cy="1464231"/>
              <a:chOff x="1727200" y="4168483"/>
              <a:chExt cx="2499360" cy="1464231"/>
            </a:xfrm>
          </p:grpSpPr>
          <p:sp>
            <p:nvSpPr>
              <p:cNvPr id="39" name="Arrow: Chevron 38">
                <a:extLst>
                  <a:ext uri="{FF2B5EF4-FFF2-40B4-BE49-F238E27FC236}">
                    <a16:creationId xmlns:a16="http://schemas.microsoft.com/office/drawing/2014/main" id="{AD943599-1658-42BA-A484-95D4FE7D6B59}"/>
                  </a:ext>
                </a:extLst>
              </p:cNvPr>
              <p:cNvSpPr/>
              <p:nvPr/>
            </p:nvSpPr>
            <p:spPr>
              <a:xfrm>
                <a:off x="1727200" y="4809111"/>
                <a:ext cx="2499360" cy="251077"/>
              </a:xfrm>
              <a:prstGeom prst="chevron">
                <a:avLst/>
              </a:prstGeom>
              <a:solidFill>
                <a:srgbClr val="37C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4CDD63-9947-4393-9268-7683E88B8CFA}"/>
                  </a:ext>
                </a:extLst>
              </p:cNvPr>
              <p:cNvSpPr txBox="1"/>
              <p:nvPr/>
            </p:nvSpPr>
            <p:spPr>
              <a:xfrm>
                <a:off x="2173776" y="4168483"/>
                <a:ext cx="1687024" cy="1464231"/>
              </a:xfrm>
              <a:prstGeom prst="roundRect">
                <a:avLst/>
              </a:prstGeom>
              <a:solidFill>
                <a:srgbClr val="D1F7F0"/>
              </a:solidFill>
              <a:ln w="57150">
                <a:solidFill>
                  <a:srgbClr val="37CEC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JSON Wire Protocol</a:t>
                </a:r>
              </a:p>
              <a:p>
                <a:pPr algn="ctr"/>
                <a:endParaRPr lang="en-US" sz="2000" b="1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3B9971-7E38-4786-864B-27C68AA4DB79}"/>
                </a:ext>
              </a:extLst>
            </p:cNvPr>
            <p:cNvSpPr txBox="1"/>
            <p:nvPr/>
          </p:nvSpPr>
          <p:spPr>
            <a:xfrm>
              <a:off x="9683334" y="3801390"/>
              <a:ext cx="1734738" cy="21077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296B9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Real Browsers</a:t>
              </a:r>
            </a:p>
            <a:p>
              <a:pPr algn="ctr"/>
              <a:r>
                <a:rPr lang="en-US" sz="2000" dirty="0"/>
                <a:t>(Chrome, Firefox, Microsoft Edge,…)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38E81FDF-81A1-4086-B953-FACDDAFE9A73}"/>
                </a:ext>
              </a:extLst>
            </p:cNvPr>
            <p:cNvSpPr/>
            <p:nvPr/>
          </p:nvSpPr>
          <p:spPr>
            <a:xfrm>
              <a:off x="6297432" y="4720357"/>
              <a:ext cx="205232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BB45144A-2A79-4019-9461-2DCD9FE14F37}"/>
                </a:ext>
              </a:extLst>
            </p:cNvPr>
            <p:cNvSpPr/>
            <p:nvPr/>
          </p:nvSpPr>
          <p:spPr>
            <a:xfrm rot="16200000">
              <a:off x="7156863" y="5549033"/>
              <a:ext cx="1224000" cy="251077"/>
            </a:xfrm>
            <a:prstGeom prst="chevron">
              <a:avLst/>
            </a:prstGeom>
            <a:solidFill>
              <a:srgbClr val="29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94B96D-974A-40EA-BC50-6FF550099CAD}"/>
                </a:ext>
              </a:extLst>
            </p:cNvPr>
            <p:cNvSpPr txBox="1"/>
            <p:nvPr/>
          </p:nvSpPr>
          <p:spPr>
            <a:xfrm>
              <a:off x="6742702" y="3782637"/>
              <a:ext cx="2052320" cy="21265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296B9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Browser Drivers</a:t>
              </a:r>
            </a:p>
            <a:p>
              <a:pPr algn="ctr"/>
              <a:r>
                <a:rPr lang="en-US" sz="2000" dirty="0"/>
                <a:t>(Chrome Driver, Firefox Driver, Microsoft Edge Driver,…)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096321-3341-47DF-8445-22A6E6DC06CE}"/>
                </a:ext>
              </a:extLst>
            </p:cNvPr>
            <p:cNvSpPr/>
            <p:nvPr/>
          </p:nvSpPr>
          <p:spPr>
            <a:xfrm>
              <a:off x="7636767" y="2593841"/>
              <a:ext cx="3034800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4D59E7D2-03A9-49B2-908C-DB5E1C82EDE1}"/>
                </a:ext>
              </a:extLst>
            </p:cNvPr>
            <p:cNvSpPr/>
            <p:nvPr/>
          </p:nvSpPr>
          <p:spPr>
            <a:xfrm rot="5400000" flipV="1">
              <a:off x="10100705" y="2900919"/>
              <a:ext cx="900000" cy="251077"/>
            </a:xfrm>
            <a:prstGeom prst="chevron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72762C-76E1-40B0-AE35-D61C58209C95}"/>
                </a:ext>
              </a:extLst>
            </p:cNvPr>
            <p:cNvSpPr/>
            <p:nvPr/>
          </p:nvSpPr>
          <p:spPr>
            <a:xfrm>
              <a:off x="7644387" y="6858000"/>
              <a:ext cx="3032921" cy="251077"/>
            </a:xfrm>
            <a:prstGeom prst="rect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834EFB6A-55AD-4A88-9521-12952F7AF1B3}"/>
                </a:ext>
              </a:extLst>
            </p:cNvPr>
            <p:cNvSpPr/>
            <p:nvPr/>
          </p:nvSpPr>
          <p:spPr>
            <a:xfrm rot="16200000">
              <a:off x="7372864" y="6499215"/>
              <a:ext cx="792000" cy="251077"/>
            </a:xfrm>
            <a:prstGeom prst="chevron">
              <a:avLst/>
            </a:prstGeom>
            <a:solidFill>
              <a:srgbClr val="009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98734C4C-2A37-4F7C-8B7F-D88DFD95FB0E}"/>
                </a:ext>
              </a:extLst>
            </p:cNvPr>
            <p:cNvSpPr/>
            <p:nvPr/>
          </p:nvSpPr>
          <p:spPr>
            <a:xfrm>
              <a:off x="651419" y="4732250"/>
              <a:ext cx="360000" cy="25107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14C88D7-B94E-4690-AE55-438C449DBD32}"/>
              </a:ext>
            </a:extLst>
          </p:cNvPr>
          <p:cNvSpPr txBox="1"/>
          <p:nvPr/>
        </p:nvSpPr>
        <p:spPr>
          <a:xfrm>
            <a:off x="661254" y="5608999"/>
            <a:ext cx="9316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CẤU TRÚC: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D1812-CAEE-48D4-B651-1A026ED298FE}"/>
              </a:ext>
            </a:extLst>
          </p:cNvPr>
          <p:cNvSpPr txBox="1"/>
          <p:nvPr/>
        </p:nvSpPr>
        <p:spPr>
          <a:xfrm>
            <a:off x="1324918" y="47955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/>
              <a:t>* </a:t>
            </a:r>
            <a:r>
              <a:rPr lang="vi-VN" sz="2400" b="1" dirty="0" err="1"/>
              <a:t>Browser</a:t>
            </a:r>
            <a:r>
              <a:rPr lang="vi-VN" sz="2400" b="1" dirty="0"/>
              <a:t>: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3494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215629-E8AE-4BBC-91FD-3C11F8A16104}"/>
              </a:ext>
            </a:extLst>
          </p:cNvPr>
          <p:cNvSpPr txBox="1"/>
          <p:nvPr/>
        </p:nvSpPr>
        <p:spPr>
          <a:xfrm>
            <a:off x="904240" y="2164864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dirty="0"/>
              <a:t>Đây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trong </a:t>
            </a:r>
            <a:r>
              <a:rPr lang="vi-VN" sz="2400" dirty="0" err="1"/>
              <a:t>những</a:t>
            </a:r>
            <a:r>
              <a:rPr lang="vi-VN" sz="2400" dirty="0"/>
              <a:t> công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Mã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nguồn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highlight>
                  <a:srgbClr val="96EEDD"/>
                </a:highlight>
              </a:rPr>
              <a:t>mở</a:t>
            </a:r>
            <a:r>
              <a:rPr lang="vi-VN" sz="2400" dirty="0"/>
              <a:t> </a:t>
            </a:r>
            <a:r>
              <a:rPr lang="vi-VN" sz="2400" dirty="0" err="1"/>
              <a:t>phổ</a:t>
            </a:r>
            <a:r>
              <a:rPr lang="vi-VN" sz="2400" dirty="0"/>
              <a:t> </a:t>
            </a:r>
            <a:r>
              <a:rPr lang="vi-VN" sz="2400" dirty="0" err="1"/>
              <a:t>biến</a:t>
            </a:r>
            <a:r>
              <a:rPr lang="vi-VN" sz="2400" dirty="0"/>
              <a:t> </a:t>
            </a:r>
            <a:r>
              <a:rPr lang="vi-VN" sz="2400" dirty="0" err="1"/>
              <a:t>nhất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rất</a:t>
            </a:r>
            <a:r>
              <a:rPr lang="vi-VN" sz="2400" dirty="0"/>
              <a:t> </a:t>
            </a:r>
            <a:r>
              <a:rPr lang="vi-VN" sz="2400" dirty="0" err="1"/>
              <a:t>dễ</a:t>
            </a:r>
            <a:r>
              <a:rPr lang="vi-VN" sz="2400" dirty="0"/>
              <a:t> </a:t>
            </a:r>
            <a:r>
              <a:rPr lang="vi-VN" sz="2400" dirty="0" err="1"/>
              <a:t>bắt</a:t>
            </a:r>
            <a:r>
              <a:rPr lang="vi-VN" sz="2400" dirty="0"/>
              <a:t> </a:t>
            </a:r>
            <a:r>
              <a:rPr lang="vi-VN" sz="2400" dirty="0" err="1"/>
              <a:t>đầu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vi-VN" sz="2400" dirty="0"/>
              <a:t> </a:t>
            </a:r>
            <a:r>
              <a:rPr lang="vi-VN" sz="2400" dirty="0" err="1"/>
              <a:t>thử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ứng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dựa</a:t>
            </a:r>
            <a:r>
              <a:rPr lang="vi-VN" sz="2400" dirty="0"/>
              <a:t> trên </a:t>
            </a:r>
            <a:r>
              <a:rPr lang="vi-VN" sz="2400" dirty="0" err="1"/>
              <a:t>web</a:t>
            </a:r>
            <a:r>
              <a:rPr lang="vi-VN" sz="2400" dirty="0"/>
              <a:t>. </a:t>
            </a:r>
            <a:r>
              <a:rPr lang="vi-VN" sz="2400" dirty="0" err="1"/>
              <a:t>Nó</a:t>
            </a:r>
            <a:r>
              <a:rPr lang="vi-VN" sz="2400" dirty="0"/>
              <a:t> </a:t>
            </a:r>
            <a:r>
              <a:rPr lang="vi-VN" sz="2400" dirty="0" err="1"/>
              <a:t>cũng</a:t>
            </a:r>
            <a:r>
              <a:rPr lang="vi-VN" sz="2400" dirty="0"/>
              <a:t> cho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bạn</a:t>
            </a:r>
            <a:r>
              <a:rPr lang="vi-VN" sz="2400" dirty="0"/>
              <a:t>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kiểm</a:t>
            </a:r>
            <a:r>
              <a:rPr lang="vi-VN" sz="2400" dirty="0"/>
              <a:t> tra </a:t>
            </a:r>
            <a:r>
              <a:rPr lang="vi-VN" sz="2400" dirty="0" err="1"/>
              <a:t>khả</a:t>
            </a:r>
            <a:r>
              <a:rPr lang="vi-VN" sz="2400" dirty="0"/>
              <a:t> năng tương </a:t>
            </a:r>
            <a:r>
              <a:rPr lang="vi-VN" sz="2400" dirty="0" err="1"/>
              <a:t>thích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nhiều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duyệt</a:t>
            </a:r>
            <a:r>
              <a:rPr lang="vi-VN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D91A-19EB-4CF7-803B-F2B36DEC4CF6}"/>
              </a:ext>
            </a:extLst>
          </p:cNvPr>
          <p:cNvSpPr txBox="1"/>
          <p:nvPr/>
        </p:nvSpPr>
        <p:spPr>
          <a:xfrm>
            <a:off x="12337" y="216654"/>
            <a:ext cx="12167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atin typeface="UTM Futura Extra" panose="02040603050506020204" pitchFamily="18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vi-VN" sz="4400" dirty="0"/>
              <a:t>ĐIỂM MẠNH CỦA WEBDRIVER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70A50BA-B4C4-4C73-B374-A3062096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797" y="1867852"/>
            <a:ext cx="54959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9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1653</Words>
  <Application>Microsoft Office PowerPoint</Application>
  <PresentationFormat>Widescreen</PresentationFormat>
  <Paragraphs>172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Symbol</vt:lpstr>
      <vt:lpstr>UTM Futura Extra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Nguyễn Huỳnh Minh</dc:creator>
  <cp:lastModifiedBy>Tiến Nguyễn Huỳnh Minh</cp:lastModifiedBy>
  <cp:revision>48</cp:revision>
  <dcterms:created xsi:type="dcterms:W3CDTF">2021-11-13T06:54:41Z</dcterms:created>
  <dcterms:modified xsi:type="dcterms:W3CDTF">2021-11-13T14:16:38Z</dcterms:modified>
</cp:coreProperties>
</file>