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8" r:id="rId3"/>
    <p:sldId id="289" r:id="rId4"/>
    <p:sldId id="290" r:id="rId5"/>
    <p:sldId id="291" r:id="rId6"/>
    <p:sldId id="292" r:id="rId7"/>
    <p:sldId id="293" r:id="rId8"/>
    <p:sldId id="294" r:id="rId9"/>
    <p:sldId id="295" r:id="rId10"/>
    <p:sldId id="262" r:id="rId11"/>
    <p:sldId id="298" r:id="rId12"/>
    <p:sldId id="299" r:id="rId13"/>
    <p:sldId id="297" r:id="rId14"/>
    <p:sldId id="300" r:id="rId15"/>
    <p:sldId id="267" r:id="rId16"/>
    <p:sldId id="301" r:id="rId17"/>
    <p:sldId id="302" r:id="rId18"/>
    <p:sldId id="303" r:id="rId19"/>
    <p:sldId id="304" r:id="rId20"/>
    <p:sldId id="305" r:id="rId21"/>
    <p:sldId id="306" r:id="rId22"/>
    <p:sldId id="257" r:id="rId23"/>
    <p:sldId id="258" r:id="rId24"/>
    <p:sldId id="307" r:id="rId25"/>
    <p:sldId id="308" r:id="rId26"/>
    <p:sldId id="309" r:id="rId27"/>
    <p:sldId id="310" r:id="rId28"/>
    <p:sldId id="278" r:id="rId29"/>
    <p:sldId id="311"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Home" id="{379915BA-7176-4B1A-920F-F88156EC7CCE}">
          <p14:sldIdLst>
            <p14:sldId id="256"/>
          </p14:sldIdLst>
        </p14:section>
        <p14:section name="Khái niệm" id="{F5422B36-15AA-43E7-969A-06302043297D}">
          <p14:sldIdLst>
            <p14:sldId id="288"/>
            <p14:sldId id="289"/>
            <p14:sldId id="290"/>
          </p14:sldIdLst>
        </p14:section>
        <p14:section name="Selenium IDE" id="{1389FA02-3947-4D16-8C66-B76472D32645}">
          <p14:sldIdLst>
            <p14:sldId id="291"/>
            <p14:sldId id="292"/>
          </p14:sldIdLst>
        </p14:section>
        <p14:section name="Selenium RC" id="{BFF9EEE1-3D87-4F2A-BDF6-9AF86BE7E8EE}">
          <p14:sldIdLst>
            <p14:sldId id="293"/>
            <p14:sldId id="294"/>
          </p14:sldIdLst>
        </p14:section>
        <p14:section name="Webdriver" id="{8A69F43F-CFDC-4500-995A-69B7D900A366}">
          <p14:sldIdLst>
            <p14:sldId id="295"/>
            <p14:sldId id="262"/>
            <p14:sldId id="298"/>
            <p14:sldId id="299"/>
            <p14:sldId id="297"/>
            <p14:sldId id="300"/>
            <p14:sldId id="267"/>
            <p14:sldId id="301"/>
            <p14:sldId id="302"/>
            <p14:sldId id="303"/>
            <p14:sldId id="304"/>
            <p14:sldId id="305"/>
            <p14:sldId id="306"/>
          </p14:sldIdLst>
        </p14:section>
        <p14:section name="Selenium grid" id="{5EAB661D-1C3C-4AC9-AAAC-CE29226D32EA}">
          <p14:sldIdLst>
            <p14:sldId id="257"/>
          </p14:sldIdLst>
        </p14:section>
        <p14:section name="Lưu ý trình duyệt, hỗ trợ môi trường" id="{F6AC7739-E3DC-489E-BA21-4634F233EDAE}">
          <p14:sldIdLst>
            <p14:sldId id="258"/>
            <p14:sldId id="307"/>
            <p14:sldId id="308"/>
            <p14:sldId id="309"/>
            <p14:sldId id="310"/>
          </p14:sldIdLst>
        </p14:section>
        <p14:section name="Tài liệu tham khảo" id="{9D204AD6-8261-45D3-B9AF-A09080C4F90C}">
          <p14:sldIdLst>
            <p14:sldId id="278"/>
          </p14:sldIdLst>
        </p14:section>
        <p14:section name="Thanks" id="{DA07B749-C427-4C0C-B3F6-D772C48A3953}">
          <p14:sldIdLst>
            <p14:sldId id="31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B400"/>
    <a:srgbClr val="253D7F"/>
    <a:srgbClr val="B57273"/>
    <a:srgbClr val="F59F84"/>
    <a:srgbClr val="7CB342"/>
    <a:srgbClr val="296B9F"/>
    <a:srgbClr val="00B294"/>
    <a:srgbClr val="5AE4CA"/>
    <a:srgbClr val="FFFF66"/>
    <a:srgbClr val="D1F7F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394" autoAdjust="0"/>
  </p:normalViewPr>
  <p:slideViewPr>
    <p:cSldViewPr snapToGrid="0">
      <p:cViewPr varScale="1">
        <p:scale>
          <a:sx n="77" d="100"/>
          <a:sy n="77" d="100"/>
        </p:scale>
        <p:origin x="835"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C78668-461E-455C-8BA6-79C0D38D841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28D9DE9-D0F7-48CE-892F-71FF72EFEC0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6342A9F-7ED9-4284-A73E-C8C55B354EA9}"/>
              </a:ext>
            </a:extLst>
          </p:cNvPr>
          <p:cNvSpPr>
            <a:spLocks noGrp="1"/>
          </p:cNvSpPr>
          <p:nvPr>
            <p:ph type="dt" sz="half" idx="10"/>
          </p:nvPr>
        </p:nvSpPr>
        <p:spPr/>
        <p:txBody>
          <a:bodyPr/>
          <a:lstStyle/>
          <a:p>
            <a:fld id="{6A558303-113B-45B8-B079-07AAEBAF5DF6}" type="datetimeFigureOut">
              <a:rPr lang="en-US" smtClean="0"/>
              <a:t>11/19/2021</a:t>
            </a:fld>
            <a:endParaRPr lang="en-US"/>
          </a:p>
        </p:txBody>
      </p:sp>
      <p:sp>
        <p:nvSpPr>
          <p:cNvPr id="5" name="Footer Placeholder 4">
            <a:extLst>
              <a:ext uri="{FF2B5EF4-FFF2-40B4-BE49-F238E27FC236}">
                <a16:creationId xmlns:a16="http://schemas.microsoft.com/office/drawing/2014/main" id="{FC9155F7-4315-484F-8D2D-FA81AAAA1C0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F0B705-A5A9-43E5-8D6D-CE362C30B8FD}"/>
              </a:ext>
            </a:extLst>
          </p:cNvPr>
          <p:cNvSpPr>
            <a:spLocks noGrp="1"/>
          </p:cNvSpPr>
          <p:nvPr>
            <p:ph type="sldNum" sz="quarter" idx="12"/>
          </p:nvPr>
        </p:nvSpPr>
        <p:spPr/>
        <p:txBody>
          <a:bodyPr/>
          <a:lstStyle/>
          <a:p>
            <a:fld id="{0FB75A6C-84D9-4118-9B7E-572762C4FECC}" type="slidenum">
              <a:rPr lang="en-US" smtClean="0"/>
              <a:t>‹#›</a:t>
            </a:fld>
            <a:endParaRPr lang="en-US"/>
          </a:p>
        </p:txBody>
      </p:sp>
    </p:spTree>
    <p:extLst>
      <p:ext uri="{BB962C8B-B14F-4D97-AF65-F5344CB8AC3E}">
        <p14:creationId xmlns:p14="http://schemas.microsoft.com/office/powerpoint/2010/main" val="11075481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0D71A-248A-48A8-A3D5-03548001075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3FA940D-F2A8-4CCC-9009-861F400FA7E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4A35296-E13B-4830-8CDB-986D07C407ED}"/>
              </a:ext>
            </a:extLst>
          </p:cNvPr>
          <p:cNvSpPr>
            <a:spLocks noGrp="1"/>
          </p:cNvSpPr>
          <p:nvPr>
            <p:ph type="dt" sz="half" idx="10"/>
          </p:nvPr>
        </p:nvSpPr>
        <p:spPr/>
        <p:txBody>
          <a:bodyPr/>
          <a:lstStyle/>
          <a:p>
            <a:fld id="{6A558303-113B-45B8-B079-07AAEBAF5DF6}" type="datetimeFigureOut">
              <a:rPr lang="en-US" smtClean="0"/>
              <a:t>11/19/2021</a:t>
            </a:fld>
            <a:endParaRPr lang="en-US"/>
          </a:p>
        </p:txBody>
      </p:sp>
      <p:sp>
        <p:nvSpPr>
          <p:cNvPr id="5" name="Footer Placeholder 4">
            <a:extLst>
              <a:ext uri="{FF2B5EF4-FFF2-40B4-BE49-F238E27FC236}">
                <a16:creationId xmlns:a16="http://schemas.microsoft.com/office/drawing/2014/main" id="{7E6E12F6-15C1-4875-8B18-1020B2FDD2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9793B2F-0F5B-4457-BB68-CE2E84528372}"/>
              </a:ext>
            </a:extLst>
          </p:cNvPr>
          <p:cNvSpPr>
            <a:spLocks noGrp="1"/>
          </p:cNvSpPr>
          <p:nvPr>
            <p:ph type="sldNum" sz="quarter" idx="12"/>
          </p:nvPr>
        </p:nvSpPr>
        <p:spPr/>
        <p:txBody>
          <a:bodyPr/>
          <a:lstStyle/>
          <a:p>
            <a:fld id="{0FB75A6C-84D9-4118-9B7E-572762C4FECC}" type="slidenum">
              <a:rPr lang="en-US" smtClean="0"/>
              <a:t>‹#›</a:t>
            </a:fld>
            <a:endParaRPr lang="en-US"/>
          </a:p>
        </p:txBody>
      </p:sp>
    </p:spTree>
    <p:extLst>
      <p:ext uri="{BB962C8B-B14F-4D97-AF65-F5344CB8AC3E}">
        <p14:creationId xmlns:p14="http://schemas.microsoft.com/office/powerpoint/2010/main" val="27694334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9015A6C-7286-4EA5-9D4A-BCFA777E664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9E3BD5D-A51C-4BF7-AEB5-414B30B112E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1AB4136-C5BE-44C2-B0A9-AF97EAC4014D}"/>
              </a:ext>
            </a:extLst>
          </p:cNvPr>
          <p:cNvSpPr>
            <a:spLocks noGrp="1"/>
          </p:cNvSpPr>
          <p:nvPr>
            <p:ph type="dt" sz="half" idx="10"/>
          </p:nvPr>
        </p:nvSpPr>
        <p:spPr/>
        <p:txBody>
          <a:bodyPr/>
          <a:lstStyle/>
          <a:p>
            <a:fld id="{6A558303-113B-45B8-B079-07AAEBAF5DF6}" type="datetimeFigureOut">
              <a:rPr lang="en-US" smtClean="0"/>
              <a:t>11/19/2021</a:t>
            </a:fld>
            <a:endParaRPr lang="en-US"/>
          </a:p>
        </p:txBody>
      </p:sp>
      <p:sp>
        <p:nvSpPr>
          <p:cNvPr id="5" name="Footer Placeholder 4">
            <a:extLst>
              <a:ext uri="{FF2B5EF4-FFF2-40B4-BE49-F238E27FC236}">
                <a16:creationId xmlns:a16="http://schemas.microsoft.com/office/drawing/2014/main" id="{A08E0269-DAD0-4E4F-BEFD-CF59B2198BF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1FCBE2-E7AF-49C6-9CE4-4380CE2BECAE}"/>
              </a:ext>
            </a:extLst>
          </p:cNvPr>
          <p:cNvSpPr>
            <a:spLocks noGrp="1"/>
          </p:cNvSpPr>
          <p:nvPr>
            <p:ph type="sldNum" sz="quarter" idx="12"/>
          </p:nvPr>
        </p:nvSpPr>
        <p:spPr/>
        <p:txBody>
          <a:bodyPr/>
          <a:lstStyle/>
          <a:p>
            <a:fld id="{0FB75A6C-84D9-4118-9B7E-572762C4FECC}" type="slidenum">
              <a:rPr lang="en-US" smtClean="0"/>
              <a:t>‹#›</a:t>
            </a:fld>
            <a:endParaRPr lang="en-US"/>
          </a:p>
        </p:txBody>
      </p:sp>
    </p:spTree>
    <p:extLst>
      <p:ext uri="{BB962C8B-B14F-4D97-AF65-F5344CB8AC3E}">
        <p14:creationId xmlns:p14="http://schemas.microsoft.com/office/powerpoint/2010/main" val="28945180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9C059C-5882-44EA-A977-266A5EA22FC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5E6CF37-A5F7-4438-84A3-07F59CBE841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5DCCE5E-651F-4D3E-A7A5-3EBE76593C5B}"/>
              </a:ext>
            </a:extLst>
          </p:cNvPr>
          <p:cNvSpPr>
            <a:spLocks noGrp="1"/>
          </p:cNvSpPr>
          <p:nvPr>
            <p:ph type="dt" sz="half" idx="10"/>
          </p:nvPr>
        </p:nvSpPr>
        <p:spPr/>
        <p:txBody>
          <a:bodyPr/>
          <a:lstStyle/>
          <a:p>
            <a:fld id="{6A558303-113B-45B8-B079-07AAEBAF5DF6}" type="datetimeFigureOut">
              <a:rPr lang="en-US" smtClean="0"/>
              <a:t>11/19/2021</a:t>
            </a:fld>
            <a:endParaRPr lang="en-US"/>
          </a:p>
        </p:txBody>
      </p:sp>
      <p:sp>
        <p:nvSpPr>
          <p:cNvPr id="5" name="Footer Placeholder 4">
            <a:extLst>
              <a:ext uri="{FF2B5EF4-FFF2-40B4-BE49-F238E27FC236}">
                <a16:creationId xmlns:a16="http://schemas.microsoft.com/office/drawing/2014/main" id="{59CD0324-6118-4136-B168-9E509B5FE5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EF34E64-7EDA-4CDF-8A84-C40A2D4363A3}"/>
              </a:ext>
            </a:extLst>
          </p:cNvPr>
          <p:cNvSpPr>
            <a:spLocks noGrp="1"/>
          </p:cNvSpPr>
          <p:nvPr>
            <p:ph type="sldNum" sz="quarter" idx="12"/>
          </p:nvPr>
        </p:nvSpPr>
        <p:spPr/>
        <p:txBody>
          <a:bodyPr/>
          <a:lstStyle/>
          <a:p>
            <a:fld id="{0FB75A6C-84D9-4118-9B7E-572762C4FECC}" type="slidenum">
              <a:rPr lang="en-US" smtClean="0"/>
              <a:t>‹#›</a:t>
            </a:fld>
            <a:endParaRPr lang="en-US"/>
          </a:p>
        </p:txBody>
      </p:sp>
    </p:spTree>
    <p:extLst>
      <p:ext uri="{BB962C8B-B14F-4D97-AF65-F5344CB8AC3E}">
        <p14:creationId xmlns:p14="http://schemas.microsoft.com/office/powerpoint/2010/main" val="5680652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D5EFB0-BF75-4B06-83E7-E918947D756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731B35D-4201-46DA-B40E-03AB1FA082F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4473A4A-3015-4BF2-B546-3D32237C2D74}"/>
              </a:ext>
            </a:extLst>
          </p:cNvPr>
          <p:cNvSpPr>
            <a:spLocks noGrp="1"/>
          </p:cNvSpPr>
          <p:nvPr>
            <p:ph type="dt" sz="half" idx="10"/>
          </p:nvPr>
        </p:nvSpPr>
        <p:spPr/>
        <p:txBody>
          <a:bodyPr/>
          <a:lstStyle/>
          <a:p>
            <a:fld id="{6A558303-113B-45B8-B079-07AAEBAF5DF6}" type="datetimeFigureOut">
              <a:rPr lang="en-US" smtClean="0"/>
              <a:t>11/19/2021</a:t>
            </a:fld>
            <a:endParaRPr lang="en-US"/>
          </a:p>
        </p:txBody>
      </p:sp>
      <p:sp>
        <p:nvSpPr>
          <p:cNvPr id="5" name="Footer Placeholder 4">
            <a:extLst>
              <a:ext uri="{FF2B5EF4-FFF2-40B4-BE49-F238E27FC236}">
                <a16:creationId xmlns:a16="http://schemas.microsoft.com/office/drawing/2014/main" id="{569B16AA-B28D-48AD-A661-DF2D3A9A6E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2135F4A-583C-4F90-9023-6B1572D55D34}"/>
              </a:ext>
            </a:extLst>
          </p:cNvPr>
          <p:cNvSpPr>
            <a:spLocks noGrp="1"/>
          </p:cNvSpPr>
          <p:nvPr>
            <p:ph type="sldNum" sz="quarter" idx="12"/>
          </p:nvPr>
        </p:nvSpPr>
        <p:spPr/>
        <p:txBody>
          <a:bodyPr/>
          <a:lstStyle/>
          <a:p>
            <a:fld id="{0FB75A6C-84D9-4118-9B7E-572762C4FECC}" type="slidenum">
              <a:rPr lang="en-US" smtClean="0"/>
              <a:t>‹#›</a:t>
            </a:fld>
            <a:endParaRPr lang="en-US"/>
          </a:p>
        </p:txBody>
      </p:sp>
    </p:spTree>
    <p:extLst>
      <p:ext uri="{BB962C8B-B14F-4D97-AF65-F5344CB8AC3E}">
        <p14:creationId xmlns:p14="http://schemas.microsoft.com/office/powerpoint/2010/main" val="35247822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F890D7-A661-4527-B967-F5992EBE8FF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BDA3A07-C8E8-4964-A939-DB659C7479D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202DD61-C691-4135-9AB3-B3319ACA94E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7BB3993-A985-4504-89C3-61CE52FAA354}"/>
              </a:ext>
            </a:extLst>
          </p:cNvPr>
          <p:cNvSpPr>
            <a:spLocks noGrp="1"/>
          </p:cNvSpPr>
          <p:nvPr>
            <p:ph type="dt" sz="half" idx="10"/>
          </p:nvPr>
        </p:nvSpPr>
        <p:spPr/>
        <p:txBody>
          <a:bodyPr/>
          <a:lstStyle/>
          <a:p>
            <a:fld id="{6A558303-113B-45B8-B079-07AAEBAF5DF6}" type="datetimeFigureOut">
              <a:rPr lang="en-US" smtClean="0"/>
              <a:t>11/19/2021</a:t>
            </a:fld>
            <a:endParaRPr lang="en-US"/>
          </a:p>
        </p:txBody>
      </p:sp>
      <p:sp>
        <p:nvSpPr>
          <p:cNvPr id="6" name="Footer Placeholder 5">
            <a:extLst>
              <a:ext uri="{FF2B5EF4-FFF2-40B4-BE49-F238E27FC236}">
                <a16:creationId xmlns:a16="http://schemas.microsoft.com/office/drawing/2014/main" id="{9A71AE40-4B0A-4934-9A5C-26C03221C1E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C63C161-EF9C-41B4-A08B-D5454053C8BC}"/>
              </a:ext>
            </a:extLst>
          </p:cNvPr>
          <p:cNvSpPr>
            <a:spLocks noGrp="1"/>
          </p:cNvSpPr>
          <p:nvPr>
            <p:ph type="sldNum" sz="quarter" idx="12"/>
          </p:nvPr>
        </p:nvSpPr>
        <p:spPr/>
        <p:txBody>
          <a:bodyPr/>
          <a:lstStyle/>
          <a:p>
            <a:fld id="{0FB75A6C-84D9-4118-9B7E-572762C4FECC}" type="slidenum">
              <a:rPr lang="en-US" smtClean="0"/>
              <a:t>‹#›</a:t>
            </a:fld>
            <a:endParaRPr lang="en-US"/>
          </a:p>
        </p:txBody>
      </p:sp>
    </p:spTree>
    <p:extLst>
      <p:ext uri="{BB962C8B-B14F-4D97-AF65-F5344CB8AC3E}">
        <p14:creationId xmlns:p14="http://schemas.microsoft.com/office/powerpoint/2010/main" val="12949466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FE4580-F44A-4BA8-B4A7-8CDD49A4AB8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B1E7966-62A4-4376-BED0-4BF852A57B5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BE3ED3A-619F-4F2D-B517-F70D2FE95FB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C453884-241A-4F31-B8B8-D2FEF1B77D9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74B9066-FDF8-41B9-BECF-0298EB1A39A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48FBE96-321C-41FA-A2D3-AC19A52B0732}"/>
              </a:ext>
            </a:extLst>
          </p:cNvPr>
          <p:cNvSpPr>
            <a:spLocks noGrp="1"/>
          </p:cNvSpPr>
          <p:nvPr>
            <p:ph type="dt" sz="half" idx="10"/>
          </p:nvPr>
        </p:nvSpPr>
        <p:spPr/>
        <p:txBody>
          <a:bodyPr/>
          <a:lstStyle/>
          <a:p>
            <a:fld id="{6A558303-113B-45B8-B079-07AAEBAF5DF6}" type="datetimeFigureOut">
              <a:rPr lang="en-US" smtClean="0"/>
              <a:t>11/19/2021</a:t>
            </a:fld>
            <a:endParaRPr lang="en-US"/>
          </a:p>
        </p:txBody>
      </p:sp>
      <p:sp>
        <p:nvSpPr>
          <p:cNvPr id="8" name="Footer Placeholder 7">
            <a:extLst>
              <a:ext uri="{FF2B5EF4-FFF2-40B4-BE49-F238E27FC236}">
                <a16:creationId xmlns:a16="http://schemas.microsoft.com/office/drawing/2014/main" id="{734D5457-CB77-453C-BDEF-794940CA69E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CA658A4-775A-4CA1-AEF5-E6081CC807AB}"/>
              </a:ext>
            </a:extLst>
          </p:cNvPr>
          <p:cNvSpPr>
            <a:spLocks noGrp="1"/>
          </p:cNvSpPr>
          <p:nvPr>
            <p:ph type="sldNum" sz="quarter" idx="12"/>
          </p:nvPr>
        </p:nvSpPr>
        <p:spPr/>
        <p:txBody>
          <a:bodyPr/>
          <a:lstStyle/>
          <a:p>
            <a:fld id="{0FB75A6C-84D9-4118-9B7E-572762C4FECC}" type="slidenum">
              <a:rPr lang="en-US" smtClean="0"/>
              <a:t>‹#›</a:t>
            </a:fld>
            <a:endParaRPr lang="en-US"/>
          </a:p>
        </p:txBody>
      </p:sp>
    </p:spTree>
    <p:extLst>
      <p:ext uri="{BB962C8B-B14F-4D97-AF65-F5344CB8AC3E}">
        <p14:creationId xmlns:p14="http://schemas.microsoft.com/office/powerpoint/2010/main" val="40173388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76698E-4776-4211-85D3-F2444A4A682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4428F1D-2F93-4102-B33E-7A2BFEE6BC1E}"/>
              </a:ext>
            </a:extLst>
          </p:cNvPr>
          <p:cNvSpPr>
            <a:spLocks noGrp="1"/>
          </p:cNvSpPr>
          <p:nvPr>
            <p:ph type="dt" sz="half" idx="10"/>
          </p:nvPr>
        </p:nvSpPr>
        <p:spPr/>
        <p:txBody>
          <a:bodyPr/>
          <a:lstStyle/>
          <a:p>
            <a:fld id="{6A558303-113B-45B8-B079-07AAEBAF5DF6}" type="datetimeFigureOut">
              <a:rPr lang="en-US" smtClean="0"/>
              <a:t>11/19/2021</a:t>
            </a:fld>
            <a:endParaRPr lang="en-US"/>
          </a:p>
        </p:txBody>
      </p:sp>
      <p:sp>
        <p:nvSpPr>
          <p:cNvPr id="4" name="Footer Placeholder 3">
            <a:extLst>
              <a:ext uri="{FF2B5EF4-FFF2-40B4-BE49-F238E27FC236}">
                <a16:creationId xmlns:a16="http://schemas.microsoft.com/office/drawing/2014/main" id="{3B0EDEE2-9157-41DE-9B39-98CE1E25AF2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A645756-38FA-45D7-871D-100C06C000D5}"/>
              </a:ext>
            </a:extLst>
          </p:cNvPr>
          <p:cNvSpPr>
            <a:spLocks noGrp="1"/>
          </p:cNvSpPr>
          <p:nvPr>
            <p:ph type="sldNum" sz="quarter" idx="12"/>
          </p:nvPr>
        </p:nvSpPr>
        <p:spPr/>
        <p:txBody>
          <a:bodyPr/>
          <a:lstStyle/>
          <a:p>
            <a:fld id="{0FB75A6C-84D9-4118-9B7E-572762C4FECC}" type="slidenum">
              <a:rPr lang="en-US" smtClean="0"/>
              <a:t>‹#›</a:t>
            </a:fld>
            <a:endParaRPr lang="en-US"/>
          </a:p>
        </p:txBody>
      </p:sp>
    </p:spTree>
    <p:extLst>
      <p:ext uri="{BB962C8B-B14F-4D97-AF65-F5344CB8AC3E}">
        <p14:creationId xmlns:p14="http://schemas.microsoft.com/office/powerpoint/2010/main" val="7847225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56804EE-B54D-4F30-BA50-FC497CEAD4AB}"/>
              </a:ext>
            </a:extLst>
          </p:cNvPr>
          <p:cNvSpPr>
            <a:spLocks noGrp="1"/>
          </p:cNvSpPr>
          <p:nvPr>
            <p:ph type="dt" sz="half" idx="10"/>
          </p:nvPr>
        </p:nvSpPr>
        <p:spPr/>
        <p:txBody>
          <a:bodyPr/>
          <a:lstStyle/>
          <a:p>
            <a:fld id="{6A558303-113B-45B8-B079-07AAEBAF5DF6}" type="datetimeFigureOut">
              <a:rPr lang="en-US" smtClean="0"/>
              <a:t>11/19/2021</a:t>
            </a:fld>
            <a:endParaRPr lang="en-US"/>
          </a:p>
        </p:txBody>
      </p:sp>
      <p:sp>
        <p:nvSpPr>
          <p:cNvPr id="3" name="Footer Placeholder 2">
            <a:extLst>
              <a:ext uri="{FF2B5EF4-FFF2-40B4-BE49-F238E27FC236}">
                <a16:creationId xmlns:a16="http://schemas.microsoft.com/office/drawing/2014/main" id="{7D40A705-6F20-4D42-931F-84FBF54F03F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15D730F-DCA7-4952-91AD-83E090565742}"/>
              </a:ext>
            </a:extLst>
          </p:cNvPr>
          <p:cNvSpPr>
            <a:spLocks noGrp="1"/>
          </p:cNvSpPr>
          <p:nvPr>
            <p:ph type="sldNum" sz="quarter" idx="12"/>
          </p:nvPr>
        </p:nvSpPr>
        <p:spPr/>
        <p:txBody>
          <a:bodyPr/>
          <a:lstStyle/>
          <a:p>
            <a:fld id="{0FB75A6C-84D9-4118-9B7E-572762C4FECC}" type="slidenum">
              <a:rPr lang="en-US" smtClean="0"/>
              <a:t>‹#›</a:t>
            </a:fld>
            <a:endParaRPr lang="en-US"/>
          </a:p>
        </p:txBody>
      </p:sp>
    </p:spTree>
    <p:extLst>
      <p:ext uri="{BB962C8B-B14F-4D97-AF65-F5344CB8AC3E}">
        <p14:creationId xmlns:p14="http://schemas.microsoft.com/office/powerpoint/2010/main" val="5769858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1D2B02-A19C-48A8-9AB6-C5E44C2ABB1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E9D8DC8-589E-4CEE-BCE5-2EE1E8A7E6E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001207F-5DF5-484A-85FB-8A5723DA03A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84DA61D-7E3C-4D7F-B3A1-DA89ADAE494C}"/>
              </a:ext>
            </a:extLst>
          </p:cNvPr>
          <p:cNvSpPr>
            <a:spLocks noGrp="1"/>
          </p:cNvSpPr>
          <p:nvPr>
            <p:ph type="dt" sz="half" idx="10"/>
          </p:nvPr>
        </p:nvSpPr>
        <p:spPr/>
        <p:txBody>
          <a:bodyPr/>
          <a:lstStyle/>
          <a:p>
            <a:fld id="{6A558303-113B-45B8-B079-07AAEBAF5DF6}" type="datetimeFigureOut">
              <a:rPr lang="en-US" smtClean="0"/>
              <a:t>11/19/2021</a:t>
            </a:fld>
            <a:endParaRPr lang="en-US"/>
          </a:p>
        </p:txBody>
      </p:sp>
      <p:sp>
        <p:nvSpPr>
          <p:cNvPr id="6" name="Footer Placeholder 5">
            <a:extLst>
              <a:ext uri="{FF2B5EF4-FFF2-40B4-BE49-F238E27FC236}">
                <a16:creationId xmlns:a16="http://schemas.microsoft.com/office/drawing/2014/main" id="{5647B152-0B7C-4FF0-999C-E6B1D0C8367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18FEF2-71B0-4273-B005-6CFB8E746C98}"/>
              </a:ext>
            </a:extLst>
          </p:cNvPr>
          <p:cNvSpPr>
            <a:spLocks noGrp="1"/>
          </p:cNvSpPr>
          <p:nvPr>
            <p:ph type="sldNum" sz="quarter" idx="12"/>
          </p:nvPr>
        </p:nvSpPr>
        <p:spPr/>
        <p:txBody>
          <a:bodyPr/>
          <a:lstStyle/>
          <a:p>
            <a:fld id="{0FB75A6C-84D9-4118-9B7E-572762C4FECC}" type="slidenum">
              <a:rPr lang="en-US" smtClean="0"/>
              <a:t>‹#›</a:t>
            </a:fld>
            <a:endParaRPr lang="en-US"/>
          </a:p>
        </p:txBody>
      </p:sp>
    </p:spTree>
    <p:extLst>
      <p:ext uri="{BB962C8B-B14F-4D97-AF65-F5344CB8AC3E}">
        <p14:creationId xmlns:p14="http://schemas.microsoft.com/office/powerpoint/2010/main" val="13801368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F93EA4-5A10-41BB-9957-2FA89974B26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0ABAAD5-6438-4547-899D-5D7DB730C27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137B4BA-51AB-4703-B09C-1DA78D82DE4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DE19DD8-4562-40E7-9D73-07492198A137}"/>
              </a:ext>
            </a:extLst>
          </p:cNvPr>
          <p:cNvSpPr>
            <a:spLocks noGrp="1"/>
          </p:cNvSpPr>
          <p:nvPr>
            <p:ph type="dt" sz="half" idx="10"/>
          </p:nvPr>
        </p:nvSpPr>
        <p:spPr/>
        <p:txBody>
          <a:bodyPr/>
          <a:lstStyle/>
          <a:p>
            <a:fld id="{6A558303-113B-45B8-B079-07AAEBAF5DF6}" type="datetimeFigureOut">
              <a:rPr lang="en-US" smtClean="0"/>
              <a:t>11/19/2021</a:t>
            </a:fld>
            <a:endParaRPr lang="en-US"/>
          </a:p>
        </p:txBody>
      </p:sp>
      <p:sp>
        <p:nvSpPr>
          <p:cNvPr id="6" name="Footer Placeholder 5">
            <a:extLst>
              <a:ext uri="{FF2B5EF4-FFF2-40B4-BE49-F238E27FC236}">
                <a16:creationId xmlns:a16="http://schemas.microsoft.com/office/drawing/2014/main" id="{BDEEC0D7-0959-46A3-B519-05CC758E4E8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1153FCD-9C33-4692-8E07-53F0CAF8E37E}"/>
              </a:ext>
            </a:extLst>
          </p:cNvPr>
          <p:cNvSpPr>
            <a:spLocks noGrp="1"/>
          </p:cNvSpPr>
          <p:nvPr>
            <p:ph type="sldNum" sz="quarter" idx="12"/>
          </p:nvPr>
        </p:nvSpPr>
        <p:spPr/>
        <p:txBody>
          <a:bodyPr/>
          <a:lstStyle/>
          <a:p>
            <a:fld id="{0FB75A6C-84D9-4118-9B7E-572762C4FECC}" type="slidenum">
              <a:rPr lang="en-US" smtClean="0"/>
              <a:t>‹#›</a:t>
            </a:fld>
            <a:endParaRPr lang="en-US"/>
          </a:p>
        </p:txBody>
      </p:sp>
    </p:spTree>
    <p:extLst>
      <p:ext uri="{BB962C8B-B14F-4D97-AF65-F5344CB8AC3E}">
        <p14:creationId xmlns:p14="http://schemas.microsoft.com/office/powerpoint/2010/main" val="21789262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CD05010-F8D3-4D79-9E7F-8B45C59ECEC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EFEDDA5-DC90-4EFD-904A-B1F661F0140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F49BD07-5066-41A1-BD7F-A937BD33761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A558303-113B-45B8-B079-07AAEBAF5DF6}" type="datetimeFigureOut">
              <a:rPr lang="en-US" smtClean="0"/>
              <a:t>11/19/2021</a:t>
            </a:fld>
            <a:endParaRPr lang="en-US"/>
          </a:p>
        </p:txBody>
      </p:sp>
      <p:sp>
        <p:nvSpPr>
          <p:cNvPr id="5" name="Footer Placeholder 4">
            <a:extLst>
              <a:ext uri="{FF2B5EF4-FFF2-40B4-BE49-F238E27FC236}">
                <a16:creationId xmlns:a16="http://schemas.microsoft.com/office/drawing/2014/main" id="{C661EE89-CAB1-453A-A5D9-A6659B8D1FC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FD711A2-B47B-479F-B89D-61B09B3757E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B75A6C-84D9-4118-9B7E-572762C4FECC}" type="slidenum">
              <a:rPr lang="en-US" smtClean="0"/>
              <a:t>‹#›</a:t>
            </a:fld>
            <a:endParaRPr lang="en-US"/>
          </a:p>
        </p:txBody>
      </p:sp>
    </p:spTree>
    <p:extLst>
      <p:ext uri="{BB962C8B-B14F-4D97-AF65-F5344CB8AC3E}">
        <p14:creationId xmlns:p14="http://schemas.microsoft.com/office/powerpoint/2010/main" val="13399244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9.png"/><Relationship Id="rId18" Type="http://schemas.openxmlformats.org/officeDocument/2006/relationships/image" Target="../media/image24.png"/><Relationship Id="rId3" Type="http://schemas.openxmlformats.org/officeDocument/2006/relationships/image" Target="../media/image15.png"/><Relationship Id="rId7" Type="http://schemas.openxmlformats.org/officeDocument/2006/relationships/image" Target="../media/image6.png"/><Relationship Id="rId12" Type="http://schemas.openxmlformats.org/officeDocument/2006/relationships/image" Target="../media/image18.png"/><Relationship Id="rId17" Type="http://schemas.openxmlformats.org/officeDocument/2006/relationships/image" Target="../media/image23.png"/><Relationship Id="rId2" Type="http://schemas.openxmlformats.org/officeDocument/2006/relationships/image" Target="../media/image14.png"/><Relationship Id="rId16"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17.png"/><Relationship Id="rId15" Type="http://schemas.openxmlformats.org/officeDocument/2006/relationships/image" Target="../media/image21.png"/><Relationship Id="rId10" Type="http://schemas.openxmlformats.org/officeDocument/2006/relationships/image" Target="../media/image9.png"/><Relationship Id="rId4" Type="http://schemas.openxmlformats.org/officeDocument/2006/relationships/image" Target="../media/image16.png"/><Relationship Id="rId9" Type="http://schemas.openxmlformats.org/officeDocument/2006/relationships/image" Target="../media/image8.png"/><Relationship Id="rId14" Type="http://schemas.openxmlformats.org/officeDocument/2006/relationships/image" Target="../media/image20.png"/></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1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30.png"/><Relationship Id="rId7" Type="http://schemas.openxmlformats.org/officeDocument/2006/relationships/image" Target="../media/image18.png"/><Relationship Id="rId12" Type="http://schemas.openxmlformats.org/officeDocument/2006/relationships/image" Target="../media/image23.pn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33.png"/><Relationship Id="rId11" Type="http://schemas.openxmlformats.org/officeDocument/2006/relationships/image" Target="../media/image22.png"/><Relationship Id="rId5" Type="http://schemas.openxmlformats.org/officeDocument/2006/relationships/image" Target="../media/image32.png"/><Relationship Id="rId10" Type="http://schemas.openxmlformats.org/officeDocument/2006/relationships/image" Target="../media/image21.png"/><Relationship Id="rId4" Type="http://schemas.openxmlformats.org/officeDocument/2006/relationships/image" Target="../media/image31.png"/><Relationship Id="rId9" Type="http://schemas.openxmlformats.org/officeDocument/2006/relationships/image" Target="../media/image20.png"/></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34.pn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19.png"/><Relationship Id="rId5" Type="http://schemas.openxmlformats.org/officeDocument/2006/relationships/image" Target="../media/image17.png"/><Relationship Id="rId4" Type="http://schemas.openxmlformats.org/officeDocument/2006/relationships/image" Target="../media/image16.png"/></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18.pn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19.png"/><Relationship Id="rId5" Type="http://schemas.openxmlformats.org/officeDocument/2006/relationships/image" Target="../media/image22.png"/><Relationship Id="rId4" Type="http://schemas.openxmlformats.org/officeDocument/2006/relationships/image" Target="../media/image23.png"/></Relationships>
</file>

<file path=ppt/slides/_rels/slide2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png"/><Relationship Id="rId1" Type="http://schemas.openxmlformats.org/officeDocument/2006/relationships/slideLayout" Target="../slideLayouts/slideLayout1.xml"/><Relationship Id="rId5" Type="http://schemas.openxmlformats.org/officeDocument/2006/relationships/image" Target="../media/image37.png"/><Relationship Id="rId4" Type="http://schemas.openxmlformats.org/officeDocument/2006/relationships/image" Target="../media/image36.png"/></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3.png"/><Relationship Id="rId1" Type="http://schemas.openxmlformats.org/officeDocument/2006/relationships/slideLayout" Target="../slideLayouts/slideLayout1.xml"/><Relationship Id="rId5" Type="http://schemas.openxmlformats.org/officeDocument/2006/relationships/image" Target="../media/image38.png"/><Relationship Id="rId4" Type="http://schemas.openxmlformats.org/officeDocument/2006/relationships/image" Target="../media/image16.png"/></Relationships>
</file>

<file path=ppt/slides/_rels/slide28.xml.rels><?xml version="1.0" encoding="UTF-8" standalone="yes"?>
<Relationships xmlns="http://schemas.openxmlformats.org/package/2006/relationships"><Relationship Id="rId8" Type="http://schemas.openxmlformats.org/officeDocument/2006/relationships/hyperlink" Target="https://viblo.asia/p/selenium-testing-phan-1-6J3ZgE7x5mB" TargetMode="External"/><Relationship Id="rId3" Type="http://schemas.openxmlformats.org/officeDocument/2006/relationships/hyperlink" Target="https://icons8.com/" TargetMode="External"/><Relationship Id="rId7" Type="http://schemas.openxmlformats.org/officeDocument/2006/relationships/image" Target="../media/image42.svg"/><Relationship Id="rId2" Type="http://schemas.openxmlformats.org/officeDocument/2006/relationships/image" Target="../media/image39.png"/><Relationship Id="rId1" Type="http://schemas.openxmlformats.org/officeDocument/2006/relationships/slideLayout" Target="../slideLayouts/slideLayout2.xml"/><Relationship Id="rId6" Type="http://schemas.openxmlformats.org/officeDocument/2006/relationships/image" Target="../media/image41.png"/><Relationship Id="rId5" Type="http://schemas.openxmlformats.org/officeDocument/2006/relationships/hyperlink" Target="https://www.youtube.com/c/TheiTMSCoaching" TargetMode="External"/><Relationship Id="rId4" Type="http://schemas.openxmlformats.org/officeDocument/2006/relationships/image" Target="../media/image40.png"/></Relationships>
</file>

<file path=ppt/slides/_rels/slide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A3907193-1ADB-4F53-A659-A970599B28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4564" y="458452"/>
            <a:ext cx="1226653" cy="1004663"/>
          </a:xfrm>
          <a:prstGeom prst="rect">
            <a:avLst/>
          </a:prstGeom>
        </p:spPr>
      </p:pic>
      <p:sp>
        <p:nvSpPr>
          <p:cNvPr id="8" name="Rectangle 7">
            <a:extLst>
              <a:ext uri="{FF2B5EF4-FFF2-40B4-BE49-F238E27FC236}">
                <a16:creationId xmlns:a16="http://schemas.microsoft.com/office/drawing/2014/main" id="{DAEACBCA-3C45-4E21-BDE1-38764B65A2A9}"/>
              </a:ext>
            </a:extLst>
          </p:cNvPr>
          <p:cNvSpPr/>
          <p:nvPr/>
        </p:nvSpPr>
        <p:spPr>
          <a:xfrm>
            <a:off x="1896203" y="499118"/>
            <a:ext cx="10000751" cy="461665"/>
          </a:xfrm>
          <a:prstGeom prst="rect">
            <a:avLst/>
          </a:prstGeom>
          <a:noFill/>
        </p:spPr>
        <p:txBody>
          <a:bodyPr wrap="none" lIns="91440" tIns="45720" rIns="91440" bIns="45720">
            <a:spAutoFit/>
          </a:bodyPr>
          <a:lstStyle/>
          <a:p>
            <a:pPr algn="ctr"/>
            <a:r>
              <a:rPr lang="en-US" sz="2400" b="1" cap="none" spc="0">
                <a:ln w="0"/>
                <a:solidFill>
                  <a:srgbClr val="253D7F"/>
                </a:solidFill>
                <a:latin typeface="Arial" panose="020B0604020202020204" pitchFamily="34" charset="0"/>
                <a:cs typeface="Arial" panose="020B0604020202020204" pitchFamily="34" charset="0"/>
              </a:rPr>
              <a:t>TRƯỜNG ĐẠI HỌC SƯ PHẠM KỸ THUẬT THÀNH PHỐ HỒ CHÍ MINH</a:t>
            </a:r>
          </a:p>
        </p:txBody>
      </p:sp>
      <p:sp>
        <p:nvSpPr>
          <p:cNvPr id="11" name="Rectangle 10">
            <a:extLst>
              <a:ext uri="{FF2B5EF4-FFF2-40B4-BE49-F238E27FC236}">
                <a16:creationId xmlns:a16="http://schemas.microsoft.com/office/drawing/2014/main" id="{698A6530-CB0D-4F54-81DB-D1ED07928A9E}"/>
              </a:ext>
            </a:extLst>
          </p:cNvPr>
          <p:cNvSpPr/>
          <p:nvPr/>
        </p:nvSpPr>
        <p:spPr>
          <a:xfrm>
            <a:off x="1896203" y="960783"/>
            <a:ext cx="4839595" cy="461665"/>
          </a:xfrm>
          <a:prstGeom prst="rect">
            <a:avLst/>
          </a:prstGeom>
          <a:noFill/>
        </p:spPr>
        <p:txBody>
          <a:bodyPr wrap="none" lIns="91440" tIns="45720" rIns="91440" bIns="45720">
            <a:spAutoFit/>
          </a:bodyPr>
          <a:lstStyle/>
          <a:p>
            <a:pPr algn="ctr"/>
            <a:r>
              <a:rPr lang="en-US" sz="2400" b="1" cap="none" spc="0">
                <a:ln w="0"/>
                <a:solidFill>
                  <a:srgbClr val="253D7F"/>
                </a:solidFill>
                <a:latin typeface="Arial" panose="020B0604020202020204" pitchFamily="34" charset="0"/>
                <a:cs typeface="Arial" panose="020B0604020202020204" pitchFamily="34" charset="0"/>
              </a:rPr>
              <a:t>KHOA CÔNG NGHỆ THÔNG TIN</a:t>
            </a:r>
          </a:p>
        </p:txBody>
      </p:sp>
      <p:cxnSp>
        <p:nvCxnSpPr>
          <p:cNvPr id="14" name="Straight Connector 13">
            <a:extLst>
              <a:ext uri="{FF2B5EF4-FFF2-40B4-BE49-F238E27FC236}">
                <a16:creationId xmlns:a16="http://schemas.microsoft.com/office/drawing/2014/main" id="{D1AACE50-CC54-4C76-A35F-1F89AD2FE753}"/>
              </a:ext>
            </a:extLst>
          </p:cNvPr>
          <p:cNvCxnSpPr>
            <a:cxnSpLocks/>
          </p:cNvCxnSpPr>
          <p:nvPr/>
        </p:nvCxnSpPr>
        <p:spPr>
          <a:xfrm>
            <a:off x="1885306" y="543388"/>
            <a:ext cx="0" cy="834791"/>
          </a:xfrm>
          <a:prstGeom prst="line">
            <a:avLst/>
          </a:prstGeom>
          <a:ln w="57150">
            <a:solidFill>
              <a:srgbClr val="4EC1EC"/>
            </a:solidFill>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2B98538C-112D-42CF-BB55-3F2B3333F940}"/>
              </a:ext>
            </a:extLst>
          </p:cNvPr>
          <p:cNvSpPr/>
          <p:nvPr/>
        </p:nvSpPr>
        <p:spPr>
          <a:xfrm>
            <a:off x="295046" y="212035"/>
            <a:ext cx="1497496" cy="1497496"/>
          </a:xfrm>
          <a:prstGeom prst="rect">
            <a:avLst/>
          </a:prstGeom>
          <a:noFill/>
          <a:ln w="19050">
            <a:solidFill>
              <a:srgbClr val="4EC1E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001"/>
          </a:p>
        </p:txBody>
      </p:sp>
      <p:grpSp>
        <p:nvGrpSpPr>
          <p:cNvPr id="47" name="Group 46">
            <a:extLst>
              <a:ext uri="{FF2B5EF4-FFF2-40B4-BE49-F238E27FC236}">
                <a16:creationId xmlns:a16="http://schemas.microsoft.com/office/drawing/2014/main" id="{E7984885-D048-4B7E-88C4-E2FCAD09808A}"/>
              </a:ext>
            </a:extLst>
          </p:cNvPr>
          <p:cNvGrpSpPr/>
          <p:nvPr/>
        </p:nvGrpSpPr>
        <p:grpSpPr>
          <a:xfrm>
            <a:off x="1009531" y="1827506"/>
            <a:ext cx="10172938" cy="1583393"/>
            <a:chOff x="1041087" y="2079297"/>
            <a:chExt cx="10172938" cy="1583393"/>
          </a:xfrm>
        </p:grpSpPr>
        <p:grpSp>
          <p:nvGrpSpPr>
            <p:cNvPr id="21" name="Group 20">
              <a:extLst>
                <a:ext uri="{FF2B5EF4-FFF2-40B4-BE49-F238E27FC236}">
                  <a16:creationId xmlns:a16="http://schemas.microsoft.com/office/drawing/2014/main" id="{C4993D19-E4C1-4F80-ABC8-772F5B40E770}"/>
                </a:ext>
              </a:extLst>
            </p:cNvPr>
            <p:cNvGrpSpPr/>
            <p:nvPr/>
          </p:nvGrpSpPr>
          <p:grpSpPr>
            <a:xfrm>
              <a:off x="1041087" y="2079297"/>
              <a:ext cx="10109826" cy="1253341"/>
              <a:chOff x="1080845" y="2079297"/>
              <a:chExt cx="10109826" cy="1253341"/>
            </a:xfrm>
          </p:grpSpPr>
          <p:sp>
            <p:nvSpPr>
              <p:cNvPr id="18" name="Rectangle 17">
                <a:extLst>
                  <a:ext uri="{FF2B5EF4-FFF2-40B4-BE49-F238E27FC236}">
                    <a16:creationId xmlns:a16="http://schemas.microsoft.com/office/drawing/2014/main" id="{195FDEDA-C639-4A57-804C-F159E4EBB5A8}"/>
                  </a:ext>
                </a:extLst>
              </p:cNvPr>
              <p:cNvSpPr/>
              <p:nvPr/>
            </p:nvSpPr>
            <p:spPr>
              <a:xfrm>
                <a:off x="1080845" y="2079297"/>
                <a:ext cx="10030310" cy="1200329"/>
              </a:xfrm>
              <a:prstGeom prst="rect">
                <a:avLst/>
              </a:prstGeom>
              <a:noFill/>
              <a:ln>
                <a:noFill/>
              </a:ln>
            </p:spPr>
            <p:txBody>
              <a:bodyPr wrap="none" lIns="91440" tIns="45720" rIns="91440" bIns="45720">
                <a:spAutoFit/>
              </a:bodyPr>
              <a:lstStyle/>
              <a:p>
                <a:pPr algn="ctr"/>
                <a:r>
                  <a:rPr lang="en-US" sz="7200" b="1">
                    <a:ln w="0"/>
                    <a:solidFill>
                      <a:srgbClr val="5AE4CA"/>
                    </a:solidFill>
                    <a:latin typeface="Arial" panose="020B0604020202020204" pitchFamily="34" charset="0"/>
                    <a:cs typeface="Arial" panose="020B0604020202020204" pitchFamily="34" charset="0"/>
                  </a:rPr>
                  <a:t>KIỂM THỬ PHẦN MỀM</a:t>
                </a:r>
                <a:endParaRPr lang="en-US" sz="7200" b="1" cap="none" spc="0">
                  <a:ln w="0"/>
                  <a:solidFill>
                    <a:srgbClr val="5AE4CA"/>
                  </a:solidFill>
                  <a:latin typeface="Arial" panose="020B0604020202020204" pitchFamily="34" charset="0"/>
                  <a:cs typeface="Arial" panose="020B0604020202020204" pitchFamily="34" charset="0"/>
                </a:endParaRPr>
              </a:p>
            </p:txBody>
          </p:sp>
          <p:sp>
            <p:nvSpPr>
              <p:cNvPr id="19" name="Rectangle 18">
                <a:extLst>
                  <a:ext uri="{FF2B5EF4-FFF2-40B4-BE49-F238E27FC236}">
                    <a16:creationId xmlns:a16="http://schemas.microsoft.com/office/drawing/2014/main" id="{C79CB137-2473-4450-AFDB-0F04A0E9987A}"/>
                  </a:ext>
                </a:extLst>
              </p:cNvPr>
              <p:cNvSpPr/>
              <p:nvPr/>
            </p:nvSpPr>
            <p:spPr>
              <a:xfrm>
                <a:off x="1140481" y="2112429"/>
                <a:ext cx="10030310" cy="1200329"/>
              </a:xfrm>
              <a:prstGeom prst="rect">
                <a:avLst/>
              </a:prstGeom>
              <a:noFill/>
              <a:ln>
                <a:noFill/>
              </a:ln>
            </p:spPr>
            <p:txBody>
              <a:bodyPr wrap="none" lIns="91440" tIns="45720" rIns="91440" bIns="45720">
                <a:spAutoFit/>
              </a:bodyPr>
              <a:lstStyle/>
              <a:p>
                <a:pPr algn="ctr"/>
                <a:r>
                  <a:rPr lang="en-US" sz="7200" b="1">
                    <a:ln w="0"/>
                    <a:solidFill>
                      <a:srgbClr val="37CEC1"/>
                    </a:solidFill>
                    <a:latin typeface="Arial" panose="020B0604020202020204" pitchFamily="34" charset="0"/>
                    <a:cs typeface="Arial" panose="020B0604020202020204" pitchFamily="34" charset="0"/>
                  </a:rPr>
                  <a:t>KIỂM THỬ PHẦN MỀM</a:t>
                </a:r>
                <a:endParaRPr lang="en-US" sz="7200" b="1" cap="none" spc="0">
                  <a:ln w="0"/>
                  <a:solidFill>
                    <a:srgbClr val="37CEC1"/>
                  </a:solidFill>
                  <a:latin typeface="Arial" panose="020B0604020202020204" pitchFamily="34" charset="0"/>
                  <a:cs typeface="Arial" panose="020B0604020202020204" pitchFamily="34" charset="0"/>
                </a:endParaRPr>
              </a:p>
            </p:txBody>
          </p:sp>
          <p:sp>
            <p:nvSpPr>
              <p:cNvPr id="20" name="Rectangle 19">
                <a:extLst>
                  <a:ext uri="{FF2B5EF4-FFF2-40B4-BE49-F238E27FC236}">
                    <a16:creationId xmlns:a16="http://schemas.microsoft.com/office/drawing/2014/main" id="{888449FC-85DE-4BD2-8D6C-F9A6525C8E32}"/>
                  </a:ext>
                </a:extLst>
              </p:cNvPr>
              <p:cNvSpPr/>
              <p:nvPr/>
            </p:nvSpPr>
            <p:spPr>
              <a:xfrm>
                <a:off x="1160361" y="2132309"/>
                <a:ext cx="10030310" cy="1200329"/>
              </a:xfrm>
              <a:prstGeom prst="rect">
                <a:avLst/>
              </a:prstGeom>
              <a:noFill/>
              <a:ln>
                <a:noFill/>
              </a:ln>
            </p:spPr>
            <p:txBody>
              <a:bodyPr wrap="none" lIns="91440" tIns="45720" rIns="91440" bIns="45720">
                <a:spAutoFit/>
              </a:bodyPr>
              <a:lstStyle/>
              <a:p>
                <a:pPr algn="ctr"/>
                <a:r>
                  <a:rPr lang="en-US" sz="7200" b="1">
                    <a:ln w="0">
                      <a:solidFill>
                        <a:srgbClr val="296B9F"/>
                      </a:solidFill>
                    </a:ln>
                    <a:noFill/>
                    <a:latin typeface="Arial" panose="020B0604020202020204" pitchFamily="34" charset="0"/>
                    <a:cs typeface="Arial" panose="020B0604020202020204" pitchFamily="34" charset="0"/>
                  </a:rPr>
                  <a:t>KIỂM THỬ PHẦN MỀM</a:t>
                </a:r>
                <a:endParaRPr lang="en-US" sz="7200" b="1" cap="none" spc="0">
                  <a:ln w="0">
                    <a:solidFill>
                      <a:srgbClr val="296B9F"/>
                    </a:solidFill>
                  </a:ln>
                  <a:noFill/>
                  <a:latin typeface="Arial" panose="020B0604020202020204" pitchFamily="34" charset="0"/>
                  <a:cs typeface="Arial" panose="020B0604020202020204" pitchFamily="34" charset="0"/>
                </a:endParaRPr>
              </a:p>
            </p:txBody>
          </p:sp>
        </p:grpSp>
        <p:sp>
          <p:nvSpPr>
            <p:cNvPr id="23" name="Rectangle 22">
              <a:extLst>
                <a:ext uri="{FF2B5EF4-FFF2-40B4-BE49-F238E27FC236}">
                  <a16:creationId xmlns:a16="http://schemas.microsoft.com/office/drawing/2014/main" id="{FDC902C8-3BF6-4E6E-976B-6D64977A1921}"/>
                </a:ext>
              </a:extLst>
            </p:cNvPr>
            <p:cNvSpPr/>
            <p:nvPr/>
          </p:nvSpPr>
          <p:spPr>
            <a:xfrm>
              <a:off x="1120603" y="3132842"/>
              <a:ext cx="2880917" cy="400110"/>
            </a:xfrm>
            <a:prstGeom prst="rect">
              <a:avLst/>
            </a:prstGeom>
            <a:noFill/>
          </p:spPr>
          <p:txBody>
            <a:bodyPr wrap="none" lIns="91440" tIns="45720" rIns="91440" bIns="45720">
              <a:spAutoFit/>
            </a:bodyPr>
            <a:lstStyle/>
            <a:p>
              <a:pPr algn="ctr"/>
              <a:r>
                <a:rPr lang="en-US" sz="2000" b="1" cap="none" spc="0">
                  <a:ln w="0"/>
                  <a:solidFill>
                    <a:srgbClr val="40AA53"/>
                  </a:solidFill>
                  <a:latin typeface="Arial" panose="020B0604020202020204" pitchFamily="34" charset="0"/>
                  <a:cs typeface="Arial" panose="020B0604020202020204" pitchFamily="34" charset="0"/>
                </a:rPr>
                <a:t>SOTE431079_21_1_04</a:t>
              </a:r>
            </a:p>
          </p:txBody>
        </p:sp>
        <p:grpSp>
          <p:nvGrpSpPr>
            <p:cNvPr id="46" name="Group 45">
              <a:extLst>
                <a:ext uri="{FF2B5EF4-FFF2-40B4-BE49-F238E27FC236}">
                  <a16:creationId xmlns:a16="http://schemas.microsoft.com/office/drawing/2014/main" id="{57D7D4DE-BF1E-4D7C-AA08-5D75B44C404A}"/>
                </a:ext>
              </a:extLst>
            </p:cNvPr>
            <p:cNvGrpSpPr/>
            <p:nvPr/>
          </p:nvGrpSpPr>
          <p:grpSpPr>
            <a:xfrm>
              <a:off x="6023114" y="3132842"/>
              <a:ext cx="5190911" cy="529848"/>
              <a:chOff x="6023114" y="3132842"/>
              <a:chExt cx="5190911" cy="529848"/>
            </a:xfrm>
          </p:grpSpPr>
          <p:sp>
            <p:nvSpPr>
              <p:cNvPr id="22" name="Rectangle 21">
                <a:extLst>
                  <a:ext uri="{FF2B5EF4-FFF2-40B4-BE49-F238E27FC236}">
                    <a16:creationId xmlns:a16="http://schemas.microsoft.com/office/drawing/2014/main" id="{D0E87A2E-9860-4CC3-A16A-20F1E854F65E}"/>
                  </a:ext>
                </a:extLst>
              </p:cNvPr>
              <p:cNvSpPr/>
              <p:nvPr/>
            </p:nvSpPr>
            <p:spPr>
              <a:xfrm>
                <a:off x="6023114" y="3132842"/>
                <a:ext cx="5171031" cy="523220"/>
              </a:xfrm>
              <a:prstGeom prst="rect">
                <a:avLst/>
              </a:prstGeom>
              <a:noFill/>
            </p:spPr>
            <p:txBody>
              <a:bodyPr wrap="none" lIns="91440" tIns="45720" rIns="91440" bIns="45720">
                <a:spAutoFit/>
              </a:bodyPr>
              <a:lstStyle/>
              <a:p>
                <a:pPr algn="ctr"/>
                <a:r>
                  <a:rPr lang="en-US" sz="2800" b="1">
                    <a:ln w="0"/>
                    <a:solidFill>
                      <a:srgbClr val="0070C0"/>
                    </a:solidFill>
                    <a:latin typeface="Arial" panose="020B0604020202020204" pitchFamily="34" charset="0"/>
                    <a:cs typeface="Arial" panose="020B0604020202020204" pitchFamily="34" charset="0"/>
                  </a:rPr>
                  <a:t>GV: NGUYỄN TRẦN THI VĂN </a:t>
                </a:r>
                <a:endParaRPr lang="en-US" sz="2800" b="1" cap="none" spc="0">
                  <a:ln w="0"/>
                  <a:solidFill>
                    <a:srgbClr val="0070C0"/>
                  </a:solidFill>
                  <a:latin typeface="Arial" panose="020B0604020202020204" pitchFamily="34" charset="0"/>
                  <a:cs typeface="Arial" panose="020B0604020202020204" pitchFamily="34" charset="0"/>
                </a:endParaRPr>
              </a:p>
            </p:txBody>
          </p:sp>
          <p:sp>
            <p:nvSpPr>
              <p:cNvPr id="41" name="Rectangle 40">
                <a:extLst>
                  <a:ext uri="{FF2B5EF4-FFF2-40B4-BE49-F238E27FC236}">
                    <a16:creationId xmlns:a16="http://schemas.microsoft.com/office/drawing/2014/main" id="{2C7502CF-BD2E-4FF2-9EF8-F9864955CDB9}"/>
                  </a:ext>
                </a:extLst>
              </p:cNvPr>
              <p:cNvSpPr/>
              <p:nvPr/>
            </p:nvSpPr>
            <p:spPr>
              <a:xfrm>
                <a:off x="6042994" y="3139470"/>
                <a:ext cx="5171031" cy="523220"/>
              </a:xfrm>
              <a:prstGeom prst="rect">
                <a:avLst/>
              </a:prstGeom>
              <a:noFill/>
            </p:spPr>
            <p:txBody>
              <a:bodyPr wrap="none" lIns="91440" tIns="45720" rIns="91440" bIns="45720">
                <a:spAutoFit/>
              </a:bodyPr>
              <a:lstStyle/>
              <a:p>
                <a:pPr algn="ctr"/>
                <a:r>
                  <a:rPr lang="en-US" sz="2800" b="1">
                    <a:ln w="0">
                      <a:solidFill>
                        <a:srgbClr val="4EC1EC"/>
                      </a:solidFill>
                    </a:ln>
                    <a:solidFill>
                      <a:srgbClr val="0070C0"/>
                    </a:solidFill>
                    <a:latin typeface="Arial" panose="020B0604020202020204" pitchFamily="34" charset="0"/>
                    <a:cs typeface="Arial" panose="020B0604020202020204" pitchFamily="34" charset="0"/>
                  </a:rPr>
                  <a:t>GV: NGUYỄN TRẦN THI VĂN </a:t>
                </a:r>
                <a:endParaRPr lang="en-US" sz="2800" b="1" cap="none" spc="0">
                  <a:ln w="0">
                    <a:solidFill>
                      <a:srgbClr val="4EC1EC"/>
                    </a:solidFill>
                  </a:ln>
                  <a:solidFill>
                    <a:srgbClr val="0070C0"/>
                  </a:solidFill>
                  <a:latin typeface="Arial" panose="020B0604020202020204" pitchFamily="34" charset="0"/>
                  <a:cs typeface="Arial" panose="020B0604020202020204" pitchFamily="34" charset="0"/>
                </a:endParaRPr>
              </a:p>
            </p:txBody>
          </p:sp>
        </p:grpSp>
      </p:grpSp>
      <p:sp>
        <p:nvSpPr>
          <p:cNvPr id="49" name="Rectangle 48">
            <a:extLst>
              <a:ext uri="{FF2B5EF4-FFF2-40B4-BE49-F238E27FC236}">
                <a16:creationId xmlns:a16="http://schemas.microsoft.com/office/drawing/2014/main" id="{C5F8FDD5-BE26-4FFC-9866-74F9DBE4F3E2}"/>
              </a:ext>
            </a:extLst>
          </p:cNvPr>
          <p:cNvSpPr/>
          <p:nvPr/>
        </p:nvSpPr>
        <p:spPr>
          <a:xfrm>
            <a:off x="670912" y="4458402"/>
            <a:ext cx="1181735" cy="400110"/>
          </a:xfrm>
          <a:prstGeom prst="rect">
            <a:avLst/>
          </a:prstGeom>
          <a:noFill/>
          <a:ln>
            <a:solidFill>
              <a:srgbClr val="296B9F"/>
            </a:solidFill>
          </a:ln>
        </p:spPr>
        <p:txBody>
          <a:bodyPr wrap="none" lIns="91440" tIns="45720" rIns="91440" bIns="45720">
            <a:spAutoFit/>
          </a:bodyPr>
          <a:lstStyle/>
          <a:p>
            <a:pPr algn="ctr"/>
            <a:r>
              <a:rPr lang="en-US" sz="2000" b="1" cap="none" spc="0">
                <a:ln w="0"/>
                <a:solidFill>
                  <a:srgbClr val="40AA53"/>
                </a:solidFill>
                <a:latin typeface="Arial" panose="020B0604020202020204" pitchFamily="34" charset="0"/>
                <a:cs typeface="Arial" panose="020B0604020202020204" pitchFamily="34" charset="0"/>
              </a:rPr>
              <a:t>NHÓM 3</a:t>
            </a:r>
          </a:p>
        </p:txBody>
      </p:sp>
      <p:grpSp>
        <p:nvGrpSpPr>
          <p:cNvPr id="48" name="Group 47">
            <a:extLst>
              <a:ext uri="{FF2B5EF4-FFF2-40B4-BE49-F238E27FC236}">
                <a16:creationId xmlns:a16="http://schemas.microsoft.com/office/drawing/2014/main" id="{2AA42CF3-FF92-4B23-95B0-BF6BA128E488}"/>
              </a:ext>
            </a:extLst>
          </p:cNvPr>
          <p:cNvGrpSpPr/>
          <p:nvPr/>
        </p:nvGrpSpPr>
        <p:grpSpPr>
          <a:xfrm>
            <a:off x="1126946" y="3379523"/>
            <a:ext cx="10394143" cy="3571461"/>
            <a:chOff x="972724" y="3379523"/>
            <a:chExt cx="10394143" cy="3571461"/>
          </a:xfrm>
        </p:grpSpPr>
        <p:grpSp>
          <p:nvGrpSpPr>
            <p:cNvPr id="42" name="Group 41">
              <a:extLst>
                <a:ext uri="{FF2B5EF4-FFF2-40B4-BE49-F238E27FC236}">
                  <a16:creationId xmlns:a16="http://schemas.microsoft.com/office/drawing/2014/main" id="{9FEDFAD8-FC40-461D-8D9D-7FB12C2BBE1D}"/>
                </a:ext>
              </a:extLst>
            </p:cNvPr>
            <p:cNvGrpSpPr/>
            <p:nvPr/>
          </p:nvGrpSpPr>
          <p:grpSpPr>
            <a:xfrm>
              <a:off x="5135986" y="4021080"/>
              <a:ext cx="6230881" cy="1984559"/>
              <a:chOff x="4303985" y="4071561"/>
              <a:chExt cx="6230881" cy="1984559"/>
            </a:xfrm>
          </p:grpSpPr>
          <p:sp>
            <p:nvSpPr>
              <p:cNvPr id="24" name="Rectangle 23">
                <a:extLst>
                  <a:ext uri="{FF2B5EF4-FFF2-40B4-BE49-F238E27FC236}">
                    <a16:creationId xmlns:a16="http://schemas.microsoft.com/office/drawing/2014/main" id="{124B551A-5500-4B86-A0E2-FAC2A6871181}"/>
                  </a:ext>
                </a:extLst>
              </p:cNvPr>
              <p:cNvSpPr/>
              <p:nvPr/>
            </p:nvSpPr>
            <p:spPr>
              <a:xfrm>
                <a:off x="4323866" y="4071561"/>
                <a:ext cx="1767856" cy="523220"/>
              </a:xfrm>
              <a:prstGeom prst="rect">
                <a:avLst/>
              </a:prstGeom>
              <a:noFill/>
            </p:spPr>
            <p:txBody>
              <a:bodyPr wrap="none" lIns="91440" tIns="45720" rIns="91440" bIns="45720">
                <a:spAutoFit/>
              </a:bodyPr>
              <a:lstStyle/>
              <a:p>
                <a:pPr algn="ctr"/>
                <a:r>
                  <a:rPr lang="en-US" sz="2800" b="1">
                    <a:ln w="0"/>
                    <a:solidFill>
                      <a:srgbClr val="009BFB"/>
                    </a:solidFill>
                    <a:latin typeface="Arial" panose="020B0604020202020204" pitchFamily="34" charset="0"/>
                    <a:cs typeface="Arial" panose="020B0604020202020204" pitchFamily="34" charset="0"/>
                  </a:rPr>
                  <a:t>18110258</a:t>
                </a:r>
                <a:endParaRPr lang="en-US" sz="2800" b="1" cap="none" spc="0">
                  <a:ln w="0"/>
                  <a:solidFill>
                    <a:srgbClr val="009BFB"/>
                  </a:solidFill>
                  <a:latin typeface="Arial" panose="020B0604020202020204" pitchFamily="34" charset="0"/>
                  <a:cs typeface="Arial" panose="020B0604020202020204" pitchFamily="34" charset="0"/>
                </a:endParaRPr>
              </a:p>
            </p:txBody>
          </p:sp>
          <p:sp>
            <p:nvSpPr>
              <p:cNvPr id="25" name="Rectangle 24">
                <a:extLst>
                  <a:ext uri="{FF2B5EF4-FFF2-40B4-BE49-F238E27FC236}">
                    <a16:creationId xmlns:a16="http://schemas.microsoft.com/office/drawing/2014/main" id="{42E1DA08-C01A-4CA4-B1DA-974024AC268D}"/>
                  </a:ext>
                </a:extLst>
              </p:cNvPr>
              <p:cNvSpPr/>
              <p:nvPr/>
            </p:nvSpPr>
            <p:spPr>
              <a:xfrm>
                <a:off x="4323865" y="4556465"/>
                <a:ext cx="1767856" cy="523220"/>
              </a:xfrm>
              <a:prstGeom prst="rect">
                <a:avLst/>
              </a:prstGeom>
              <a:noFill/>
            </p:spPr>
            <p:txBody>
              <a:bodyPr wrap="none" lIns="91440" tIns="45720" rIns="91440" bIns="45720">
                <a:spAutoFit/>
              </a:bodyPr>
              <a:lstStyle/>
              <a:p>
                <a:pPr algn="ctr"/>
                <a:r>
                  <a:rPr lang="en-US" sz="2800" b="1" dirty="0">
                    <a:ln w="0"/>
                    <a:solidFill>
                      <a:srgbClr val="009BFB"/>
                    </a:solidFill>
                    <a:latin typeface="Arial" panose="020B0604020202020204" pitchFamily="34" charset="0"/>
                    <a:cs typeface="Arial" panose="020B0604020202020204" pitchFamily="34" charset="0"/>
                  </a:rPr>
                  <a:t>18110371</a:t>
                </a:r>
                <a:endParaRPr lang="en-US" sz="2800" b="1" cap="none" spc="0" dirty="0">
                  <a:ln w="0"/>
                  <a:solidFill>
                    <a:srgbClr val="009BFB"/>
                  </a:solidFill>
                  <a:latin typeface="Arial" panose="020B0604020202020204" pitchFamily="34" charset="0"/>
                  <a:cs typeface="Arial" panose="020B0604020202020204" pitchFamily="34" charset="0"/>
                </a:endParaRPr>
              </a:p>
            </p:txBody>
          </p:sp>
          <p:sp>
            <p:nvSpPr>
              <p:cNvPr id="27" name="Rectangle 26">
                <a:extLst>
                  <a:ext uri="{FF2B5EF4-FFF2-40B4-BE49-F238E27FC236}">
                    <a16:creationId xmlns:a16="http://schemas.microsoft.com/office/drawing/2014/main" id="{0FEBD548-95B3-4E53-9EB9-5839109743B6}"/>
                  </a:ext>
                </a:extLst>
              </p:cNvPr>
              <p:cNvSpPr/>
              <p:nvPr/>
            </p:nvSpPr>
            <p:spPr>
              <a:xfrm>
                <a:off x="4323865" y="5041369"/>
                <a:ext cx="1767856" cy="523220"/>
              </a:xfrm>
              <a:prstGeom prst="rect">
                <a:avLst/>
              </a:prstGeom>
              <a:noFill/>
            </p:spPr>
            <p:txBody>
              <a:bodyPr wrap="none" lIns="91440" tIns="45720" rIns="91440" bIns="45720">
                <a:spAutoFit/>
              </a:bodyPr>
              <a:lstStyle/>
              <a:p>
                <a:pPr algn="ctr"/>
                <a:r>
                  <a:rPr lang="en-US" sz="2800" b="1" dirty="0">
                    <a:ln w="0"/>
                    <a:solidFill>
                      <a:srgbClr val="009BFB"/>
                    </a:solidFill>
                    <a:latin typeface="Arial" panose="020B0604020202020204" pitchFamily="34" charset="0"/>
                    <a:cs typeface="Arial" panose="020B0604020202020204" pitchFamily="34" charset="0"/>
                  </a:rPr>
                  <a:t>18110377</a:t>
                </a:r>
                <a:endParaRPr lang="en-US" sz="2800" b="1" cap="none" spc="0" dirty="0">
                  <a:ln w="0"/>
                  <a:solidFill>
                    <a:srgbClr val="009BFB"/>
                  </a:solidFill>
                  <a:latin typeface="Arial" panose="020B0604020202020204" pitchFamily="34" charset="0"/>
                  <a:cs typeface="Arial" panose="020B0604020202020204" pitchFamily="34" charset="0"/>
                </a:endParaRPr>
              </a:p>
            </p:txBody>
          </p:sp>
          <p:sp>
            <p:nvSpPr>
              <p:cNvPr id="28" name="Rectangle 27">
                <a:extLst>
                  <a:ext uri="{FF2B5EF4-FFF2-40B4-BE49-F238E27FC236}">
                    <a16:creationId xmlns:a16="http://schemas.microsoft.com/office/drawing/2014/main" id="{5DFBD46A-95A1-4D86-9324-58C289C81690}"/>
                  </a:ext>
                </a:extLst>
              </p:cNvPr>
              <p:cNvSpPr/>
              <p:nvPr/>
            </p:nvSpPr>
            <p:spPr>
              <a:xfrm>
                <a:off x="4323865" y="5526273"/>
                <a:ext cx="1767856" cy="523220"/>
              </a:xfrm>
              <a:prstGeom prst="rect">
                <a:avLst/>
              </a:prstGeom>
              <a:noFill/>
            </p:spPr>
            <p:txBody>
              <a:bodyPr wrap="none" lIns="91440" tIns="45720" rIns="91440" bIns="45720">
                <a:spAutoFit/>
              </a:bodyPr>
              <a:lstStyle/>
              <a:p>
                <a:pPr algn="ctr"/>
                <a:r>
                  <a:rPr lang="en-US" sz="2800" b="1" dirty="0">
                    <a:ln w="0"/>
                    <a:solidFill>
                      <a:srgbClr val="009BFB"/>
                    </a:solidFill>
                    <a:latin typeface="Arial" panose="020B0604020202020204" pitchFamily="34" charset="0"/>
                    <a:cs typeface="Arial" panose="020B0604020202020204" pitchFamily="34" charset="0"/>
                  </a:rPr>
                  <a:t>18110402</a:t>
                </a:r>
                <a:endParaRPr lang="en-US" sz="2800" b="1" cap="none" spc="0" dirty="0">
                  <a:ln w="0"/>
                  <a:solidFill>
                    <a:srgbClr val="009BFB"/>
                  </a:solidFill>
                  <a:latin typeface="Arial" panose="020B0604020202020204" pitchFamily="34" charset="0"/>
                  <a:cs typeface="Arial" panose="020B0604020202020204" pitchFamily="34" charset="0"/>
                </a:endParaRPr>
              </a:p>
            </p:txBody>
          </p:sp>
          <p:sp>
            <p:nvSpPr>
              <p:cNvPr id="29" name="Rectangle 28">
                <a:extLst>
                  <a:ext uri="{FF2B5EF4-FFF2-40B4-BE49-F238E27FC236}">
                    <a16:creationId xmlns:a16="http://schemas.microsoft.com/office/drawing/2014/main" id="{E57C3480-7F93-4314-9817-30EDA0716371}"/>
                  </a:ext>
                </a:extLst>
              </p:cNvPr>
              <p:cNvSpPr/>
              <p:nvPr/>
            </p:nvSpPr>
            <p:spPr>
              <a:xfrm>
                <a:off x="6023114" y="4071561"/>
                <a:ext cx="4297971" cy="523220"/>
              </a:xfrm>
              <a:prstGeom prst="rect">
                <a:avLst/>
              </a:prstGeom>
              <a:noFill/>
            </p:spPr>
            <p:txBody>
              <a:bodyPr wrap="none" lIns="91440" tIns="45720" rIns="91440" bIns="45720">
                <a:spAutoFit/>
              </a:bodyPr>
              <a:lstStyle/>
              <a:p>
                <a:pPr algn="ctr"/>
                <a:r>
                  <a:rPr lang="en-US" sz="2800" b="1" cap="none" spc="0">
                    <a:ln w="0"/>
                    <a:solidFill>
                      <a:srgbClr val="009BFB"/>
                    </a:solidFill>
                    <a:latin typeface="Arial" panose="020B0604020202020204" pitchFamily="34" charset="0"/>
                    <a:cs typeface="Arial" panose="020B0604020202020204" pitchFamily="34" charset="0"/>
                  </a:rPr>
                  <a:t>Nguyễn Thị Minh Hoàng</a:t>
                </a:r>
              </a:p>
            </p:txBody>
          </p:sp>
          <p:sp>
            <p:nvSpPr>
              <p:cNvPr id="30" name="Rectangle 29">
                <a:extLst>
                  <a:ext uri="{FF2B5EF4-FFF2-40B4-BE49-F238E27FC236}">
                    <a16:creationId xmlns:a16="http://schemas.microsoft.com/office/drawing/2014/main" id="{7D8CA085-76B7-42C1-B559-C551510DC4DE}"/>
                  </a:ext>
                </a:extLst>
              </p:cNvPr>
              <p:cNvSpPr/>
              <p:nvPr/>
            </p:nvSpPr>
            <p:spPr>
              <a:xfrm>
                <a:off x="6023114" y="4556465"/>
                <a:ext cx="3938322" cy="523220"/>
              </a:xfrm>
              <a:prstGeom prst="rect">
                <a:avLst/>
              </a:prstGeom>
              <a:noFill/>
            </p:spPr>
            <p:txBody>
              <a:bodyPr wrap="none" lIns="91440" tIns="45720" rIns="91440" bIns="45720">
                <a:spAutoFit/>
              </a:bodyPr>
              <a:lstStyle/>
              <a:p>
                <a:pPr algn="ctr"/>
                <a:r>
                  <a:rPr lang="en-US" sz="2800" b="1">
                    <a:ln w="0"/>
                    <a:solidFill>
                      <a:srgbClr val="009BFB"/>
                    </a:solidFill>
                    <a:latin typeface="Arial" panose="020B0604020202020204" pitchFamily="34" charset="0"/>
                    <a:cs typeface="Arial" panose="020B0604020202020204" pitchFamily="34" charset="0"/>
                  </a:rPr>
                  <a:t>Trần Ngọc Minh Thiện</a:t>
                </a:r>
                <a:endParaRPr lang="en-US" sz="2800" b="1" cap="none" spc="0">
                  <a:ln w="0"/>
                  <a:solidFill>
                    <a:srgbClr val="009BFB"/>
                  </a:solidFill>
                  <a:latin typeface="Arial" panose="020B0604020202020204" pitchFamily="34" charset="0"/>
                  <a:cs typeface="Arial" panose="020B0604020202020204" pitchFamily="34" charset="0"/>
                </a:endParaRPr>
              </a:p>
            </p:txBody>
          </p:sp>
          <p:sp>
            <p:nvSpPr>
              <p:cNvPr id="31" name="Rectangle 30">
                <a:extLst>
                  <a:ext uri="{FF2B5EF4-FFF2-40B4-BE49-F238E27FC236}">
                    <a16:creationId xmlns:a16="http://schemas.microsoft.com/office/drawing/2014/main" id="{F3225174-5236-48FD-A900-6B1564B27E3E}"/>
                  </a:ext>
                </a:extLst>
              </p:cNvPr>
              <p:cNvSpPr/>
              <p:nvPr/>
            </p:nvSpPr>
            <p:spPr>
              <a:xfrm>
                <a:off x="6023114" y="5041369"/>
                <a:ext cx="4491872" cy="523220"/>
              </a:xfrm>
              <a:prstGeom prst="rect">
                <a:avLst/>
              </a:prstGeom>
              <a:noFill/>
            </p:spPr>
            <p:txBody>
              <a:bodyPr wrap="none" lIns="91440" tIns="45720" rIns="91440" bIns="45720">
                <a:spAutoFit/>
              </a:bodyPr>
              <a:lstStyle/>
              <a:p>
                <a:pPr algn="ctr"/>
                <a:r>
                  <a:rPr lang="en-US" sz="2800" b="1">
                    <a:ln w="0"/>
                    <a:solidFill>
                      <a:srgbClr val="009BFB"/>
                    </a:solidFill>
                    <a:latin typeface="Arial" panose="020B0604020202020204" pitchFamily="34" charset="0"/>
                    <a:cs typeface="Arial" panose="020B0604020202020204" pitchFamily="34" charset="0"/>
                  </a:rPr>
                  <a:t>Nguyễn Huỳnh Minh Tiến</a:t>
                </a:r>
                <a:endParaRPr lang="en-US" sz="2800" b="1" cap="none" spc="0">
                  <a:ln w="0"/>
                  <a:solidFill>
                    <a:srgbClr val="009BFB"/>
                  </a:solidFill>
                  <a:latin typeface="Arial" panose="020B0604020202020204" pitchFamily="34" charset="0"/>
                  <a:cs typeface="Arial" panose="020B0604020202020204" pitchFamily="34" charset="0"/>
                </a:endParaRPr>
              </a:p>
            </p:txBody>
          </p:sp>
          <p:sp>
            <p:nvSpPr>
              <p:cNvPr id="32" name="Rectangle 31">
                <a:extLst>
                  <a:ext uri="{FF2B5EF4-FFF2-40B4-BE49-F238E27FC236}">
                    <a16:creationId xmlns:a16="http://schemas.microsoft.com/office/drawing/2014/main" id="{133A8434-8FA7-4CDF-905C-ACF83B17E4DF}"/>
                  </a:ext>
                </a:extLst>
              </p:cNvPr>
              <p:cNvSpPr/>
              <p:nvPr/>
            </p:nvSpPr>
            <p:spPr>
              <a:xfrm>
                <a:off x="6023114" y="5526273"/>
                <a:ext cx="2993063" cy="523220"/>
              </a:xfrm>
              <a:prstGeom prst="rect">
                <a:avLst/>
              </a:prstGeom>
              <a:noFill/>
            </p:spPr>
            <p:txBody>
              <a:bodyPr wrap="none" lIns="91440" tIns="45720" rIns="91440" bIns="45720">
                <a:spAutoFit/>
              </a:bodyPr>
              <a:lstStyle/>
              <a:p>
                <a:pPr algn="ctr"/>
                <a:r>
                  <a:rPr lang="en-US" sz="2800" b="1">
                    <a:ln w="0"/>
                    <a:solidFill>
                      <a:srgbClr val="009BFB"/>
                    </a:solidFill>
                    <a:latin typeface="Arial" panose="020B0604020202020204" pitchFamily="34" charset="0"/>
                    <a:cs typeface="Arial" panose="020B0604020202020204" pitchFamily="34" charset="0"/>
                  </a:rPr>
                  <a:t>Lê Thị Ngọc Yến</a:t>
                </a:r>
                <a:endParaRPr lang="en-US" sz="2800" b="1" cap="none" spc="0">
                  <a:ln w="0"/>
                  <a:solidFill>
                    <a:srgbClr val="009BFB"/>
                  </a:solidFill>
                  <a:latin typeface="Arial" panose="020B0604020202020204" pitchFamily="34" charset="0"/>
                  <a:cs typeface="Arial" panose="020B0604020202020204" pitchFamily="34" charset="0"/>
                </a:endParaRPr>
              </a:p>
            </p:txBody>
          </p:sp>
          <p:sp>
            <p:nvSpPr>
              <p:cNvPr id="33" name="Rectangle 32">
                <a:extLst>
                  <a:ext uri="{FF2B5EF4-FFF2-40B4-BE49-F238E27FC236}">
                    <a16:creationId xmlns:a16="http://schemas.microsoft.com/office/drawing/2014/main" id="{629671BA-A311-4C54-9AF4-210A6E36E312}"/>
                  </a:ext>
                </a:extLst>
              </p:cNvPr>
              <p:cNvSpPr/>
              <p:nvPr/>
            </p:nvSpPr>
            <p:spPr>
              <a:xfrm>
                <a:off x="4343746" y="4078188"/>
                <a:ext cx="1767856" cy="523220"/>
              </a:xfrm>
              <a:prstGeom prst="rect">
                <a:avLst/>
              </a:prstGeom>
              <a:noFill/>
            </p:spPr>
            <p:txBody>
              <a:bodyPr wrap="none" lIns="91440" tIns="45720" rIns="91440" bIns="45720">
                <a:spAutoFit/>
              </a:bodyPr>
              <a:lstStyle/>
              <a:p>
                <a:pPr algn="ctr"/>
                <a:r>
                  <a:rPr lang="en-US" sz="2800" b="1">
                    <a:ln w="0">
                      <a:solidFill>
                        <a:srgbClr val="296B9F"/>
                      </a:solidFill>
                    </a:ln>
                    <a:noFill/>
                    <a:latin typeface="Arial" panose="020B0604020202020204" pitchFamily="34" charset="0"/>
                    <a:cs typeface="Arial" panose="020B0604020202020204" pitchFamily="34" charset="0"/>
                  </a:rPr>
                  <a:t>18110258</a:t>
                </a:r>
                <a:endParaRPr lang="en-US" sz="2800" b="1" cap="none" spc="0">
                  <a:ln w="0">
                    <a:solidFill>
                      <a:srgbClr val="296B9F"/>
                    </a:solidFill>
                  </a:ln>
                  <a:noFill/>
                  <a:latin typeface="Arial" panose="020B0604020202020204" pitchFamily="34" charset="0"/>
                  <a:cs typeface="Arial" panose="020B0604020202020204" pitchFamily="34" charset="0"/>
                </a:endParaRPr>
              </a:p>
            </p:txBody>
          </p:sp>
          <p:sp>
            <p:nvSpPr>
              <p:cNvPr id="34" name="Rectangle 33">
                <a:extLst>
                  <a:ext uri="{FF2B5EF4-FFF2-40B4-BE49-F238E27FC236}">
                    <a16:creationId xmlns:a16="http://schemas.microsoft.com/office/drawing/2014/main" id="{1CE880FA-3ED7-4B7E-BD41-FC1063BAD013}"/>
                  </a:ext>
                </a:extLst>
              </p:cNvPr>
              <p:cNvSpPr/>
              <p:nvPr/>
            </p:nvSpPr>
            <p:spPr>
              <a:xfrm>
                <a:off x="4338460" y="4549838"/>
                <a:ext cx="1767856" cy="523220"/>
              </a:xfrm>
              <a:prstGeom prst="rect">
                <a:avLst/>
              </a:prstGeom>
              <a:noFill/>
            </p:spPr>
            <p:txBody>
              <a:bodyPr wrap="none" lIns="91440" tIns="45720" rIns="91440" bIns="45720">
                <a:spAutoFit/>
              </a:bodyPr>
              <a:lstStyle/>
              <a:p>
                <a:pPr algn="ctr"/>
                <a:r>
                  <a:rPr lang="en-US" sz="2800" b="1" dirty="0">
                    <a:ln w="0">
                      <a:solidFill>
                        <a:srgbClr val="296B9F"/>
                      </a:solidFill>
                    </a:ln>
                    <a:noFill/>
                    <a:latin typeface="Arial" panose="020B0604020202020204" pitchFamily="34" charset="0"/>
                    <a:cs typeface="Arial" panose="020B0604020202020204" pitchFamily="34" charset="0"/>
                  </a:rPr>
                  <a:t>18110371</a:t>
                </a:r>
                <a:endParaRPr lang="en-US" sz="2800" b="1" cap="none" spc="0" dirty="0">
                  <a:ln w="0">
                    <a:solidFill>
                      <a:srgbClr val="296B9F"/>
                    </a:solidFill>
                  </a:ln>
                  <a:noFill/>
                  <a:latin typeface="Arial" panose="020B0604020202020204" pitchFamily="34" charset="0"/>
                  <a:cs typeface="Arial" panose="020B0604020202020204" pitchFamily="34" charset="0"/>
                </a:endParaRPr>
              </a:p>
            </p:txBody>
          </p:sp>
          <p:sp>
            <p:nvSpPr>
              <p:cNvPr id="35" name="Rectangle 34">
                <a:extLst>
                  <a:ext uri="{FF2B5EF4-FFF2-40B4-BE49-F238E27FC236}">
                    <a16:creationId xmlns:a16="http://schemas.microsoft.com/office/drawing/2014/main" id="{6B1864DF-4A46-4576-9D49-B1C6CF8E96DD}"/>
                  </a:ext>
                </a:extLst>
              </p:cNvPr>
              <p:cNvSpPr/>
              <p:nvPr/>
            </p:nvSpPr>
            <p:spPr>
              <a:xfrm>
                <a:off x="4303985" y="5033422"/>
                <a:ext cx="1767856" cy="523220"/>
              </a:xfrm>
              <a:prstGeom prst="rect">
                <a:avLst/>
              </a:prstGeom>
              <a:noFill/>
            </p:spPr>
            <p:txBody>
              <a:bodyPr wrap="none" lIns="91440" tIns="45720" rIns="91440" bIns="45720">
                <a:spAutoFit/>
              </a:bodyPr>
              <a:lstStyle/>
              <a:p>
                <a:pPr algn="ctr"/>
                <a:r>
                  <a:rPr lang="en-US" sz="2800" b="1" dirty="0">
                    <a:ln w="0">
                      <a:solidFill>
                        <a:srgbClr val="296B9F"/>
                      </a:solidFill>
                    </a:ln>
                    <a:noFill/>
                    <a:latin typeface="Arial" panose="020B0604020202020204" pitchFamily="34" charset="0"/>
                    <a:cs typeface="Arial" panose="020B0604020202020204" pitchFamily="34" charset="0"/>
                  </a:rPr>
                  <a:t>18110377</a:t>
                </a:r>
                <a:endParaRPr lang="en-US" sz="2800" b="1" cap="none" spc="0" dirty="0">
                  <a:ln w="0">
                    <a:solidFill>
                      <a:srgbClr val="296B9F"/>
                    </a:solidFill>
                  </a:ln>
                  <a:noFill/>
                  <a:latin typeface="Arial" panose="020B0604020202020204" pitchFamily="34" charset="0"/>
                  <a:cs typeface="Arial" panose="020B0604020202020204" pitchFamily="34" charset="0"/>
                </a:endParaRPr>
              </a:p>
            </p:txBody>
          </p:sp>
          <p:sp>
            <p:nvSpPr>
              <p:cNvPr id="36" name="Rectangle 35">
                <a:extLst>
                  <a:ext uri="{FF2B5EF4-FFF2-40B4-BE49-F238E27FC236}">
                    <a16:creationId xmlns:a16="http://schemas.microsoft.com/office/drawing/2014/main" id="{4C81B275-1162-4D8E-8EA9-1D7F89B6242B}"/>
                  </a:ext>
                </a:extLst>
              </p:cNvPr>
              <p:cNvSpPr/>
              <p:nvPr/>
            </p:nvSpPr>
            <p:spPr>
              <a:xfrm>
                <a:off x="4331163" y="5510379"/>
                <a:ext cx="1767856" cy="523220"/>
              </a:xfrm>
              <a:prstGeom prst="rect">
                <a:avLst/>
              </a:prstGeom>
              <a:noFill/>
            </p:spPr>
            <p:txBody>
              <a:bodyPr wrap="none" lIns="91440" tIns="45720" rIns="91440" bIns="45720">
                <a:spAutoFit/>
              </a:bodyPr>
              <a:lstStyle/>
              <a:p>
                <a:pPr algn="ctr"/>
                <a:r>
                  <a:rPr lang="en-US" sz="2800" b="1" dirty="0">
                    <a:ln w="0">
                      <a:solidFill>
                        <a:srgbClr val="296B9F"/>
                      </a:solidFill>
                    </a:ln>
                    <a:noFill/>
                    <a:latin typeface="Arial" panose="020B0604020202020204" pitchFamily="34" charset="0"/>
                    <a:cs typeface="Arial" panose="020B0604020202020204" pitchFamily="34" charset="0"/>
                  </a:rPr>
                  <a:t>18110402</a:t>
                </a:r>
                <a:endParaRPr lang="en-US" sz="2800" b="1" cap="none" spc="0" dirty="0">
                  <a:ln w="0">
                    <a:solidFill>
                      <a:srgbClr val="296B9F"/>
                    </a:solidFill>
                  </a:ln>
                  <a:noFill/>
                  <a:latin typeface="Arial" panose="020B0604020202020204" pitchFamily="34" charset="0"/>
                  <a:cs typeface="Arial" panose="020B0604020202020204" pitchFamily="34" charset="0"/>
                </a:endParaRPr>
              </a:p>
            </p:txBody>
          </p:sp>
          <p:sp>
            <p:nvSpPr>
              <p:cNvPr id="37" name="Rectangle 36">
                <a:extLst>
                  <a:ext uri="{FF2B5EF4-FFF2-40B4-BE49-F238E27FC236}">
                    <a16:creationId xmlns:a16="http://schemas.microsoft.com/office/drawing/2014/main" id="{89084D30-CAF0-48DB-9471-0FA817A2C727}"/>
                  </a:ext>
                </a:extLst>
              </p:cNvPr>
              <p:cNvSpPr/>
              <p:nvPr/>
            </p:nvSpPr>
            <p:spPr>
              <a:xfrm>
                <a:off x="6042994" y="4078188"/>
                <a:ext cx="4297971" cy="523220"/>
              </a:xfrm>
              <a:prstGeom prst="rect">
                <a:avLst/>
              </a:prstGeom>
              <a:noFill/>
            </p:spPr>
            <p:txBody>
              <a:bodyPr wrap="none" lIns="91440" tIns="45720" rIns="91440" bIns="45720">
                <a:spAutoFit/>
              </a:bodyPr>
              <a:lstStyle/>
              <a:p>
                <a:pPr algn="ctr"/>
                <a:r>
                  <a:rPr lang="en-US" sz="2800" b="1" cap="none" spc="0">
                    <a:ln w="0">
                      <a:solidFill>
                        <a:srgbClr val="296B9F"/>
                      </a:solidFill>
                    </a:ln>
                    <a:noFill/>
                    <a:latin typeface="Arial" panose="020B0604020202020204" pitchFamily="34" charset="0"/>
                    <a:cs typeface="Arial" panose="020B0604020202020204" pitchFamily="34" charset="0"/>
                  </a:rPr>
                  <a:t>Nguyễn Thị Minh Hoàng</a:t>
                </a:r>
              </a:p>
            </p:txBody>
          </p:sp>
          <p:sp>
            <p:nvSpPr>
              <p:cNvPr id="38" name="Rectangle 37">
                <a:extLst>
                  <a:ext uri="{FF2B5EF4-FFF2-40B4-BE49-F238E27FC236}">
                    <a16:creationId xmlns:a16="http://schemas.microsoft.com/office/drawing/2014/main" id="{28E8A48B-C633-46E7-AA31-8CC9810E696D}"/>
                  </a:ext>
                </a:extLst>
              </p:cNvPr>
              <p:cNvSpPr/>
              <p:nvPr/>
            </p:nvSpPr>
            <p:spPr>
              <a:xfrm>
                <a:off x="6042994" y="4563092"/>
                <a:ext cx="3938322" cy="523220"/>
              </a:xfrm>
              <a:prstGeom prst="rect">
                <a:avLst/>
              </a:prstGeom>
              <a:noFill/>
            </p:spPr>
            <p:txBody>
              <a:bodyPr wrap="none" lIns="91440" tIns="45720" rIns="91440" bIns="45720">
                <a:spAutoFit/>
              </a:bodyPr>
              <a:lstStyle/>
              <a:p>
                <a:pPr algn="ctr"/>
                <a:r>
                  <a:rPr lang="en-US" sz="2800" b="1">
                    <a:ln w="0">
                      <a:solidFill>
                        <a:srgbClr val="296B9F"/>
                      </a:solidFill>
                    </a:ln>
                    <a:noFill/>
                    <a:latin typeface="Arial" panose="020B0604020202020204" pitchFamily="34" charset="0"/>
                    <a:cs typeface="Arial" panose="020B0604020202020204" pitchFamily="34" charset="0"/>
                  </a:rPr>
                  <a:t>Trần Ngọc Minh Thiện</a:t>
                </a:r>
                <a:endParaRPr lang="en-US" sz="2800" b="1" cap="none" spc="0">
                  <a:ln w="0">
                    <a:solidFill>
                      <a:srgbClr val="296B9F"/>
                    </a:solidFill>
                  </a:ln>
                  <a:noFill/>
                  <a:latin typeface="Arial" panose="020B0604020202020204" pitchFamily="34" charset="0"/>
                  <a:cs typeface="Arial" panose="020B0604020202020204" pitchFamily="34" charset="0"/>
                </a:endParaRPr>
              </a:p>
            </p:txBody>
          </p:sp>
          <p:sp>
            <p:nvSpPr>
              <p:cNvPr id="39" name="Rectangle 38">
                <a:extLst>
                  <a:ext uri="{FF2B5EF4-FFF2-40B4-BE49-F238E27FC236}">
                    <a16:creationId xmlns:a16="http://schemas.microsoft.com/office/drawing/2014/main" id="{A994211D-C3B7-4902-BED1-AC384D515953}"/>
                  </a:ext>
                </a:extLst>
              </p:cNvPr>
              <p:cNvSpPr/>
              <p:nvPr/>
            </p:nvSpPr>
            <p:spPr>
              <a:xfrm>
                <a:off x="6042994" y="5047996"/>
                <a:ext cx="4491872" cy="523220"/>
              </a:xfrm>
              <a:prstGeom prst="rect">
                <a:avLst/>
              </a:prstGeom>
              <a:noFill/>
            </p:spPr>
            <p:txBody>
              <a:bodyPr wrap="none" lIns="91440" tIns="45720" rIns="91440" bIns="45720">
                <a:spAutoFit/>
              </a:bodyPr>
              <a:lstStyle/>
              <a:p>
                <a:pPr algn="ctr"/>
                <a:r>
                  <a:rPr lang="en-US" sz="2800" b="1">
                    <a:ln w="0">
                      <a:solidFill>
                        <a:srgbClr val="296B9F"/>
                      </a:solidFill>
                    </a:ln>
                    <a:noFill/>
                    <a:latin typeface="Arial" panose="020B0604020202020204" pitchFamily="34" charset="0"/>
                    <a:cs typeface="Arial" panose="020B0604020202020204" pitchFamily="34" charset="0"/>
                  </a:rPr>
                  <a:t>Nguyễn Huỳnh Minh Tiến</a:t>
                </a:r>
                <a:endParaRPr lang="en-US" sz="2800" b="1" cap="none" spc="0">
                  <a:ln w="0">
                    <a:solidFill>
                      <a:srgbClr val="296B9F"/>
                    </a:solidFill>
                  </a:ln>
                  <a:noFill/>
                  <a:latin typeface="Arial" panose="020B0604020202020204" pitchFamily="34" charset="0"/>
                  <a:cs typeface="Arial" panose="020B0604020202020204" pitchFamily="34" charset="0"/>
                </a:endParaRPr>
              </a:p>
            </p:txBody>
          </p:sp>
          <p:sp>
            <p:nvSpPr>
              <p:cNvPr id="40" name="Rectangle 39">
                <a:extLst>
                  <a:ext uri="{FF2B5EF4-FFF2-40B4-BE49-F238E27FC236}">
                    <a16:creationId xmlns:a16="http://schemas.microsoft.com/office/drawing/2014/main" id="{D4DF41A8-A548-429D-837B-2E80F38C97F8}"/>
                  </a:ext>
                </a:extLst>
              </p:cNvPr>
              <p:cNvSpPr/>
              <p:nvPr/>
            </p:nvSpPr>
            <p:spPr>
              <a:xfrm>
                <a:off x="6042994" y="5532900"/>
                <a:ext cx="2993063" cy="523220"/>
              </a:xfrm>
              <a:prstGeom prst="rect">
                <a:avLst/>
              </a:prstGeom>
              <a:noFill/>
            </p:spPr>
            <p:txBody>
              <a:bodyPr wrap="none" lIns="91440" tIns="45720" rIns="91440" bIns="45720">
                <a:spAutoFit/>
              </a:bodyPr>
              <a:lstStyle/>
              <a:p>
                <a:pPr algn="ctr"/>
                <a:r>
                  <a:rPr lang="en-US" sz="2800" b="1">
                    <a:ln w="0">
                      <a:solidFill>
                        <a:srgbClr val="296B9F"/>
                      </a:solidFill>
                    </a:ln>
                    <a:noFill/>
                    <a:latin typeface="Arial" panose="020B0604020202020204" pitchFamily="34" charset="0"/>
                    <a:cs typeface="Arial" panose="020B0604020202020204" pitchFamily="34" charset="0"/>
                  </a:rPr>
                  <a:t>Lê Thị Ngọc Yến</a:t>
                </a:r>
                <a:endParaRPr lang="en-US" sz="2800" b="1" cap="none" spc="0">
                  <a:ln w="0">
                    <a:solidFill>
                      <a:srgbClr val="296B9F"/>
                    </a:solidFill>
                  </a:ln>
                  <a:noFill/>
                  <a:latin typeface="Arial" panose="020B0604020202020204" pitchFamily="34" charset="0"/>
                  <a:cs typeface="Arial" panose="020B0604020202020204" pitchFamily="34" charset="0"/>
                </a:endParaRPr>
              </a:p>
            </p:txBody>
          </p:sp>
        </p:grpSp>
        <p:pic>
          <p:nvPicPr>
            <p:cNvPr id="45" name="Picture 44">
              <a:extLst>
                <a:ext uri="{FF2B5EF4-FFF2-40B4-BE49-F238E27FC236}">
                  <a16:creationId xmlns:a16="http://schemas.microsoft.com/office/drawing/2014/main" id="{AA80EB50-AADF-4F97-931D-C36C28E747E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2724" y="3379523"/>
              <a:ext cx="3571461" cy="3571461"/>
            </a:xfrm>
            <a:prstGeom prst="rect">
              <a:avLst/>
            </a:prstGeom>
          </p:spPr>
        </p:pic>
      </p:grpSp>
      <p:sp>
        <p:nvSpPr>
          <p:cNvPr id="43" name="Rectangle 42">
            <a:extLst>
              <a:ext uri="{FF2B5EF4-FFF2-40B4-BE49-F238E27FC236}">
                <a16:creationId xmlns:a16="http://schemas.microsoft.com/office/drawing/2014/main" id="{6CAC49B1-C3F8-4CAD-9219-92D7464161DB}"/>
              </a:ext>
            </a:extLst>
          </p:cNvPr>
          <p:cNvSpPr/>
          <p:nvPr/>
        </p:nvSpPr>
        <p:spPr>
          <a:xfrm>
            <a:off x="707499" y="4497772"/>
            <a:ext cx="1181735" cy="400110"/>
          </a:xfrm>
          <a:prstGeom prst="rect">
            <a:avLst/>
          </a:prstGeom>
          <a:solidFill>
            <a:srgbClr val="D1F7F0"/>
          </a:solidFill>
        </p:spPr>
        <p:txBody>
          <a:bodyPr wrap="none" lIns="91440" tIns="45720" rIns="91440" bIns="45720">
            <a:spAutoFit/>
          </a:bodyPr>
          <a:lstStyle/>
          <a:p>
            <a:pPr algn="ctr"/>
            <a:r>
              <a:rPr lang="en-US" sz="2000" b="1" cap="none" spc="0">
                <a:ln w="0"/>
                <a:solidFill>
                  <a:srgbClr val="40AA53"/>
                </a:solidFill>
                <a:latin typeface="Arial" panose="020B0604020202020204" pitchFamily="34" charset="0"/>
                <a:cs typeface="Arial" panose="020B0604020202020204" pitchFamily="34" charset="0"/>
              </a:rPr>
              <a:t>NHÓM 3</a:t>
            </a:r>
          </a:p>
        </p:txBody>
      </p:sp>
    </p:spTree>
    <p:extLst>
      <p:ext uri="{BB962C8B-B14F-4D97-AF65-F5344CB8AC3E}">
        <p14:creationId xmlns:p14="http://schemas.microsoft.com/office/powerpoint/2010/main" val="1036770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01CBEC33-8465-4BEA-821A-B701D78EAB2D}"/>
              </a:ext>
            </a:extLst>
          </p:cNvPr>
          <p:cNvGrpSpPr/>
          <p:nvPr/>
        </p:nvGrpSpPr>
        <p:grpSpPr>
          <a:xfrm>
            <a:off x="1207316" y="365971"/>
            <a:ext cx="10766653" cy="4525396"/>
            <a:chOff x="946059" y="1358597"/>
            <a:chExt cx="10766653" cy="4525396"/>
          </a:xfrm>
        </p:grpSpPr>
        <p:grpSp>
          <p:nvGrpSpPr>
            <p:cNvPr id="3" name="Group 2">
              <a:extLst>
                <a:ext uri="{FF2B5EF4-FFF2-40B4-BE49-F238E27FC236}">
                  <a16:creationId xmlns:a16="http://schemas.microsoft.com/office/drawing/2014/main" id="{F804F8A0-E5FD-4083-8615-C874DB3A036F}"/>
                </a:ext>
              </a:extLst>
            </p:cNvPr>
            <p:cNvGrpSpPr/>
            <p:nvPr/>
          </p:nvGrpSpPr>
          <p:grpSpPr>
            <a:xfrm>
              <a:off x="6592072" y="1358597"/>
              <a:ext cx="5120640" cy="4525396"/>
              <a:chOff x="6592072" y="1358597"/>
              <a:chExt cx="5120640" cy="4525396"/>
            </a:xfrm>
          </p:grpSpPr>
          <p:sp>
            <p:nvSpPr>
              <p:cNvPr id="40" name="Rectangle 39">
                <a:extLst>
                  <a:ext uri="{FF2B5EF4-FFF2-40B4-BE49-F238E27FC236}">
                    <a16:creationId xmlns:a16="http://schemas.microsoft.com/office/drawing/2014/main" id="{8A86A647-6662-4E5E-AF20-F67E54A46F92}"/>
                  </a:ext>
                </a:extLst>
              </p:cNvPr>
              <p:cNvSpPr/>
              <p:nvPr/>
            </p:nvSpPr>
            <p:spPr>
              <a:xfrm rot="16200000">
                <a:off x="10282669" y="5078301"/>
                <a:ext cx="1116000" cy="251077"/>
              </a:xfrm>
              <a:prstGeom prst="rect">
                <a:avLst/>
              </a:prstGeom>
              <a:solidFill>
                <a:srgbClr val="009BF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5" name="Rectangle 34">
                <a:extLst>
                  <a:ext uri="{FF2B5EF4-FFF2-40B4-BE49-F238E27FC236}">
                    <a16:creationId xmlns:a16="http://schemas.microsoft.com/office/drawing/2014/main" id="{F4FE095C-19E3-4965-81FB-F9305764E95E}"/>
                  </a:ext>
                </a:extLst>
              </p:cNvPr>
              <p:cNvSpPr/>
              <p:nvPr/>
            </p:nvSpPr>
            <p:spPr>
              <a:xfrm rot="16200000">
                <a:off x="7559505" y="1909395"/>
                <a:ext cx="1008000" cy="251077"/>
              </a:xfrm>
              <a:prstGeom prst="rect">
                <a:avLst/>
              </a:prstGeom>
              <a:solidFill>
                <a:srgbClr val="009BF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6" name="Arrow: Chevron 35">
                <a:extLst>
                  <a:ext uri="{FF2B5EF4-FFF2-40B4-BE49-F238E27FC236}">
                    <a16:creationId xmlns:a16="http://schemas.microsoft.com/office/drawing/2014/main" id="{88E62D39-FFAD-4B98-9843-F1DF4709E18E}"/>
                  </a:ext>
                </a:extLst>
              </p:cNvPr>
              <p:cNvSpPr/>
              <p:nvPr/>
            </p:nvSpPr>
            <p:spPr>
              <a:xfrm rot="5400000" flipV="1">
                <a:off x="10233344" y="2671495"/>
                <a:ext cx="1224000" cy="251077"/>
              </a:xfrm>
              <a:prstGeom prst="chevron">
                <a:avLst/>
              </a:prstGeom>
              <a:solidFill>
                <a:srgbClr val="296B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8" name="TextBox 17">
                <a:extLst>
                  <a:ext uri="{FF2B5EF4-FFF2-40B4-BE49-F238E27FC236}">
                    <a16:creationId xmlns:a16="http://schemas.microsoft.com/office/drawing/2014/main" id="{5D942646-7895-40CD-BEB5-15C33930686C}"/>
                  </a:ext>
                </a:extLst>
              </p:cNvPr>
              <p:cNvSpPr txBox="1"/>
              <p:nvPr/>
            </p:nvSpPr>
            <p:spPr>
              <a:xfrm>
                <a:off x="9977974" y="2576306"/>
                <a:ext cx="1734738" cy="2107763"/>
              </a:xfrm>
              <a:prstGeom prst="roundRect">
                <a:avLst/>
              </a:prstGeom>
              <a:solidFill>
                <a:schemeClr val="accent2">
                  <a:lumMod val="20000"/>
                  <a:lumOff val="80000"/>
                </a:schemeClr>
              </a:solidFill>
              <a:ln w="57150">
                <a:solidFill>
                  <a:srgbClr val="296B9F"/>
                </a:solidFill>
              </a:ln>
            </p:spPr>
            <p:txBody>
              <a:bodyPr wrap="square" rtlCol="0">
                <a:spAutoFit/>
              </a:bodyPr>
              <a:lstStyle/>
              <a:p>
                <a:pPr algn="ctr"/>
                <a:r>
                  <a:rPr lang="en-US" sz="2000" b="1" dirty="0"/>
                  <a:t>Real Browsers</a:t>
                </a:r>
              </a:p>
              <a:p>
                <a:pPr algn="ctr"/>
                <a:r>
                  <a:rPr lang="en-US" sz="2000" dirty="0"/>
                  <a:t>(Chrome, Firefox, Microsoft Edge,…)</a:t>
                </a:r>
              </a:p>
            </p:txBody>
          </p:sp>
          <p:sp>
            <p:nvSpPr>
              <p:cNvPr id="20" name="Arrow: Chevron 19">
                <a:extLst>
                  <a:ext uri="{FF2B5EF4-FFF2-40B4-BE49-F238E27FC236}">
                    <a16:creationId xmlns:a16="http://schemas.microsoft.com/office/drawing/2014/main" id="{0029B32C-C38D-428F-A6C7-A05BEDC5CD54}"/>
                  </a:ext>
                </a:extLst>
              </p:cNvPr>
              <p:cNvSpPr/>
              <p:nvPr/>
            </p:nvSpPr>
            <p:spPr>
              <a:xfrm>
                <a:off x="6592072" y="3495273"/>
                <a:ext cx="2052320" cy="251077"/>
              </a:xfrm>
              <a:prstGeom prst="chevron">
                <a:avLst/>
              </a:prstGeom>
              <a:solidFill>
                <a:srgbClr val="296B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3" name="Arrow: Chevron 22">
                <a:extLst>
                  <a:ext uri="{FF2B5EF4-FFF2-40B4-BE49-F238E27FC236}">
                    <a16:creationId xmlns:a16="http://schemas.microsoft.com/office/drawing/2014/main" id="{4795BAAA-DFC1-4DB5-B81A-A835847D85E2}"/>
                  </a:ext>
                </a:extLst>
              </p:cNvPr>
              <p:cNvSpPr/>
              <p:nvPr/>
            </p:nvSpPr>
            <p:spPr>
              <a:xfrm rot="16200000">
                <a:off x="7451503" y="4323949"/>
                <a:ext cx="1224000" cy="251077"/>
              </a:xfrm>
              <a:prstGeom prst="chevron">
                <a:avLst/>
              </a:prstGeom>
              <a:solidFill>
                <a:srgbClr val="296B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1" name="TextBox 20">
                <a:extLst>
                  <a:ext uri="{FF2B5EF4-FFF2-40B4-BE49-F238E27FC236}">
                    <a16:creationId xmlns:a16="http://schemas.microsoft.com/office/drawing/2014/main" id="{7660332F-29A1-470F-A287-5D51A7B08635}"/>
                  </a:ext>
                </a:extLst>
              </p:cNvPr>
              <p:cNvSpPr txBox="1"/>
              <p:nvPr/>
            </p:nvSpPr>
            <p:spPr>
              <a:xfrm>
                <a:off x="7037342" y="2557553"/>
                <a:ext cx="2052320" cy="2126516"/>
              </a:xfrm>
              <a:prstGeom prst="roundRect">
                <a:avLst/>
              </a:prstGeom>
              <a:solidFill>
                <a:schemeClr val="accent2">
                  <a:lumMod val="20000"/>
                  <a:lumOff val="80000"/>
                </a:schemeClr>
              </a:solidFill>
              <a:ln w="57150">
                <a:solidFill>
                  <a:srgbClr val="296B9F"/>
                </a:solidFill>
              </a:ln>
            </p:spPr>
            <p:txBody>
              <a:bodyPr wrap="square" rtlCol="0">
                <a:spAutoFit/>
              </a:bodyPr>
              <a:lstStyle/>
              <a:p>
                <a:pPr algn="ctr"/>
                <a:r>
                  <a:rPr lang="en-US" sz="2000" b="1" dirty="0"/>
                  <a:t>Browser Drivers</a:t>
                </a:r>
              </a:p>
              <a:p>
                <a:pPr algn="ctr"/>
                <a:r>
                  <a:rPr lang="en-US" sz="2000" dirty="0"/>
                  <a:t>(Chrome Driver, Firefox Driver, Microsoft Edge Driver,…)</a:t>
                </a:r>
              </a:p>
            </p:txBody>
          </p:sp>
          <p:sp>
            <p:nvSpPr>
              <p:cNvPr id="28" name="Rectangle 27">
                <a:extLst>
                  <a:ext uri="{FF2B5EF4-FFF2-40B4-BE49-F238E27FC236}">
                    <a16:creationId xmlns:a16="http://schemas.microsoft.com/office/drawing/2014/main" id="{5030B81B-7659-4619-8F44-89295E5BC7F0}"/>
                  </a:ext>
                </a:extLst>
              </p:cNvPr>
              <p:cNvSpPr/>
              <p:nvPr/>
            </p:nvSpPr>
            <p:spPr>
              <a:xfrm>
                <a:off x="7937963" y="1358597"/>
                <a:ext cx="3028243" cy="278925"/>
              </a:xfrm>
              <a:prstGeom prst="rect">
                <a:avLst/>
              </a:prstGeom>
              <a:solidFill>
                <a:srgbClr val="009BF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4" name="Arrow: Chevron 33">
                <a:extLst>
                  <a:ext uri="{FF2B5EF4-FFF2-40B4-BE49-F238E27FC236}">
                    <a16:creationId xmlns:a16="http://schemas.microsoft.com/office/drawing/2014/main" id="{57080AA6-ABCB-4BA0-B3CE-746388833FE3}"/>
                  </a:ext>
                </a:extLst>
              </p:cNvPr>
              <p:cNvSpPr/>
              <p:nvPr/>
            </p:nvSpPr>
            <p:spPr>
              <a:xfrm rot="5400000" flipV="1">
                <a:off x="10395345" y="1685995"/>
                <a:ext cx="900000" cy="251077"/>
              </a:xfrm>
              <a:prstGeom prst="chevron">
                <a:avLst/>
              </a:prstGeom>
              <a:solidFill>
                <a:srgbClr val="009BF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3" name="Rectangle 32">
                <a:extLst>
                  <a:ext uri="{FF2B5EF4-FFF2-40B4-BE49-F238E27FC236}">
                    <a16:creationId xmlns:a16="http://schemas.microsoft.com/office/drawing/2014/main" id="{0A76A674-3358-46EC-AE3E-EEE0D75285A6}"/>
                  </a:ext>
                </a:extLst>
              </p:cNvPr>
              <p:cNvSpPr/>
              <p:nvPr/>
            </p:nvSpPr>
            <p:spPr>
              <a:xfrm>
                <a:off x="7939027" y="5632916"/>
                <a:ext cx="3032921" cy="251077"/>
              </a:xfrm>
              <a:prstGeom prst="rect">
                <a:avLst/>
              </a:prstGeom>
              <a:solidFill>
                <a:srgbClr val="009BF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dirty="0">
                  <a:solidFill>
                    <a:schemeClr val="tx1"/>
                  </a:solidFill>
                </a:endParaRPr>
              </a:p>
            </p:txBody>
          </p:sp>
          <p:sp>
            <p:nvSpPr>
              <p:cNvPr id="41" name="Arrow: Chevron 40">
                <a:extLst>
                  <a:ext uri="{FF2B5EF4-FFF2-40B4-BE49-F238E27FC236}">
                    <a16:creationId xmlns:a16="http://schemas.microsoft.com/office/drawing/2014/main" id="{3ED9B7F7-7EEE-47C8-AD3E-AE846589D659}"/>
                  </a:ext>
                </a:extLst>
              </p:cNvPr>
              <p:cNvSpPr/>
              <p:nvPr/>
            </p:nvSpPr>
            <p:spPr>
              <a:xfrm rot="16200000">
                <a:off x="7667504" y="5274131"/>
                <a:ext cx="792000" cy="251077"/>
              </a:xfrm>
              <a:prstGeom prst="chevron">
                <a:avLst/>
              </a:prstGeom>
              <a:solidFill>
                <a:srgbClr val="009BF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dirty="0">
                  <a:solidFill>
                    <a:schemeClr val="tx1"/>
                  </a:solidFill>
                </a:endParaRPr>
              </a:p>
            </p:txBody>
          </p:sp>
        </p:grpSp>
        <p:grpSp>
          <p:nvGrpSpPr>
            <p:cNvPr id="4" name="Group 3">
              <a:extLst>
                <a:ext uri="{FF2B5EF4-FFF2-40B4-BE49-F238E27FC236}">
                  <a16:creationId xmlns:a16="http://schemas.microsoft.com/office/drawing/2014/main" id="{1E729F9B-C34E-451F-9D90-96038D4661B5}"/>
                </a:ext>
              </a:extLst>
            </p:cNvPr>
            <p:cNvGrpSpPr/>
            <p:nvPr/>
          </p:nvGrpSpPr>
          <p:grpSpPr>
            <a:xfrm>
              <a:off x="946059" y="2853343"/>
              <a:ext cx="5703200" cy="1473563"/>
              <a:chOff x="946059" y="2853343"/>
              <a:chExt cx="5703200" cy="1473563"/>
            </a:xfrm>
          </p:grpSpPr>
          <p:sp>
            <p:nvSpPr>
              <p:cNvPr id="8" name="Arrow: Chevron 7">
                <a:extLst>
                  <a:ext uri="{FF2B5EF4-FFF2-40B4-BE49-F238E27FC236}">
                    <a16:creationId xmlns:a16="http://schemas.microsoft.com/office/drawing/2014/main" id="{0D8B3BE3-94E1-47E4-9FC1-04EA50EBF16D}"/>
                  </a:ext>
                </a:extLst>
              </p:cNvPr>
              <p:cNvSpPr/>
              <p:nvPr/>
            </p:nvSpPr>
            <p:spPr>
              <a:xfrm>
                <a:off x="1236113" y="3503303"/>
                <a:ext cx="2966720" cy="251077"/>
              </a:xfrm>
              <a:prstGeom prst="chevron">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7" name="TextBox 6">
                <a:extLst>
                  <a:ext uri="{FF2B5EF4-FFF2-40B4-BE49-F238E27FC236}">
                    <a16:creationId xmlns:a16="http://schemas.microsoft.com/office/drawing/2014/main" id="{B9FF8A94-E181-43A7-91B8-0E762298976D}"/>
                  </a:ext>
                </a:extLst>
              </p:cNvPr>
              <p:cNvSpPr txBox="1"/>
              <p:nvPr/>
            </p:nvSpPr>
            <p:spPr>
              <a:xfrm>
                <a:off x="1682689" y="2862675"/>
                <a:ext cx="2052320" cy="1464231"/>
              </a:xfrm>
              <a:prstGeom prst="roundRect">
                <a:avLst/>
              </a:prstGeom>
              <a:solidFill>
                <a:srgbClr val="FFFF66"/>
              </a:solidFill>
              <a:ln w="57150">
                <a:solidFill>
                  <a:srgbClr val="FFC000"/>
                </a:solidFill>
              </a:ln>
            </p:spPr>
            <p:txBody>
              <a:bodyPr wrap="square" rtlCol="0">
                <a:spAutoFit/>
              </a:bodyPr>
              <a:lstStyle/>
              <a:p>
                <a:pPr algn="ctr"/>
                <a:r>
                  <a:rPr lang="en-US" sz="2000" b="1" dirty="0"/>
                  <a:t>Selenium Client Libraries</a:t>
                </a:r>
              </a:p>
              <a:p>
                <a:pPr algn="ctr"/>
                <a:r>
                  <a:rPr lang="en-US" sz="2000" dirty="0"/>
                  <a:t>(Python, C#, Java, Perl,…)</a:t>
                </a:r>
              </a:p>
            </p:txBody>
          </p:sp>
          <p:sp>
            <p:nvSpPr>
              <p:cNvPr id="14" name="Arrow: Chevron 13">
                <a:extLst>
                  <a:ext uri="{FF2B5EF4-FFF2-40B4-BE49-F238E27FC236}">
                    <a16:creationId xmlns:a16="http://schemas.microsoft.com/office/drawing/2014/main" id="{CD291F95-FB4B-4396-BBE8-CE874B45EAF6}"/>
                  </a:ext>
                </a:extLst>
              </p:cNvPr>
              <p:cNvSpPr/>
              <p:nvPr/>
            </p:nvSpPr>
            <p:spPr>
              <a:xfrm>
                <a:off x="4149899" y="3493971"/>
                <a:ext cx="2499360" cy="251077"/>
              </a:xfrm>
              <a:prstGeom prst="chevron">
                <a:avLst/>
              </a:prstGeom>
              <a:solidFill>
                <a:srgbClr val="37CE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5" name="TextBox 14">
                <a:extLst>
                  <a:ext uri="{FF2B5EF4-FFF2-40B4-BE49-F238E27FC236}">
                    <a16:creationId xmlns:a16="http://schemas.microsoft.com/office/drawing/2014/main" id="{F2582A9D-5E6B-4B64-85EB-59845B084495}"/>
                  </a:ext>
                </a:extLst>
              </p:cNvPr>
              <p:cNvSpPr txBox="1"/>
              <p:nvPr/>
            </p:nvSpPr>
            <p:spPr>
              <a:xfrm>
                <a:off x="4596475" y="2853343"/>
                <a:ext cx="1687024" cy="1464231"/>
              </a:xfrm>
              <a:prstGeom prst="roundRect">
                <a:avLst/>
              </a:prstGeom>
              <a:solidFill>
                <a:srgbClr val="D1F7F0"/>
              </a:solidFill>
              <a:ln w="57150">
                <a:solidFill>
                  <a:srgbClr val="37CEC1"/>
                </a:solidFill>
              </a:ln>
            </p:spPr>
            <p:txBody>
              <a:bodyPr wrap="square" rtlCol="0">
                <a:spAutoFit/>
              </a:bodyPr>
              <a:lstStyle/>
              <a:p>
                <a:pPr algn="ctr"/>
                <a:endParaRPr lang="en-US" sz="2000" b="1" dirty="0"/>
              </a:p>
              <a:p>
                <a:pPr algn="ctr"/>
                <a:r>
                  <a:rPr lang="en-US" sz="2000" b="1" dirty="0"/>
                  <a:t>JSON Wire Protocol</a:t>
                </a:r>
              </a:p>
              <a:p>
                <a:pPr algn="ctr"/>
                <a:endParaRPr lang="en-US" sz="2000" b="1" dirty="0"/>
              </a:p>
            </p:txBody>
          </p:sp>
          <p:sp>
            <p:nvSpPr>
              <p:cNvPr id="42" name="Arrow: Pentagon 41">
                <a:extLst>
                  <a:ext uri="{FF2B5EF4-FFF2-40B4-BE49-F238E27FC236}">
                    <a16:creationId xmlns:a16="http://schemas.microsoft.com/office/drawing/2014/main" id="{33A901F5-E501-4C8C-B0E1-CB80B2C65364}"/>
                  </a:ext>
                </a:extLst>
              </p:cNvPr>
              <p:cNvSpPr/>
              <p:nvPr/>
            </p:nvSpPr>
            <p:spPr>
              <a:xfrm>
                <a:off x="946059" y="3507166"/>
                <a:ext cx="360000" cy="251077"/>
              </a:xfrm>
              <a:prstGeom prst="homePlat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grpSp>
      <p:sp>
        <p:nvSpPr>
          <p:cNvPr id="44" name="TextBox 43">
            <a:extLst>
              <a:ext uri="{FF2B5EF4-FFF2-40B4-BE49-F238E27FC236}">
                <a16:creationId xmlns:a16="http://schemas.microsoft.com/office/drawing/2014/main" id="{669C3FFE-E38E-4CC5-A135-3E4472332C00}"/>
              </a:ext>
            </a:extLst>
          </p:cNvPr>
          <p:cNvSpPr txBox="1"/>
          <p:nvPr/>
        </p:nvSpPr>
        <p:spPr>
          <a:xfrm>
            <a:off x="4181833" y="3814158"/>
            <a:ext cx="2468965" cy="666096"/>
          </a:xfrm>
          <a:prstGeom prst="roundRect">
            <a:avLst>
              <a:gd name="adj" fmla="val 50000"/>
            </a:avLst>
          </a:prstGeom>
          <a:noFill/>
          <a:ln w="9525">
            <a:solidFill>
              <a:srgbClr val="40AA53"/>
            </a:solidFill>
          </a:ln>
        </p:spPr>
        <p:txBody>
          <a:bodyPr wrap="square">
            <a:spAutoFit/>
          </a:bodyPr>
          <a:lstStyle/>
          <a:p>
            <a:pPr algn="ctr"/>
            <a:r>
              <a:rPr lang="en-US" sz="2400" b="1">
                <a:solidFill>
                  <a:srgbClr val="00B050"/>
                </a:solidFill>
                <a:latin typeface="Arial" panose="020B0604020202020204" pitchFamily="34" charset="0"/>
                <a:ea typeface="Segoe UI Black" panose="020B0A02040204020203" pitchFamily="34" charset="0"/>
                <a:cs typeface="Arial" panose="020B0604020202020204" pitchFamily="34" charset="0"/>
              </a:rPr>
              <a:t>CẤU TRÚC</a:t>
            </a:r>
            <a:endParaRPr lang="en-US" sz="2400" dirty="0">
              <a:solidFill>
                <a:srgbClr val="00B050"/>
              </a:solidFill>
              <a:latin typeface="Arial" panose="020B0604020202020204" pitchFamily="34" charset="0"/>
              <a:cs typeface="Arial" panose="020B0604020202020204" pitchFamily="34" charset="0"/>
            </a:endParaRPr>
          </a:p>
        </p:txBody>
      </p:sp>
      <p:sp>
        <p:nvSpPr>
          <p:cNvPr id="46" name="TextBox 45">
            <a:extLst>
              <a:ext uri="{FF2B5EF4-FFF2-40B4-BE49-F238E27FC236}">
                <a16:creationId xmlns:a16="http://schemas.microsoft.com/office/drawing/2014/main" id="{D6A3F2B2-0E14-43D4-948F-5EB9D123A95D}"/>
              </a:ext>
            </a:extLst>
          </p:cNvPr>
          <p:cNvSpPr txBox="1"/>
          <p:nvPr/>
        </p:nvSpPr>
        <p:spPr>
          <a:xfrm>
            <a:off x="654629" y="644896"/>
            <a:ext cx="5434746" cy="461665"/>
          </a:xfrm>
          <a:prstGeom prst="rect">
            <a:avLst/>
          </a:prstGeom>
          <a:noFill/>
        </p:spPr>
        <p:txBody>
          <a:bodyPr wrap="square">
            <a:spAutoFit/>
          </a:bodyPr>
          <a:lstStyle/>
          <a:p>
            <a:r>
              <a:rPr lang="en-US" sz="2400" b="1">
                <a:solidFill>
                  <a:schemeClr val="accent5">
                    <a:lumMod val="60000"/>
                    <a:lumOff val="40000"/>
                  </a:schemeClr>
                </a:solidFill>
                <a:latin typeface="Arial" panose="020B0604020202020204" pitchFamily="34" charset="0"/>
                <a:cs typeface="Arial" panose="020B0604020202020204" pitchFamily="34" charset="0"/>
              </a:rPr>
              <a:t>⚠Gồm </a:t>
            </a:r>
            <a:r>
              <a:rPr lang="en-US" sz="2400" b="1" dirty="0">
                <a:solidFill>
                  <a:schemeClr val="accent5">
                    <a:lumMod val="60000"/>
                    <a:lumOff val="40000"/>
                  </a:schemeClr>
                </a:solidFill>
                <a:latin typeface="Arial" panose="020B0604020202020204" pitchFamily="34" charset="0"/>
                <a:cs typeface="Arial" panose="020B0604020202020204" pitchFamily="34" charset="0"/>
              </a:rPr>
              <a:t>4 component </a:t>
            </a:r>
            <a:r>
              <a:rPr lang="en-US" sz="2400" b="1" dirty="0" err="1">
                <a:solidFill>
                  <a:schemeClr val="accent5">
                    <a:lumMod val="60000"/>
                    <a:lumOff val="40000"/>
                  </a:schemeClr>
                </a:solidFill>
                <a:latin typeface="Arial" panose="020B0604020202020204" pitchFamily="34" charset="0"/>
                <a:cs typeface="Arial" panose="020B0604020202020204" pitchFamily="34" charset="0"/>
              </a:rPr>
              <a:t>quan</a:t>
            </a:r>
            <a:r>
              <a:rPr lang="en-US" sz="2400" b="1" dirty="0">
                <a:solidFill>
                  <a:schemeClr val="accent5">
                    <a:lumMod val="60000"/>
                    <a:lumOff val="40000"/>
                  </a:schemeClr>
                </a:solidFill>
                <a:latin typeface="Arial" panose="020B0604020202020204" pitchFamily="34" charset="0"/>
                <a:cs typeface="Arial" panose="020B0604020202020204" pitchFamily="34" charset="0"/>
              </a:rPr>
              <a:t> </a:t>
            </a:r>
            <a:r>
              <a:rPr lang="en-US" sz="2400" b="1" dirty="0" err="1">
                <a:solidFill>
                  <a:schemeClr val="accent5">
                    <a:lumMod val="60000"/>
                    <a:lumOff val="40000"/>
                  </a:schemeClr>
                </a:solidFill>
                <a:latin typeface="Arial" panose="020B0604020202020204" pitchFamily="34" charset="0"/>
                <a:cs typeface="Arial" panose="020B0604020202020204" pitchFamily="34" charset="0"/>
              </a:rPr>
              <a:t>trọng</a:t>
            </a:r>
            <a:r>
              <a:rPr lang="en-US" sz="2400" b="1" dirty="0">
                <a:solidFill>
                  <a:schemeClr val="accent5">
                    <a:lumMod val="60000"/>
                    <a:lumOff val="40000"/>
                  </a:schemeClr>
                </a:solidFill>
                <a:latin typeface="Arial" panose="020B0604020202020204" pitchFamily="34" charset="0"/>
                <a:cs typeface="Arial" panose="020B0604020202020204" pitchFamily="34" charset="0"/>
              </a:rPr>
              <a:t>:</a:t>
            </a:r>
          </a:p>
        </p:txBody>
      </p:sp>
      <p:pic>
        <p:nvPicPr>
          <p:cNvPr id="5" name="Picture 4">
            <a:extLst>
              <a:ext uri="{FF2B5EF4-FFF2-40B4-BE49-F238E27FC236}">
                <a16:creationId xmlns:a16="http://schemas.microsoft.com/office/drawing/2014/main" id="{06C8FBE3-E9BD-43CA-AB21-6E2A934A072A}"/>
              </a:ext>
            </a:extLst>
          </p:cNvPr>
          <p:cNvPicPr>
            <a:picLocks noChangeAspect="1"/>
          </p:cNvPicPr>
          <p:nvPr/>
        </p:nvPicPr>
        <p:blipFill>
          <a:blip r:embed="rId2"/>
          <a:stretch>
            <a:fillRect/>
          </a:stretch>
        </p:blipFill>
        <p:spPr>
          <a:xfrm>
            <a:off x="529708" y="3721503"/>
            <a:ext cx="2252074" cy="2888156"/>
          </a:xfrm>
          <a:prstGeom prst="rect">
            <a:avLst/>
          </a:prstGeom>
        </p:spPr>
      </p:pic>
    </p:spTree>
    <p:extLst>
      <p:ext uri="{BB962C8B-B14F-4D97-AF65-F5344CB8AC3E}">
        <p14:creationId xmlns:p14="http://schemas.microsoft.com/office/powerpoint/2010/main" val="8570318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barn(inVertical)">
                                      <p:cBhvr>
                                        <p:cTn id="7"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591361A3-D04F-44F4-8ED1-C8E7DFD0E349}"/>
              </a:ext>
            </a:extLst>
          </p:cNvPr>
          <p:cNvGrpSpPr/>
          <p:nvPr/>
        </p:nvGrpSpPr>
        <p:grpSpPr>
          <a:xfrm>
            <a:off x="546968" y="406648"/>
            <a:ext cx="11117942" cy="4812249"/>
            <a:chOff x="599103" y="443701"/>
            <a:chExt cx="11117942" cy="4812249"/>
          </a:xfrm>
        </p:grpSpPr>
        <p:sp>
          <p:nvSpPr>
            <p:cNvPr id="47" name="TextBox 46">
              <a:extLst>
                <a:ext uri="{FF2B5EF4-FFF2-40B4-BE49-F238E27FC236}">
                  <a16:creationId xmlns:a16="http://schemas.microsoft.com/office/drawing/2014/main" id="{E59EA0AC-C170-43BE-A07E-5CF4568A9EBB}"/>
                </a:ext>
              </a:extLst>
            </p:cNvPr>
            <p:cNvSpPr txBox="1"/>
            <p:nvPr/>
          </p:nvSpPr>
          <p:spPr>
            <a:xfrm>
              <a:off x="599103" y="4424953"/>
              <a:ext cx="11117942" cy="830997"/>
            </a:xfrm>
            <a:prstGeom prst="rect">
              <a:avLst/>
            </a:prstGeom>
            <a:noFill/>
          </p:spPr>
          <p:txBody>
            <a:bodyPr wrap="square">
              <a:spAutoFit/>
            </a:bodyPr>
            <a:lstStyle/>
            <a:p>
              <a:pPr marL="30480" marR="30480" algn="just">
                <a:spcAft>
                  <a:spcPts val="1200"/>
                </a:spcAft>
              </a:pPr>
              <a:r>
                <a:rPr lang="en-US" sz="2400">
                  <a:solidFill>
                    <a:srgbClr val="002060"/>
                  </a:solidFill>
                  <a:effectLst/>
                  <a:latin typeface="Arial" panose="020B0604020202020204" pitchFamily="34" charset="0"/>
                  <a:ea typeface="Times New Roman" panose="02020603050405020304" pitchFamily="18" charset="0"/>
                  <a:cs typeface="Arial" panose="020B0604020202020204" pitchFamily="34" charset="0"/>
                </a:rPr>
                <a:t>🟡 </a:t>
              </a:r>
              <a:r>
                <a:rPr lang="vi-VN" sz="2400" b="1">
                  <a:solidFill>
                    <a:srgbClr val="002060"/>
                  </a:solidFill>
                  <a:effectLst/>
                  <a:latin typeface="Arial" panose="020B0604020202020204" pitchFamily="34" charset="0"/>
                  <a:ea typeface="Times New Roman" panose="02020603050405020304" pitchFamily="18" charset="0"/>
                  <a:cs typeface="Arial" panose="020B0604020202020204" pitchFamily="34" charset="0"/>
                </a:rPr>
                <a:t>Selenium Client Libraries</a:t>
              </a:r>
              <a:r>
                <a:rPr lang="vi-VN" sz="2400">
                  <a:solidFill>
                    <a:srgbClr val="002060"/>
                  </a:solidFill>
                  <a:effectLst/>
                  <a:latin typeface="Arial" panose="020B0604020202020204" pitchFamily="34" charset="0"/>
                  <a:ea typeface="Times New Roman" panose="02020603050405020304" pitchFamily="18" charset="0"/>
                  <a:cs typeface="Arial" panose="020B0604020202020204" pitchFamily="34" charset="0"/>
                </a:rPr>
                <a:t>/Language Bindings: cung cấp hỗ trợ cho nhiều thư viện như Ruby, Python, Java…</a:t>
              </a:r>
            </a:p>
          </p:txBody>
        </p:sp>
        <p:grpSp>
          <p:nvGrpSpPr>
            <p:cNvPr id="10" name="Group 9">
              <a:extLst>
                <a:ext uri="{FF2B5EF4-FFF2-40B4-BE49-F238E27FC236}">
                  <a16:creationId xmlns:a16="http://schemas.microsoft.com/office/drawing/2014/main" id="{1D4C0A29-A853-4C81-860F-6F4F3B2881A2}"/>
                </a:ext>
              </a:extLst>
            </p:cNvPr>
            <p:cNvGrpSpPr/>
            <p:nvPr/>
          </p:nvGrpSpPr>
          <p:grpSpPr>
            <a:xfrm>
              <a:off x="661177" y="443701"/>
              <a:ext cx="10993795" cy="3581407"/>
              <a:chOff x="599103" y="443701"/>
              <a:chExt cx="10993795" cy="3581407"/>
            </a:xfrm>
          </p:grpSpPr>
          <p:sp>
            <p:nvSpPr>
              <p:cNvPr id="27" name="Rectangle 26">
                <a:extLst>
                  <a:ext uri="{FF2B5EF4-FFF2-40B4-BE49-F238E27FC236}">
                    <a16:creationId xmlns:a16="http://schemas.microsoft.com/office/drawing/2014/main" id="{A70A54F8-842F-4A9B-8847-F6960BABF476}"/>
                  </a:ext>
                </a:extLst>
              </p:cNvPr>
              <p:cNvSpPr/>
              <p:nvPr/>
            </p:nvSpPr>
            <p:spPr>
              <a:xfrm>
                <a:off x="3372002" y="1422400"/>
                <a:ext cx="2143427" cy="1582058"/>
              </a:xfrm>
              <a:prstGeom prst="rect">
                <a:avLst/>
              </a:prstGeom>
              <a:solidFill>
                <a:srgbClr val="FFFF66"/>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a:extLst>
                  <a:ext uri="{FF2B5EF4-FFF2-40B4-BE49-F238E27FC236}">
                    <a16:creationId xmlns:a16="http://schemas.microsoft.com/office/drawing/2014/main" id="{BF6BE090-7290-4BFF-8DE9-84CA8E58E981}"/>
                  </a:ext>
                </a:extLst>
              </p:cNvPr>
              <p:cNvGrpSpPr/>
              <p:nvPr/>
            </p:nvGrpSpPr>
            <p:grpSpPr>
              <a:xfrm>
                <a:off x="599103" y="443701"/>
                <a:ext cx="10993795" cy="3581407"/>
                <a:chOff x="486165" y="443701"/>
                <a:chExt cx="10993795" cy="3581407"/>
              </a:xfrm>
            </p:grpSpPr>
            <p:pic>
              <p:nvPicPr>
                <p:cNvPr id="5" name="Picture 4">
                  <a:extLst>
                    <a:ext uri="{FF2B5EF4-FFF2-40B4-BE49-F238E27FC236}">
                      <a16:creationId xmlns:a16="http://schemas.microsoft.com/office/drawing/2014/main" id="{06C8FBE3-E9BD-43CA-AB21-6E2A934A072A}"/>
                    </a:ext>
                  </a:extLst>
                </p:cNvPr>
                <p:cNvPicPr>
                  <a:picLocks noChangeAspect="1"/>
                </p:cNvPicPr>
                <p:nvPr/>
              </p:nvPicPr>
              <p:blipFill>
                <a:blip r:embed="rId2"/>
                <a:stretch>
                  <a:fillRect/>
                </a:stretch>
              </p:blipFill>
              <p:spPr>
                <a:xfrm>
                  <a:off x="486165" y="790326"/>
                  <a:ext cx="2252074" cy="2888156"/>
                </a:xfrm>
                <a:prstGeom prst="rect">
                  <a:avLst/>
                </a:prstGeom>
              </p:spPr>
            </p:pic>
            <p:pic>
              <p:nvPicPr>
                <p:cNvPr id="2" name="Picture 1">
                  <a:extLst>
                    <a:ext uri="{FF2B5EF4-FFF2-40B4-BE49-F238E27FC236}">
                      <a16:creationId xmlns:a16="http://schemas.microsoft.com/office/drawing/2014/main" id="{CDE64EFC-A6C5-4B1B-9A26-3722D31742E8}"/>
                    </a:ext>
                  </a:extLst>
                </p:cNvPr>
                <p:cNvPicPr>
                  <a:picLocks noChangeAspect="1"/>
                </p:cNvPicPr>
                <p:nvPr/>
              </p:nvPicPr>
              <p:blipFill>
                <a:blip r:embed="rId3"/>
                <a:stretch>
                  <a:fillRect/>
                </a:stretch>
              </p:blipFill>
              <p:spPr>
                <a:xfrm>
                  <a:off x="2931885" y="443701"/>
                  <a:ext cx="8548075" cy="3581407"/>
                </a:xfrm>
                <a:prstGeom prst="rect">
                  <a:avLst/>
                </a:prstGeom>
              </p:spPr>
            </p:pic>
          </p:grpSp>
        </p:grpSp>
      </p:grpSp>
    </p:spTree>
    <p:extLst>
      <p:ext uri="{BB962C8B-B14F-4D97-AF65-F5344CB8AC3E}">
        <p14:creationId xmlns:p14="http://schemas.microsoft.com/office/powerpoint/2010/main" val="33109564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49C466B3-B534-4C22-BE03-81D83564C920}"/>
              </a:ext>
            </a:extLst>
          </p:cNvPr>
          <p:cNvGrpSpPr/>
          <p:nvPr/>
        </p:nvGrpSpPr>
        <p:grpSpPr>
          <a:xfrm>
            <a:off x="599103" y="443701"/>
            <a:ext cx="10993795" cy="5970598"/>
            <a:chOff x="599103" y="443701"/>
            <a:chExt cx="10993795" cy="5970598"/>
          </a:xfrm>
        </p:grpSpPr>
        <p:sp>
          <p:nvSpPr>
            <p:cNvPr id="29" name="Rectangle 28">
              <a:extLst>
                <a:ext uri="{FF2B5EF4-FFF2-40B4-BE49-F238E27FC236}">
                  <a16:creationId xmlns:a16="http://schemas.microsoft.com/office/drawing/2014/main" id="{7AA9678D-A844-437A-A227-0F5A7097DFC9}"/>
                </a:ext>
              </a:extLst>
            </p:cNvPr>
            <p:cNvSpPr/>
            <p:nvPr/>
          </p:nvSpPr>
          <p:spPr>
            <a:xfrm>
              <a:off x="5515429" y="1422400"/>
              <a:ext cx="2143427" cy="1582058"/>
            </a:xfrm>
            <a:prstGeom prst="rect">
              <a:avLst/>
            </a:prstGeom>
            <a:solidFill>
              <a:srgbClr val="FFFF66"/>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CDE64EFC-A6C5-4B1B-9A26-3722D31742E8}"/>
                </a:ext>
              </a:extLst>
            </p:cNvPr>
            <p:cNvPicPr>
              <a:picLocks noChangeAspect="1"/>
            </p:cNvPicPr>
            <p:nvPr/>
          </p:nvPicPr>
          <p:blipFill>
            <a:blip r:embed="rId2"/>
            <a:stretch>
              <a:fillRect/>
            </a:stretch>
          </p:blipFill>
          <p:spPr>
            <a:xfrm>
              <a:off x="3044823" y="443701"/>
              <a:ext cx="8548075" cy="3581407"/>
            </a:xfrm>
            <a:prstGeom prst="rect">
              <a:avLst/>
            </a:prstGeom>
          </p:spPr>
        </p:pic>
        <p:pic>
          <p:nvPicPr>
            <p:cNvPr id="5" name="Picture 4">
              <a:extLst>
                <a:ext uri="{FF2B5EF4-FFF2-40B4-BE49-F238E27FC236}">
                  <a16:creationId xmlns:a16="http://schemas.microsoft.com/office/drawing/2014/main" id="{06C8FBE3-E9BD-43CA-AB21-6E2A934A072A}"/>
                </a:ext>
              </a:extLst>
            </p:cNvPr>
            <p:cNvPicPr>
              <a:picLocks noChangeAspect="1"/>
            </p:cNvPicPr>
            <p:nvPr/>
          </p:nvPicPr>
          <p:blipFill>
            <a:blip r:embed="rId3"/>
            <a:stretch>
              <a:fillRect/>
            </a:stretch>
          </p:blipFill>
          <p:spPr>
            <a:xfrm>
              <a:off x="599103" y="790326"/>
              <a:ext cx="2252074" cy="2888156"/>
            </a:xfrm>
            <a:prstGeom prst="rect">
              <a:avLst/>
            </a:prstGeom>
          </p:spPr>
        </p:pic>
        <p:sp>
          <p:nvSpPr>
            <p:cNvPr id="6" name="TextBox 5">
              <a:extLst>
                <a:ext uri="{FF2B5EF4-FFF2-40B4-BE49-F238E27FC236}">
                  <a16:creationId xmlns:a16="http://schemas.microsoft.com/office/drawing/2014/main" id="{CFF52524-A030-4041-8750-5D3DCE4A7BCA}"/>
                </a:ext>
              </a:extLst>
            </p:cNvPr>
            <p:cNvSpPr txBox="1"/>
            <p:nvPr/>
          </p:nvSpPr>
          <p:spPr>
            <a:xfrm>
              <a:off x="805952" y="4105975"/>
              <a:ext cx="10586720" cy="2308324"/>
            </a:xfrm>
            <a:prstGeom prst="rect">
              <a:avLst/>
            </a:prstGeom>
            <a:noFill/>
          </p:spPr>
          <p:txBody>
            <a:bodyPr wrap="square" rtlCol="0">
              <a:spAutoFit/>
            </a:bodyPr>
            <a:lstStyle/>
            <a:p>
              <a:pPr algn="just"/>
              <a:r>
                <a:rPr lang="en-US" sz="2400" b="1">
                  <a:solidFill>
                    <a:srgbClr val="253D7F"/>
                  </a:solidFill>
                  <a:latin typeface="Arial" panose="020B0604020202020204" pitchFamily="34" charset="0"/>
                  <a:cs typeface="Arial" panose="020B0604020202020204" pitchFamily="34" charset="0"/>
                </a:rPr>
                <a:t> 🔵 </a:t>
              </a:r>
              <a:r>
                <a:rPr lang="vi-VN" sz="2400" b="1">
                  <a:solidFill>
                    <a:srgbClr val="253D7F"/>
                  </a:solidFill>
                  <a:latin typeface="Arial" panose="020B0604020202020204" pitchFamily="34" charset="0"/>
                  <a:cs typeface="Arial" panose="020B0604020202020204" pitchFamily="34" charset="0"/>
                </a:rPr>
                <a:t>JSON </a:t>
              </a:r>
              <a:r>
                <a:rPr lang="vi-VN" sz="2400" b="1" dirty="0" err="1">
                  <a:solidFill>
                    <a:srgbClr val="253D7F"/>
                  </a:solidFill>
                  <a:latin typeface="Arial" panose="020B0604020202020204" pitchFamily="34" charset="0"/>
                  <a:cs typeface="Arial" panose="020B0604020202020204" pitchFamily="34" charset="0"/>
                </a:rPr>
                <a:t>wire</a:t>
              </a:r>
              <a:r>
                <a:rPr lang="vi-VN" sz="2400" b="1" dirty="0">
                  <a:solidFill>
                    <a:srgbClr val="253D7F"/>
                  </a:solidFill>
                  <a:latin typeface="Arial" panose="020B0604020202020204" pitchFamily="34" charset="0"/>
                  <a:cs typeface="Arial" panose="020B0604020202020204" pitchFamily="34" charset="0"/>
                </a:rPr>
                <a:t> </a:t>
              </a:r>
              <a:r>
                <a:rPr lang="vi-VN" sz="2400" b="1" dirty="0" err="1">
                  <a:solidFill>
                    <a:srgbClr val="253D7F"/>
                  </a:solidFill>
                  <a:latin typeface="Arial" panose="020B0604020202020204" pitchFamily="34" charset="0"/>
                  <a:cs typeface="Arial" panose="020B0604020202020204" pitchFamily="34" charset="0"/>
                </a:rPr>
                <a:t>protocol</a:t>
              </a:r>
              <a:r>
                <a:rPr lang="vi-VN" sz="2400" b="1" dirty="0">
                  <a:solidFill>
                    <a:srgbClr val="253D7F"/>
                  </a:solidFill>
                  <a:latin typeface="Arial" panose="020B0604020202020204" pitchFamily="34" charset="0"/>
                  <a:cs typeface="Arial" panose="020B0604020202020204" pitchFamily="34" charset="0"/>
                </a:rPr>
                <a:t> </a:t>
              </a:r>
              <a:r>
                <a:rPr lang="vi-VN" sz="2400" b="1" err="1">
                  <a:solidFill>
                    <a:srgbClr val="253D7F"/>
                  </a:solidFill>
                  <a:latin typeface="Arial" panose="020B0604020202020204" pitchFamily="34" charset="0"/>
                  <a:cs typeface="Arial" panose="020B0604020202020204" pitchFamily="34" charset="0"/>
                </a:rPr>
                <a:t>over</a:t>
              </a:r>
              <a:r>
                <a:rPr lang="vi-VN" sz="2400" b="1">
                  <a:solidFill>
                    <a:srgbClr val="253D7F"/>
                  </a:solidFill>
                  <a:latin typeface="Arial" panose="020B0604020202020204" pitchFamily="34" charset="0"/>
                  <a:cs typeface="Arial" panose="020B0604020202020204" pitchFamily="34" charset="0"/>
                </a:rPr>
                <a:t> HTTP</a:t>
              </a:r>
              <a:endParaRPr lang="en-US" sz="2400" b="1">
                <a:solidFill>
                  <a:srgbClr val="253D7F"/>
                </a:solidFill>
                <a:latin typeface="Arial" panose="020B0604020202020204" pitchFamily="34" charset="0"/>
                <a:cs typeface="Arial" panose="020B0604020202020204" pitchFamily="34" charset="0"/>
              </a:endParaRPr>
            </a:p>
            <a:p>
              <a:pPr algn="just"/>
              <a:r>
                <a:rPr lang="en-US" sz="2400">
                  <a:solidFill>
                    <a:srgbClr val="253D7F"/>
                  </a:solidFill>
                  <a:latin typeface="Arial" panose="020B0604020202020204" pitchFamily="34" charset="0"/>
                  <a:cs typeface="Arial" panose="020B0604020202020204" pitchFamily="34" charset="0"/>
                </a:rPr>
                <a:t>- </a:t>
              </a:r>
              <a:r>
                <a:rPr lang="vi-VN" sz="2400">
                  <a:solidFill>
                    <a:srgbClr val="253D7F"/>
                  </a:solidFill>
                  <a:latin typeface="Arial" panose="020B0604020202020204" pitchFamily="34" charset="0"/>
                  <a:cs typeface="Arial" panose="020B0604020202020204" pitchFamily="34" charset="0"/>
                </a:rPr>
                <a:t>JSON </a:t>
              </a:r>
              <a:r>
                <a:rPr lang="en-US" sz="2400">
                  <a:solidFill>
                    <a:srgbClr val="253D7F"/>
                  </a:solidFill>
                  <a:latin typeface="Arial" panose="020B0604020202020204" pitchFamily="34" charset="0"/>
                  <a:cs typeface="Arial" panose="020B0604020202020204" pitchFamily="34" charset="0"/>
                </a:rPr>
                <a:t>(</a:t>
              </a:r>
              <a:r>
                <a:rPr lang="vi-VN" sz="2400">
                  <a:solidFill>
                    <a:srgbClr val="253D7F"/>
                  </a:solidFill>
                  <a:latin typeface="Arial" panose="020B0604020202020204" pitchFamily="34" charset="0"/>
                  <a:cs typeface="Arial" panose="020B0604020202020204" pitchFamily="34" charset="0"/>
                </a:rPr>
                <a:t>JavaScript Object Notation</a:t>
              </a:r>
              <a:r>
                <a:rPr lang="en-US" sz="2400">
                  <a:solidFill>
                    <a:srgbClr val="253D7F"/>
                  </a:solidFill>
                  <a:latin typeface="Arial" panose="020B0604020202020204" pitchFamily="34" charset="0"/>
                  <a:cs typeface="Arial" panose="020B0604020202020204" pitchFamily="34" charset="0"/>
                </a:rPr>
                <a:t>)</a:t>
              </a:r>
              <a:r>
                <a:rPr lang="vi-VN" sz="2400">
                  <a:solidFill>
                    <a:srgbClr val="253D7F"/>
                  </a:solidFill>
                  <a:latin typeface="Arial" panose="020B0604020202020204" pitchFamily="34" charset="0"/>
                  <a:cs typeface="Arial" panose="020B0604020202020204" pitchFamily="34" charset="0"/>
                </a:rPr>
                <a:t> là một tiêu chuẩn mở cung cấp một cơ chế vận chuyển để truyền dữ liệu giữa máy khách và máy chủ trên web.</a:t>
              </a:r>
              <a:endParaRPr lang="en-US" sz="2400">
                <a:solidFill>
                  <a:srgbClr val="253D7F"/>
                </a:solidFill>
                <a:latin typeface="Arial" panose="020B0604020202020204" pitchFamily="34" charset="0"/>
                <a:cs typeface="Arial" panose="020B0604020202020204" pitchFamily="34" charset="0"/>
              </a:endParaRPr>
            </a:p>
            <a:p>
              <a:pPr algn="just"/>
              <a:r>
                <a:rPr lang="en-US" sz="2400">
                  <a:solidFill>
                    <a:srgbClr val="253D7F"/>
                  </a:solidFill>
                  <a:latin typeface="Arial" panose="020B0604020202020204" pitchFamily="34" charset="0"/>
                  <a:cs typeface="Arial" panose="020B0604020202020204" pitchFamily="34" charset="0"/>
                </a:rPr>
                <a:t>- </a:t>
              </a:r>
              <a:r>
                <a:rPr lang="vi-VN" sz="2400">
                  <a:solidFill>
                    <a:srgbClr val="253D7F"/>
                  </a:solidFill>
                  <a:latin typeface="Arial" panose="020B0604020202020204" pitchFamily="34" charset="0"/>
                  <a:cs typeface="Arial" panose="020B0604020202020204" pitchFamily="34" charset="0"/>
                </a:rPr>
                <a:t>JSON phục vụ như một API REST (Chuyển trạng thái đại diện) trao đổi thông tin giữa các máy chủ HTTP.</a:t>
              </a:r>
              <a:endParaRPr lang="en-US" sz="2400">
                <a:solidFill>
                  <a:srgbClr val="253D7F"/>
                </a:solidFill>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endParaRPr lang="vi-VN" sz="2400" b="1" dirty="0">
                <a:solidFill>
                  <a:srgbClr val="253D7F"/>
                </a:solidFill>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33458966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7AA9678D-A844-437A-A227-0F5A7097DFC9}"/>
              </a:ext>
            </a:extLst>
          </p:cNvPr>
          <p:cNvSpPr/>
          <p:nvPr/>
        </p:nvSpPr>
        <p:spPr>
          <a:xfrm>
            <a:off x="7663543" y="1233714"/>
            <a:ext cx="2027313" cy="1988457"/>
          </a:xfrm>
          <a:prstGeom prst="rect">
            <a:avLst/>
          </a:prstGeom>
          <a:solidFill>
            <a:srgbClr val="FFFF66"/>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CDE64EFC-A6C5-4B1B-9A26-3722D31742E8}"/>
              </a:ext>
            </a:extLst>
          </p:cNvPr>
          <p:cNvPicPr>
            <a:picLocks noChangeAspect="1"/>
          </p:cNvPicPr>
          <p:nvPr/>
        </p:nvPicPr>
        <p:blipFill>
          <a:blip r:embed="rId2"/>
          <a:stretch>
            <a:fillRect/>
          </a:stretch>
        </p:blipFill>
        <p:spPr>
          <a:xfrm>
            <a:off x="3044823" y="394006"/>
            <a:ext cx="8548075" cy="3581407"/>
          </a:xfrm>
          <a:prstGeom prst="rect">
            <a:avLst/>
          </a:prstGeom>
        </p:spPr>
      </p:pic>
      <p:pic>
        <p:nvPicPr>
          <p:cNvPr id="5" name="Picture 4">
            <a:extLst>
              <a:ext uri="{FF2B5EF4-FFF2-40B4-BE49-F238E27FC236}">
                <a16:creationId xmlns:a16="http://schemas.microsoft.com/office/drawing/2014/main" id="{06C8FBE3-E9BD-43CA-AB21-6E2A934A072A}"/>
              </a:ext>
            </a:extLst>
          </p:cNvPr>
          <p:cNvPicPr>
            <a:picLocks noChangeAspect="1"/>
          </p:cNvPicPr>
          <p:nvPr/>
        </p:nvPicPr>
        <p:blipFill>
          <a:blip r:embed="rId3"/>
          <a:stretch>
            <a:fillRect/>
          </a:stretch>
        </p:blipFill>
        <p:spPr>
          <a:xfrm>
            <a:off x="599103" y="790326"/>
            <a:ext cx="2252074" cy="2888156"/>
          </a:xfrm>
          <a:prstGeom prst="rect">
            <a:avLst/>
          </a:prstGeom>
        </p:spPr>
      </p:pic>
      <p:sp>
        <p:nvSpPr>
          <p:cNvPr id="10" name="TextBox 9">
            <a:extLst>
              <a:ext uri="{FF2B5EF4-FFF2-40B4-BE49-F238E27FC236}">
                <a16:creationId xmlns:a16="http://schemas.microsoft.com/office/drawing/2014/main" id="{3629EF57-A015-426D-93C3-667F184D1760}"/>
              </a:ext>
            </a:extLst>
          </p:cNvPr>
          <p:cNvSpPr txBox="1"/>
          <p:nvPr/>
        </p:nvSpPr>
        <p:spPr>
          <a:xfrm>
            <a:off x="805952" y="4105975"/>
            <a:ext cx="10586720" cy="1938992"/>
          </a:xfrm>
          <a:prstGeom prst="rect">
            <a:avLst/>
          </a:prstGeom>
          <a:noFill/>
        </p:spPr>
        <p:txBody>
          <a:bodyPr wrap="square" rtlCol="0">
            <a:spAutoFit/>
          </a:bodyPr>
          <a:lstStyle/>
          <a:p>
            <a:pPr algn="just"/>
            <a:r>
              <a:rPr lang="en-US" sz="2400" b="1" dirty="0">
                <a:solidFill>
                  <a:srgbClr val="253D7F"/>
                </a:solidFill>
                <a:latin typeface="Arial" panose="020B0604020202020204" pitchFamily="34" charset="0"/>
                <a:cs typeface="Arial" panose="020B0604020202020204" pitchFamily="34" charset="0"/>
              </a:rPr>
              <a:t>🔴 </a:t>
            </a:r>
            <a:r>
              <a:rPr lang="vi-VN" sz="2400" b="1" dirty="0" err="1">
                <a:solidFill>
                  <a:srgbClr val="253D7F"/>
                </a:solidFill>
                <a:latin typeface="Arial" panose="020B0604020202020204" pitchFamily="34" charset="0"/>
                <a:cs typeface="Arial" panose="020B0604020202020204" pitchFamily="34" charset="0"/>
              </a:rPr>
              <a:t>Browser</a:t>
            </a:r>
            <a:r>
              <a:rPr lang="vi-VN" sz="2400" b="1" dirty="0">
                <a:solidFill>
                  <a:srgbClr val="253D7F"/>
                </a:solidFill>
                <a:latin typeface="Arial" panose="020B0604020202020204" pitchFamily="34" charset="0"/>
                <a:cs typeface="Arial" panose="020B0604020202020204" pitchFamily="34" charset="0"/>
              </a:rPr>
              <a:t> </a:t>
            </a:r>
            <a:r>
              <a:rPr lang="vi-VN" sz="2400" b="1" dirty="0" err="1">
                <a:solidFill>
                  <a:srgbClr val="253D7F"/>
                </a:solidFill>
                <a:latin typeface="Arial" panose="020B0604020202020204" pitchFamily="34" charset="0"/>
                <a:cs typeface="Arial" panose="020B0604020202020204" pitchFamily="34" charset="0"/>
              </a:rPr>
              <a:t>Drivers</a:t>
            </a:r>
            <a:endParaRPr lang="en-US" sz="2400" b="1" dirty="0">
              <a:solidFill>
                <a:srgbClr val="253D7F"/>
              </a:solidFill>
              <a:latin typeface="Arial" panose="020B0604020202020204" pitchFamily="34" charset="0"/>
              <a:cs typeface="Arial" panose="020B0604020202020204" pitchFamily="34" charset="0"/>
            </a:endParaRPr>
          </a:p>
          <a:p>
            <a:pPr algn="just"/>
            <a:r>
              <a:rPr lang="en-US" sz="2400" dirty="0">
                <a:solidFill>
                  <a:srgbClr val="253D7F"/>
                </a:solidFill>
                <a:latin typeface="Arial" panose="020B0604020202020204" pitchFamily="34" charset="0"/>
                <a:cs typeface="Arial" panose="020B0604020202020204" pitchFamily="34" charset="0"/>
              </a:rPr>
              <a:t>- </a:t>
            </a:r>
            <a:r>
              <a:rPr lang="vi-VN" sz="2400" dirty="0" err="1">
                <a:solidFill>
                  <a:srgbClr val="253D7F"/>
                </a:solidFill>
                <a:latin typeface="Arial" panose="020B0604020202020204" pitchFamily="34" charset="0"/>
                <a:cs typeface="Arial" panose="020B0604020202020204" pitchFamily="34" charset="0"/>
              </a:rPr>
              <a:t>Selenium</a:t>
            </a:r>
            <a:r>
              <a:rPr lang="vi-VN" sz="2400" dirty="0">
                <a:solidFill>
                  <a:srgbClr val="253D7F"/>
                </a:solidFill>
                <a:latin typeface="Arial" panose="020B0604020202020204" pitchFamily="34" charset="0"/>
                <a:cs typeface="Arial" panose="020B0604020202020204" pitchFamily="34" charset="0"/>
              </a:rPr>
              <a:t> cung </a:t>
            </a:r>
            <a:r>
              <a:rPr lang="vi-VN" sz="2400" dirty="0" err="1">
                <a:solidFill>
                  <a:srgbClr val="253D7F"/>
                </a:solidFill>
                <a:latin typeface="Arial" panose="020B0604020202020204" pitchFamily="34" charset="0"/>
                <a:cs typeface="Arial" panose="020B0604020202020204" pitchFamily="34" charset="0"/>
              </a:rPr>
              <a:t>cấp</a:t>
            </a:r>
            <a:r>
              <a:rPr lang="vi-VN" sz="2400" dirty="0">
                <a:solidFill>
                  <a:srgbClr val="253D7F"/>
                </a:solidFill>
                <a:latin typeface="Arial" panose="020B0604020202020204" pitchFamily="34" charset="0"/>
                <a:cs typeface="Arial" panose="020B0604020202020204" pitchFamily="34" charset="0"/>
              </a:rPr>
              <a:t> </a:t>
            </a:r>
            <a:r>
              <a:rPr lang="vi-VN" sz="2400" dirty="0" err="1">
                <a:solidFill>
                  <a:srgbClr val="253D7F"/>
                </a:solidFill>
                <a:latin typeface="Arial" panose="020B0604020202020204" pitchFamily="34" charset="0"/>
                <a:cs typeface="Arial" panose="020B0604020202020204" pitchFamily="34" charset="0"/>
              </a:rPr>
              <a:t>trình</a:t>
            </a:r>
            <a:r>
              <a:rPr lang="vi-VN" sz="2400" dirty="0">
                <a:solidFill>
                  <a:srgbClr val="253D7F"/>
                </a:solidFill>
                <a:latin typeface="Arial" panose="020B0604020202020204" pitchFamily="34" charset="0"/>
                <a:cs typeface="Arial" panose="020B0604020202020204" pitchFamily="34" charset="0"/>
              </a:rPr>
              <a:t> </a:t>
            </a:r>
            <a:r>
              <a:rPr lang="vi-VN" sz="2400" dirty="0" err="1">
                <a:solidFill>
                  <a:srgbClr val="253D7F"/>
                </a:solidFill>
                <a:latin typeface="Arial" panose="020B0604020202020204" pitchFamily="34" charset="0"/>
                <a:cs typeface="Arial" panose="020B0604020202020204" pitchFamily="34" charset="0"/>
              </a:rPr>
              <a:t>điều</a:t>
            </a:r>
            <a:r>
              <a:rPr lang="vi-VN" sz="2400" dirty="0">
                <a:solidFill>
                  <a:srgbClr val="253D7F"/>
                </a:solidFill>
                <a:latin typeface="Arial" panose="020B0604020202020204" pitchFamily="34" charset="0"/>
                <a:cs typeface="Arial" panose="020B0604020202020204" pitchFamily="34" charset="0"/>
              </a:rPr>
              <a:t> </a:t>
            </a:r>
            <a:r>
              <a:rPr lang="vi-VN" sz="2400" dirty="0" err="1">
                <a:solidFill>
                  <a:srgbClr val="253D7F"/>
                </a:solidFill>
                <a:latin typeface="Arial" panose="020B0604020202020204" pitchFamily="34" charset="0"/>
                <a:cs typeface="Arial" panose="020B0604020202020204" pitchFamily="34" charset="0"/>
              </a:rPr>
              <a:t>khiển</a:t>
            </a:r>
            <a:r>
              <a:rPr lang="vi-VN" sz="2400" dirty="0">
                <a:solidFill>
                  <a:srgbClr val="253D7F"/>
                </a:solidFill>
                <a:latin typeface="Arial" panose="020B0604020202020204" pitchFamily="34" charset="0"/>
                <a:cs typeface="Arial" panose="020B0604020202020204" pitchFamily="34" charset="0"/>
              </a:rPr>
              <a:t> </a:t>
            </a:r>
            <a:r>
              <a:rPr lang="vi-VN" sz="2400" dirty="0" err="1">
                <a:solidFill>
                  <a:srgbClr val="253D7F"/>
                </a:solidFill>
                <a:latin typeface="Arial" panose="020B0604020202020204" pitchFamily="34" charset="0"/>
                <a:cs typeface="Arial" panose="020B0604020202020204" pitchFamily="34" charset="0"/>
              </a:rPr>
              <a:t>cụ</a:t>
            </a:r>
            <a:r>
              <a:rPr lang="vi-VN" sz="2400" dirty="0">
                <a:solidFill>
                  <a:srgbClr val="253D7F"/>
                </a:solidFill>
                <a:latin typeface="Arial" panose="020B0604020202020204" pitchFamily="34" charset="0"/>
                <a:cs typeface="Arial" panose="020B0604020202020204" pitchFamily="34" charset="0"/>
              </a:rPr>
              <a:t> </a:t>
            </a:r>
            <a:r>
              <a:rPr lang="vi-VN" sz="2400" dirty="0" err="1">
                <a:solidFill>
                  <a:srgbClr val="253D7F"/>
                </a:solidFill>
                <a:latin typeface="Arial" panose="020B0604020202020204" pitchFamily="34" charset="0"/>
                <a:cs typeface="Arial" panose="020B0604020202020204" pitchFamily="34" charset="0"/>
              </a:rPr>
              <a:t>thể</a:t>
            </a:r>
            <a:r>
              <a:rPr lang="vi-VN" sz="2400" dirty="0">
                <a:solidFill>
                  <a:srgbClr val="253D7F"/>
                </a:solidFill>
                <a:latin typeface="Arial" panose="020B0604020202020204" pitchFamily="34" charset="0"/>
                <a:cs typeface="Arial" panose="020B0604020202020204" pitchFamily="34" charset="0"/>
              </a:rPr>
              <a:t> cho </a:t>
            </a:r>
            <a:r>
              <a:rPr lang="vi-VN" sz="2400" dirty="0" err="1">
                <a:solidFill>
                  <a:srgbClr val="253D7F"/>
                </a:solidFill>
                <a:latin typeface="Arial" panose="020B0604020202020204" pitchFamily="34" charset="0"/>
                <a:cs typeface="Arial" panose="020B0604020202020204" pitchFamily="34" charset="0"/>
              </a:rPr>
              <a:t>từng</a:t>
            </a:r>
            <a:r>
              <a:rPr lang="vi-VN" sz="2400" dirty="0">
                <a:solidFill>
                  <a:srgbClr val="253D7F"/>
                </a:solidFill>
                <a:latin typeface="Arial" panose="020B0604020202020204" pitchFamily="34" charset="0"/>
                <a:cs typeface="Arial" panose="020B0604020202020204" pitchFamily="34" charset="0"/>
              </a:rPr>
              <a:t> </a:t>
            </a:r>
            <a:r>
              <a:rPr lang="vi-VN" sz="2400" dirty="0" err="1">
                <a:solidFill>
                  <a:srgbClr val="253D7F"/>
                </a:solidFill>
                <a:latin typeface="Arial" panose="020B0604020202020204" pitchFamily="34" charset="0"/>
                <a:cs typeface="Arial" panose="020B0604020202020204" pitchFamily="34" charset="0"/>
              </a:rPr>
              <a:t>trình</a:t>
            </a:r>
            <a:r>
              <a:rPr lang="vi-VN" sz="2400" dirty="0">
                <a:solidFill>
                  <a:srgbClr val="253D7F"/>
                </a:solidFill>
                <a:latin typeface="Arial" panose="020B0604020202020204" pitchFamily="34" charset="0"/>
                <a:cs typeface="Arial" panose="020B0604020202020204" pitchFamily="34" charset="0"/>
              </a:rPr>
              <a:t> </a:t>
            </a:r>
            <a:r>
              <a:rPr lang="vi-VN" sz="2400" dirty="0" err="1">
                <a:solidFill>
                  <a:srgbClr val="253D7F"/>
                </a:solidFill>
                <a:latin typeface="Arial" panose="020B0604020202020204" pitchFamily="34" charset="0"/>
                <a:cs typeface="Arial" panose="020B0604020202020204" pitchFamily="34" charset="0"/>
              </a:rPr>
              <a:t>duyệt</a:t>
            </a:r>
            <a:r>
              <a:rPr lang="vi-VN" sz="2400" dirty="0">
                <a:solidFill>
                  <a:srgbClr val="253D7F"/>
                </a:solidFill>
                <a:latin typeface="Arial" panose="020B0604020202020204" pitchFamily="34" charset="0"/>
                <a:cs typeface="Arial" panose="020B0604020202020204" pitchFamily="34" charset="0"/>
              </a:rPr>
              <a:t> </a:t>
            </a:r>
            <a:r>
              <a:rPr lang="vi-VN" sz="2400" dirty="0" err="1">
                <a:solidFill>
                  <a:srgbClr val="253D7F"/>
                </a:solidFill>
                <a:latin typeface="Arial" panose="020B0604020202020204" pitchFamily="34" charset="0"/>
                <a:cs typeface="Arial" panose="020B0604020202020204" pitchFamily="34" charset="0"/>
              </a:rPr>
              <a:t>và</a:t>
            </a:r>
            <a:r>
              <a:rPr lang="vi-VN" sz="2400" dirty="0">
                <a:solidFill>
                  <a:srgbClr val="253D7F"/>
                </a:solidFill>
                <a:latin typeface="Arial" panose="020B0604020202020204" pitchFamily="34" charset="0"/>
                <a:cs typeface="Arial" panose="020B0604020202020204" pitchFamily="34" charset="0"/>
              </a:rPr>
              <a:t> tương </a:t>
            </a:r>
            <a:r>
              <a:rPr lang="vi-VN" sz="2400" dirty="0" err="1">
                <a:solidFill>
                  <a:srgbClr val="253D7F"/>
                </a:solidFill>
                <a:latin typeface="Arial" panose="020B0604020202020204" pitchFamily="34" charset="0"/>
                <a:cs typeface="Arial" panose="020B0604020202020204" pitchFamily="34" charset="0"/>
              </a:rPr>
              <a:t>tác</a:t>
            </a:r>
            <a:r>
              <a:rPr lang="vi-VN" sz="2400" dirty="0">
                <a:solidFill>
                  <a:srgbClr val="253D7F"/>
                </a:solidFill>
                <a:latin typeface="Arial" panose="020B0604020202020204" pitchFamily="34" charset="0"/>
                <a:cs typeface="Arial" panose="020B0604020202020204" pitchFamily="34" charset="0"/>
              </a:rPr>
              <a:t> </a:t>
            </a:r>
            <a:r>
              <a:rPr lang="vi-VN" sz="2400" dirty="0" err="1">
                <a:solidFill>
                  <a:srgbClr val="253D7F"/>
                </a:solidFill>
                <a:latin typeface="Arial" panose="020B0604020202020204" pitchFamily="34" charset="0"/>
                <a:cs typeface="Arial" panose="020B0604020202020204" pitchFamily="34" charset="0"/>
              </a:rPr>
              <a:t>với</a:t>
            </a:r>
            <a:r>
              <a:rPr lang="vi-VN" sz="2400" dirty="0">
                <a:solidFill>
                  <a:srgbClr val="253D7F"/>
                </a:solidFill>
                <a:latin typeface="Arial" panose="020B0604020202020204" pitchFamily="34" charset="0"/>
                <a:cs typeface="Arial" panose="020B0604020202020204" pitchFamily="34" charset="0"/>
              </a:rPr>
              <a:t> </a:t>
            </a:r>
            <a:r>
              <a:rPr lang="vi-VN" sz="2400" dirty="0" err="1">
                <a:solidFill>
                  <a:srgbClr val="253D7F"/>
                </a:solidFill>
                <a:latin typeface="Arial" panose="020B0604020202020204" pitchFamily="34" charset="0"/>
                <a:cs typeface="Arial" panose="020B0604020202020204" pitchFamily="34" charset="0"/>
              </a:rPr>
              <a:t>trình</a:t>
            </a:r>
            <a:r>
              <a:rPr lang="vi-VN" sz="2400" dirty="0">
                <a:solidFill>
                  <a:srgbClr val="253D7F"/>
                </a:solidFill>
                <a:latin typeface="Arial" panose="020B0604020202020204" pitchFamily="34" charset="0"/>
                <a:cs typeface="Arial" panose="020B0604020202020204" pitchFamily="34" charset="0"/>
              </a:rPr>
              <a:t> </a:t>
            </a:r>
            <a:r>
              <a:rPr lang="vi-VN" sz="2400" dirty="0" err="1">
                <a:solidFill>
                  <a:srgbClr val="253D7F"/>
                </a:solidFill>
                <a:latin typeface="Arial" panose="020B0604020202020204" pitchFamily="34" charset="0"/>
                <a:cs typeface="Arial" panose="020B0604020202020204" pitchFamily="34" charset="0"/>
              </a:rPr>
              <a:t>duyệt</a:t>
            </a:r>
            <a:r>
              <a:rPr lang="vi-VN" sz="2400" dirty="0">
                <a:solidFill>
                  <a:srgbClr val="253D7F"/>
                </a:solidFill>
                <a:latin typeface="Arial" panose="020B0604020202020204" pitchFamily="34" charset="0"/>
                <a:cs typeface="Arial" panose="020B0604020202020204" pitchFamily="34" charset="0"/>
              </a:rPr>
              <a:t> tương </a:t>
            </a:r>
            <a:r>
              <a:rPr lang="vi-VN" sz="2400" dirty="0" err="1">
                <a:solidFill>
                  <a:srgbClr val="253D7F"/>
                </a:solidFill>
                <a:latin typeface="Arial" panose="020B0604020202020204" pitchFamily="34" charset="0"/>
                <a:cs typeface="Arial" panose="020B0604020202020204" pitchFamily="34" charset="0"/>
              </a:rPr>
              <a:t>ứng</a:t>
            </a:r>
            <a:r>
              <a:rPr lang="vi-VN" sz="2400" dirty="0">
                <a:solidFill>
                  <a:srgbClr val="253D7F"/>
                </a:solidFill>
                <a:latin typeface="Arial" panose="020B0604020202020204" pitchFamily="34" charset="0"/>
                <a:cs typeface="Arial" panose="020B0604020202020204" pitchFamily="34" charset="0"/>
              </a:rPr>
              <a:t> </a:t>
            </a:r>
            <a:r>
              <a:rPr lang="vi-VN" sz="2400" dirty="0" err="1">
                <a:solidFill>
                  <a:srgbClr val="253D7F"/>
                </a:solidFill>
                <a:latin typeface="Arial" panose="020B0604020202020204" pitchFamily="34" charset="0"/>
                <a:cs typeface="Arial" panose="020B0604020202020204" pitchFamily="34" charset="0"/>
              </a:rPr>
              <a:t>bằng</a:t>
            </a:r>
            <a:r>
              <a:rPr lang="vi-VN" sz="2400" dirty="0">
                <a:solidFill>
                  <a:srgbClr val="253D7F"/>
                </a:solidFill>
                <a:latin typeface="Arial" panose="020B0604020202020204" pitchFamily="34" charset="0"/>
                <a:cs typeface="Arial" panose="020B0604020202020204" pitchFamily="34" charset="0"/>
              </a:rPr>
              <a:t> </a:t>
            </a:r>
            <a:r>
              <a:rPr lang="vi-VN" sz="2400" dirty="0" err="1">
                <a:solidFill>
                  <a:srgbClr val="253D7F"/>
                </a:solidFill>
                <a:latin typeface="Arial" panose="020B0604020202020204" pitchFamily="34" charset="0"/>
                <a:cs typeface="Arial" panose="020B0604020202020204" pitchFamily="34" charset="0"/>
              </a:rPr>
              <a:t>cách</a:t>
            </a:r>
            <a:r>
              <a:rPr lang="vi-VN" sz="2400" dirty="0">
                <a:solidFill>
                  <a:srgbClr val="253D7F"/>
                </a:solidFill>
                <a:latin typeface="Arial" panose="020B0604020202020204" pitchFamily="34" charset="0"/>
                <a:cs typeface="Arial" panose="020B0604020202020204" pitchFamily="34" charset="0"/>
              </a:rPr>
              <a:t> </a:t>
            </a:r>
            <a:r>
              <a:rPr lang="vi-VN" sz="2400" dirty="0" err="1">
                <a:solidFill>
                  <a:srgbClr val="253D7F"/>
                </a:solidFill>
                <a:latin typeface="Arial" panose="020B0604020202020204" pitchFamily="34" charset="0"/>
                <a:cs typeface="Arial" panose="020B0604020202020204" pitchFamily="34" charset="0"/>
              </a:rPr>
              <a:t>thiết</a:t>
            </a:r>
            <a:r>
              <a:rPr lang="vi-VN" sz="2400" dirty="0">
                <a:solidFill>
                  <a:srgbClr val="253D7F"/>
                </a:solidFill>
                <a:latin typeface="Arial" panose="020B0604020202020204" pitchFamily="34" charset="0"/>
                <a:cs typeface="Arial" panose="020B0604020202020204" pitchFamily="34" charset="0"/>
              </a:rPr>
              <a:t> </a:t>
            </a:r>
            <a:r>
              <a:rPr lang="vi-VN" sz="2400" dirty="0" err="1">
                <a:solidFill>
                  <a:srgbClr val="253D7F"/>
                </a:solidFill>
                <a:latin typeface="Arial" panose="020B0604020202020204" pitchFamily="34" charset="0"/>
                <a:cs typeface="Arial" panose="020B0604020202020204" pitchFamily="34" charset="0"/>
              </a:rPr>
              <a:t>lập</a:t>
            </a:r>
            <a:r>
              <a:rPr lang="vi-VN" sz="2400" dirty="0">
                <a:solidFill>
                  <a:srgbClr val="253D7F"/>
                </a:solidFill>
                <a:latin typeface="Arial" panose="020B0604020202020204" pitchFamily="34" charset="0"/>
                <a:cs typeface="Arial" panose="020B0604020202020204" pitchFamily="34" charset="0"/>
              </a:rPr>
              <a:t> </a:t>
            </a:r>
            <a:r>
              <a:rPr lang="vi-VN" sz="2400" dirty="0" err="1">
                <a:solidFill>
                  <a:srgbClr val="253D7F"/>
                </a:solidFill>
                <a:latin typeface="Arial" panose="020B0604020202020204" pitchFamily="34" charset="0"/>
                <a:cs typeface="Arial" panose="020B0604020202020204" pitchFamily="34" charset="0"/>
              </a:rPr>
              <a:t>kết</a:t>
            </a:r>
            <a:r>
              <a:rPr lang="vi-VN" sz="2400" dirty="0">
                <a:solidFill>
                  <a:srgbClr val="253D7F"/>
                </a:solidFill>
                <a:latin typeface="Arial" panose="020B0604020202020204" pitchFamily="34" charset="0"/>
                <a:cs typeface="Arial" panose="020B0604020202020204" pitchFamily="34" charset="0"/>
              </a:rPr>
              <a:t> </a:t>
            </a:r>
            <a:r>
              <a:rPr lang="vi-VN" sz="2400" dirty="0" err="1">
                <a:solidFill>
                  <a:srgbClr val="253D7F"/>
                </a:solidFill>
                <a:latin typeface="Arial" panose="020B0604020202020204" pitchFamily="34" charset="0"/>
                <a:cs typeface="Arial" panose="020B0604020202020204" pitchFamily="34" charset="0"/>
              </a:rPr>
              <a:t>nối</a:t>
            </a:r>
            <a:r>
              <a:rPr lang="vi-VN" sz="2400" dirty="0">
                <a:solidFill>
                  <a:srgbClr val="253D7F"/>
                </a:solidFill>
                <a:latin typeface="Arial" panose="020B0604020202020204" pitchFamily="34" charset="0"/>
                <a:cs typeface="Arial" panose="020B0604020202020204" pitchFamily="34" charset="0"/>
              </a:rPr>
              <a:t> an </a:t>
            </a:r>
            <a:r>
              <a:rPr lang="vi-VN" sz="2400" dirty="0" err="1">
                <a:solidFill>
                  <a:srgbClr val="253D7F"/>
                </a:solidFill>
                <a:latin typeface="Arial" panose="020B0604020202020204" pitchFamily="34" charset="0"/>
                <a:cs typeface="Arial" panose="020B0604020202020204" pitchFamily="34" charset="0"/>
              </a:rPr>
              <a:t>toàn</a:t>
            </a:r>
            <a:r>
              <a:rPr lang="vi-VN" sz="2400" dirty="0">
                <a:solidFill>
                  <a:srgbClr val="253D7F"/>
                </a:solidFill>
                <a:latin typeface="Arial" panose="020B0604020202020204" pitchFamily="34" charset="0"/>
                <a:cs typeface="Arial" panose="020B0604020202020204" pitchFamily="34" charset="0"/>
              </a:rPr>
              <a:t>. </a:t>
            </a:r>
          </a:p>
          <a:p>
            <a:pPr algn="just"/>
            <a:r>
              <a:rPr lang="en-US" sz="2400" dirty="0">
                <a:solidFill>
                  <a:srgbClr val="253D7F"/>
                </a:solidFill>
                <a:latin typeface="Arial" panose="020B0604020202020204" pitchFamily="34" charset="0"/>
                <a:cs typeface="Arial" panose="020B0604020202020204" pitchFamily="34" charset="0"/>
              </a:rPr>
              <a:t>- </a:t>
            </a:r>
            <a:r>
              <a:rPr lang="vi-VN" sz="2400" dirty="0" err="1">
                <a:solidFill>
                  <a:srgbClr val="253D7F"/>
                </a:solidFill>
                <a:latin typeface="Arial" panose="020B0604020202020204" pitchFamily="34" charset="0"/>
                <a:cs typeface="Arial" panose="020B0604020202020204" pitchFamily="34" charset="0"/>
              </a:rPr>
              <a:t>Các</a:t>
            </a:r>
            <a:r>
              <a:rPr lang="vi-VN" sz="2400" dirty="0">
                <a:solidFill>
                  <a:srgbClr val="253D7F"/>
                </a:solidFill>
                <a:latin typeface="Arial" panose="020B0604020202020204" pitchFamily="34" charset="0"/>
                <a:cs typeface="Arial" panose="020B0604020202020204" pitchFamily="34" charset="0"/>
              </a:rPr>
              <a:t> </a:t>
            </a:r>
            <a:r>
              <a:rPr lang="vi-VN" sz="2400" dirty="0" err="1">
                <a:solidFill>
                  <a:srgbClr val="253D7F"/>
                </a:solidFill>
                <a:latin typeface="Arial" panose="020B0604020202020204" pitchFamily="34" charset="0"/>
                <a:cs typeface="Arial" panose="020B0604020202020204" pitchFamily="34" charset="0"/>
              </a:rPr>
              <a:t>trình</a:t>
            </a:r>
            <a:r>
              <a:rPr lang="vi-VN" sz="2400" dirty="0">
                <a:solidFill>
                  <a:srgbClr val="253D7F"/>
                </a:solidFill>
                <a:latin typeface="Arial" panose="020B0604020202020204" pitchFamily="34" charset="0"/>
                <a:cs typeface="Arial" panose="020B0604020202020204" pitchFamily="34" charset="0"/>
              </a:rPr>
              <a:t> </a:t>
            </a:r>
            <a:r>
              <a:rPr lang="vi-VN" sz="2400" dirty="0" err="1">
                <a:solidFill>
                  <a:srgbClr val="253D7F"/>
                </a:solidFill>
                <a:latin typeface="Arial" panose="020B0604020202020204" pitchFamily="34" charset="0"/>
                <a:cs typeface="Arial" panose="020B0604020202020204" pitchFamily="34" charset="0"/>
              </a:rPr>
              <a:t>điều</a:t>
            </a:r>
            <a:r>
              <a:rPr lang="vi-VN" sz="2400" dirty="0">
                <a:solidFill>
                  <a:srgbClr val="253D7F"/>
                </a:solidFill>
                <a:latin typeface="Arial" panose="020B0604020202020204" pitchFamily="34" charset="0"/>
                <a:cs typeface="Arial" panose="020B0604020202020204" pitchFamily="34" charset="0"/>
              </a:rPr>
              <a:t> </a:t>
            </a:r>
            <a:r>
              <a:rPr lang="vi-VN" sz="2400" dirty="0" err="1">
                <a:solidFill>
                  <a:srgbClr val="253D7F"/>
                </a:solidFill>
                <a:latin typeface="Arial" panose="020B0604020202020204" pitchFamily="34" charset="0"/>
                <a:cs typeface="Arial" panose="020B0604020202020204" pitchFamily="34" charset="0"/>
              </a:rPr>
              <a:t>khiển</a:t>
            </a:r>
            <a:r>
              <a:rPr lang="vi-VN" sz="2400" dirty="0">
                <a:solidFill>
                  <a:srgbClr val="253D7F"/>
                </a:solidFill>
                <a:latin typeface="Arial" panose="020B0604020202020204" pitchFamily="34" charset="0"/>
                <a:cs typeface="Arial" panose="020B0604020202020204" pitchFamily="34" charset="0"/>
              </a:rPr>
              <a:t> </a:t>
            </a:r>
            <a:r>
              <a:rPr lang="vi-VN" sz="2400" dirty="0" err="1">
                <a:solidFill>
                  <a:srgbClr val="253D7F"/>
                </a:solidFill>
                <a:latin typeface="Arial" panose="020B0604020202020204" pitchFamily="34" charset="0"/>
                <a:cs typeface="Arial" panose="020B0604020202020204" pitchFamily="34" charset="0"/>
              </a:rPr>
              <a:t>trình</a:t>
            </a:r>
            <a:r>
              <a:rPr lang="vi-VN" sz="2400" dirty="0">
                <a:solidFill>
                  <a:srgbClr val="253D7F"/>
                </a:solidFill>
                <a:latin typeface="Arial" panose="020B0604020202020204" pitchFamily="34" charset="0"/>
                <a:cs typeface="Arial" panose="020B0604020202020204" pitchFamily="34" charset="0"/>
              </a:rPr>
              <a:t> </a:t>
            </a:r>
            <a:r>
              <a:rPr lang="vi-VN" sz="2400" dirty="0" err="1">
                <a:solidFill>
                  <a:srgbClr val="253D7F"/>
                </a:solidFill>
                <a:latin typeface="Arial" panose="020B0604020202020204" pitchFamily="34" charset="0"/>
                <a:cs typeface="Arial" panose="020B0604020202020204" pitchFamily="34" charset="0"/>
              </a:rPr>
              <a:t>duyệt</a:t>
            </a:r>
            <a:r>
              <a:rPr lang="vi-VN" sz="2400" dirty="0">
                <a:solidFill>
                  <a:srgbClr val="253D7F"/>
                </a:solidFill>
                <a:latin typeface="Arial" panose="020B0604020202020204" pitchFamily="34" charset="0"/>
                <a:cs typeface="Arial" panose="020B0604020202020204" pitchFamily="34" charset="0"/>
              </a:rPr>
              <a:t> </a:t>
            </a:r>
            <a:r>
              <a:rPr lang="vi-VN" sz="2400" dirty="0" err="1">
                <a:solidFill>
                  <a:srgbClr val="253D7F"/>
                </a:solidFill>
                <a:latin typeface="Arial" panose="020B0604020202020204" pitchFamily="34" charset="0"/>
                <a:cs typeface="Arial" panose="020B0604020202020204" pitchFamily="34" charset="0"/>
              </a:rPr>
              <a:t>này</a:t>
            </a:r>
            <a:r>
              <a:rPr lang="vi-VN" sz="2400" dirty="0">
                <a:solidFill>
                  <a:srgbClr val="253D7F"/>
                </a:solidFill>
                <a:latin typeface="Arial" panose="020B0604020202020204" pitchFamily="34" charset="0"/>
                <a:cs typeface="Arial" panose="020B0604020202020204" pitchFamily="34" charset="0"/>
              </a:rPr>
              <a:t> </a:t>
            </a:r>
            <a:r>
              <a:rPr lang="vi-VN" sz="2400" dirty="0" err="1">
                <a:solidFill>
                  <a:srgbClr val="253D7F"/>
                </a:solidFill>
                <a:latin typeface="Arial" panose="020B0604020202020204" pitchFamily="34" charset="0"/>
                <a:cs typeface="Arial" panose="020B0604020202020204" pitchFamily="34" charset="0"/>
              </a:rPr>
              <a:t>cũng</a:t>
            </a:r>
            <a:r>
              <a:rPr lang="vi-VN" sz="2400" dirty="0">
                <a:solidFill>
                  <a:srgbClr val="253D7F"/>
                </a:solidFill>
                <a:latin typeface="Arial" panose="020B0604020202020204" pitchFamily="34" charset="0"/>
                <a:cs typeface="Arial" panose="020B0604020202020204" pitchFamily="34" charset="0"/>
              </a:rPr>
              <a:t> </a:t>
            </a:r>
            <a:r>
              <a:rPr lang="vi-VN" sz="2400" dirty="0" err="1">
                <a:solidFill>
                  <a:srgbClr val="253D7F"/>
                </a:solidFill>
                <a:latin typeface="Arial" panose="020B0604020202020204" pitchFamily="34" charset="0"/>
                <a:cs typeface="Arial" panose="020B0604020202020204" pitchFamily="34" charset="0"/>
              </a:rPr>
              <a:t>dành</a:t>
            </a:r>
            <a:r>
              <a:rPr lang="vi-VN" sz="2400" dirty="0">
                <a:solidFill>
                  <a:srgbClr val="253D7F"/>
                </a:solidFill>
                <a:latin typeface="Arial" panose="020B0604020202020204" pitchFamily="34" charset="0"/>
                <a:cs typeface="Arial" panose="020B0604020202020204" pitchFamily="34" charset="0"/>
              </a:rPr>
              <a:t> riêng cho ngôn </a:t>
            </a:r>
            <a:r>
              <a:rPr lang="vi-VN" sz="2400" dirty="0" err="1">
                <a:solidFill>
                  <a:srgbClr val="253D7F"/>
                </a:solidFill>
                <a:latin typeface="Arial" panose="020B0604020202020204" pitchFamily="34" charset="0"/>
                <a:cs typeface="Arial" panose="020B0604020202020204" pitchFamily="34" charset="0"/>
              </a:rPr>
              <a:t>ngữ</a:t>
            </a:r>
            <a:r>
              <a:rPr lang="vi-VN" sz="2400" dirty="0">
                <a:solidFill>
                  <a:srgbClr val="253D7F"/>
                </a:solidFill>
                <a:latin typeface="Arial" panose="020B0604020202020204" pitchFamily="34" charset="0"/>
                <a:cs typeface="Arial" panose="020B0604020202020204" pitchFamily="34" charset="0"/>
              </a:rPr>
              <a:t> </a:t>
            </a:r>
            <a:r>
              <a:rPr lang="vi-VN" sz="2400" dirty="0" err="1">
                <a:solidFill>
                  <a:srgbClr val="253D7F"/>
                </a:solidFill>
                <a:latin typeface="Arial" panose="020B0604020202020204" pitchFamily="34" charset="0"/>
                <a:cs typeface="Arial" panose="020B0604020202020204" pitchFamily="34" charset="0"/>
              </a:rPr>
              <a:t>được</a:t>
            </a:r>
            <a:r>
              <a:rPr lang="vi-VN" sz="2400" dirty="0">
                <a:solidFill>
                  <a:srgbClr val="253D7F"/>
                </a:solidFill>
                <a:latin typeface="Arial" panose="020B0604020202020204" pitchFamily="34" charset="0"/>
                <a:cs typeface="Arial" panose="020B0604020202020204" pitchFamily="34" charset="0"/>
              </a:rPr>
              <a:t> </a:t>
            </a:r>
            <a:r>
              <a:rPr lang="vi-VN" sz="2400" dirty="0" err="1">
                <a:solidFill>
                  <a:srgbClr val="253D7F"/>
                </a:solidFill>
                <a:latin typeface="Arial" panose="020B0604020202020204" pitchFamily="34" charset="0"/>
                <a:cs typeface="Arial" panose="020B0604020202020204" pitchFamily="34" charset="0"/>
              </a:rPr>
              <a:t>sử</a:t>
            </a:r>
            <a:r>
              <a:rPr lang="vi-VN" sz="2400" dirty="0">
                <a:solidFill>
                  <a:srgbClr val="253D7F"/>
                </a:solidFill>
                <a:latin typeface="Arial" panose="020B0604020202020204" pitchFamily="34" charset="0"/>
                <a:cs typeface="Arial" panose="020B0604020202020204" pitchFamily="34" charset="0"/>
              </a:rPr>
              <a:t> </a:t>
            </a:r>
            <a:r>
              <a:rPr lang="vi-VN" sz="2400" dirty="0" err="1">
                <a:solidFill>
                  <a:srgbClr val="253D7F"/>
                </a:solidFill>
                <a:latin typeface="Arial" panose="020B0604020202020204" pitchFamily="34" charset="0"/>
                <a:cs typeface="Arial" panose="020B0604020202020204" pitchFamily="34" charset="0"/>
              </a:rPr>
              <a:t>dụng</a:t>
            </a:r>
            <a:r>
              <a:rPr lang="vi-VN" sz="2400" dirty="0">
                <a:solidFill>
                  <a:srgbClr val="253D7F"/>
                </a:solidFill>
                <a:latin typeface="Arial" panose="020B0604020202020204" pitchFamily="34" charset="0"/>
                <a:cs typeface="Arial" panose="020B0604020202020204" pitchFamily="34" charset="0"/>
              </a:rPr>
              <a:t> </a:t>
            </a:r>
            <a:r>
              <a:rPr lang="vi-VN" sz="2400" dirty="0" err="1">
                <a:solidFill>
                  <a:srgbClr val="253D7F"/>
                </a:solidFill>
                <a:latin typeface="Arial" panose="020B0604020202020204" pitchFamily="34" charset="0"/>
                <a:cs typeface="Arial" panose="020B0604020202020204" pitchFamily="34" charset="0"/>
              </a:rPr>
              <a:t>để</a:t>
            </a:r>
            <a:r>
              <a:rPr lang="vi-VN" sz="2400" dirty="0">
                <a:solidFill>
                  <a:srgbClr val="253D7F"/>
                </a:solidFill>
                <a:latin typeface="Arial" panose="020B0604020202020204" pitchFamily="34" charset="0"/>
                <a:cs typeface="Arial" panose="020B0604020202020204" pitchFamily="34" charset="0"/>
              </a:rPr>
              <a:t> </a:t>
            </a:r>
            <a:r>
              <a:rPr lang="vi-VN" sz="2400" dirty="0" err="1">
                <a:solidFill>
                  <a:srgbClr val="253D7F"/>
                </a:solidFill>
                <a:latin typeface="Arial" panose="020B0604020202020204" pitchFamily="34" charset="0"/>
                <a:cs typeface="Arial" panose="020B0604020202020204" pitchFamily="34" charset="0"/>
              </a:rPr>
              <a:t>tự</a:t>
            </a:r>
            <a:r>
              <a:rPr lang="vi-VN" sz="2400" dirty="0">
                <a:solidFill>
                  <a:srgbClr val="253D7F"/>
                </a:solidFill>
                <a:latin typeface="Arial" panose="020B0604020202020204" pitchFamily="34" charset="0"/>
                <a:cs typeface="Arial" panose="020B0604020202020204" pitchFamily="34" charset="0"/>
              </a:rPr>
              <a:t> </a:t>
            </a:r>
            <a:r>
              <a:rPr lang="vi-VN" sz="2400" dirty="0" err="1">
                <a:solidFill>
                  <a:srgbClr val="253D7F"/>
                </a:solidFill>
                <a:latin typeface="Arial" panose="020B0604020202020204" pitchFamily="34" charset="0"/>
                <a:cs typeface="Arial" panose="020B0604020202020204" pitchFamily="34" charset="0"/>
              </a:rPr>
              <a:t>động</a:t>
            </a:r>
            <a:r>
              <a:rPr lang="vi-VN" sz="2400" dirty="0">
                <a:solidFill>
                  <a:srgbClr val="253D7F"/>
                </a:solidFill>
                <a:latin typeface="Arial" panose="020B0604020202020204" pitchFamily="34" charset="0"/>
                <a:cs typeface="Arial" panose="020B0604020202020204" pitchFamily="34" charset="0"/>
              </a:rPr>
              <a:t> </a:t>
            </a:r>
            <a:r>
              <a:rPr lang="vi-VN" sz="2400" dirty="0" err="1">
                <a:solidFill>
                  <a:srgbClr val="253D7F"/>
                </a:solidFill>
                <a:latin typeface="Arial" panose="020B0604020202020204" pitchFamily="34" charset="0"/>
                <a:cs typeface="Arial" panose="020B0604020202020204" pitchFamily="34" charset="0"/>
              </a:rPr>
              <a:t>hóa</a:t>
            </a:r>
            <a:r>
              <a:rPr lang="vi-VN" sz="2400" dirty="0">
                <a:solidFill>
                  <a:srgbClr val="253D7F"/>
                </a:solidFill>
                <a:latin typeface="Arial" panose="020B0604020202020204" pitchFamily="34" charset="0"/>
                <a:cs typeface="Arial" panose="020B0604020202020204" pitchFamily="34" charset="0"/>
              </a:rPr>
              <a:t> </a:t>
            </a:r>
            <a:r>
              <a:rPr lang="en-US" sz="2400" dirty="0">
                <a:solidFill>
                  <a:srgbClr val="253D7F"/>
                </a:solidFill>
                <a:latin typeface="Arial" panose="020B0604020202020204" pitchFamily="34" charset="0"/>
                <a:cs typeface="Arial" panose="020B0604020202020204" pitchFamily="34" charset="0"/>
              </a:rPr>
              <a:t>test case </a:t>
            </a:r>
            <a:r>
              <a:rPr lang="vi-VN" sz="2400" dirty="0">
                <a:solidFill>
                  <a:srgbClr val="253D7F"/>
                </a:solidFill>
                <a:latin typeface="Arial" panose="020B0604020202020204" pitchFamily="34" charset="0"/>
                <a:cs typeface="Arial" panose="020B0604020202020204" pitchFamily="34" charset="0"/>
              </a:rPr>
              <a:t>như C #, </a:t>
            </a:r>
            <a:r>
              <a:rPr lang="vi-VN" sz="2400" dirty="0" err="1">
                <a:solidFill>
                  <a:srgbClr val="253D7F"/>
                </a:solidFill>
                <a:latin typeface="Arial" panose="020B0604020202020204" pitchFamily="34" charset="0"/>
                <a:cs typeface="Arial" panose="020B0604020202020204" pitchFamily="34" charset="0"/>
              </a:rPr>
              <a:t>Python</a:t>
            </a:r>
            <a:r>
              <a:rPr lang="vi-VN" sz="2400" dirty="0">
                <a:solidFill>
                  <a:srgbClr val="253D7F"/>
                </a:solidFill>
                <a:latin typeface="Arial" panose="020B0604020202020204" pitchFamily="34" charset="0"/>
                <a:cs typeface="Arial" panose="020B0604020202020204" pitchFamily="34" charset="0"/>
              </a:rPr>
              <a:t>, </a:t>
            </a:r>
            <a:r>
              <a:rPr lang="vi-VN" sz="2400" dirty="0" err="1">
                <a:solidFill>
                  <a:srgbClr val="253D7F"/>
                </a:solidFill>
                <a:latin typeface="Arial" panose="020B0604020202020204" pitchFamily="34" charset="0"/>
                <a:cs typeface="Arial" panose="020B0604020202020204" pitchFamily="34" charset="0"/>
              </a:rPr>
              <a:t>Java</a:t>
            </a:r>
            <a:r>
              <a:rPr lang="vi-VN" sz="2400" dirty="0">
                <a:solidFill>
                  <a:srgbClr val="253D7F"/>
                </a:solidFill>
                <a:latin typeface="Arial" panose="020B0604020202020204" pitchFamily="34" charset="0"/>
                <a:cs typeface="Arial" panose="020B0604020202020204" pitchFamily="34" charset="0"/>
              </a:rPr>
              <a:t>, </a:t>
            </a:r>
            <a:r>
              <a:rPr lang="vi-VN" sz="2400" dirty="0" err="1">
                <a:solidFill>
                  <a:srgbClr val="253D7F"/>
                </a:solidFill>
                <a:latin typeface="Arial" panose="020B0604020202020204" pitchFamily="34" charset="0"/>
                <a:cs typeface="Arial" panose="020B0604020202020204" pitchFamily="34" charset="0"/>
              </a:rPr>
              <a:t>v.v</a:t>
            </a:r>
            <a:r>
              <a:rPr lang="vi-VN" sz="2400" dirty="0">
                <a:solidFill>
                  <a:srgbClr val="253D7F"/>
                </a:solidFill>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0711639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611B8824-8475-4E66-94C2-85F8D8946D50}"/>
              </a:ext>
            </a:extLst>
          </p:cNvPr>
          <p:cNvGrpSpPr/>
          <p:nvPr/>
        </p:nvGrpSpPr>
        <p:grpSpPr>
          <a:xfrm>
            <a:off x="591730" y="411290"/>
            <a:ext cx="11187442" cy="3581407"/>
            <a:chOff x="502279" y="997699"/>
            <a:chExt cx="11187442" cy="3581407"/>
          </a:xfrm>
        </p:grpSpPr>
        <p:sp>
          <p:nvSpPr>
            <p:cNvPr id="29" name="Rectangle 28">
              <a:extLst>
                <a:ext uri="{FF2B5EF4-FFF2-40B4-BE49-F238E27FC236}">
                  <a16:creationId xmlns:a16="http://schemas.microsoft.com/office/drawing/2014/main" id="{7AA9678D-A844-437A-A227-0F5A7097DFC9}"/>
                </a:ext>
              </a:extLst>
            </p:cNvPr>
            <p:cNvSpPr/>
            <p:nvPr/>
          </p:nvSpPr>
          <p:spPr>
            <a:xfrm>
              <a:off x="9889005" y="1816740"/>
              <a:ext cx="1800716" cy="1988457"/>
            </a:xfrm>
            <a:prstGeom prst="rect">
              <a:avLst/>
            </a:prstGeom>
            <a:solidFill>
              <a:srgbClr val="FFFF66"/>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CDE64EFC-A6C5-4B1B-9A26-3722D31742E8}"/>
                </a:ext>
              </a:extLst>
            </p:cNvPr>
            <p:cNvPicPr>
              <a:picLocks noChangeAspect="1"/>
            </p:cNvPicPr>
            <p:nvPr/>
          </p:nvPicPr>
          <p:blipFill>
            <a:blip r:embed="rId2"/>
            <a:stretch>
              <a:fillRect/>
            </a:stretch>
          </p:blipFill>
          <p:spPr>
            <a:xfrm>
              <a:off x="2947999" y="997699"/>
              <a:ext cx="8548075" cy="3581407"/>
            </a:xfrm>
            <a:prstGeom prst="rect">
              <a:avLst/>
            </a:prstGeom>
          </p:spPr>
        </p:pic>
        <p:pic>
          <p:nvPicPr>
            <p:cNvPr id="5" name="Picture 4">
              <a:extLst>
                <a:ext uri="{FF2B5EF4-FFF2-40B4-BE49-F238E27FC236}">
                  <a16:creationId xmlns:a16="http://schemas.microsoft.com/office/drawing/2014/main" id="{06C8FBE3-E9BD-43CA-AB21-6E2A934A072A}"/>
                </a:ext>
              </a:extLst>
            </p:cNvPr>
            <p:cNvPicPr>
              <a:picLocks noChangeAspect="1"/>
            </p:cNvPicPr>
            <p:nvPr/>
          </p:nvPicPr>
          <p:blipFill>
            <a:blip r:embed="rId3"/>
            <a:stretch>
              <a:fillRect/>
            </a:stretch>
          </p:blipFill>
          <p:spPr>
            <a:xfrm>
              <a:off x="502279" y="1344324"/>
              <a:ext cx="2252074" cy="2888156"/>
            </a:xfrm>
            <a:prstGeom prst="rect">
              <a:avLst/>
            </a:prstGeom>
          </p:spPr>
        </p:pic>
      </p:grpSp>
      <p:sp>
        <p:nvSpPr>
          <p:cNvPr id="10" name="TextBox 9">
            <a:extLst>
              <a:ext uri="{FF2B5EF4-FFF2-40B4-BE49-F238E27FC236}">
                <a16:creationId xmlns:a16="http://schemas.microsoft.com/office/drawing/2014/main" id="{3629EF57-A015-426D-93C3-667F184D1760}"/>
              </a:ext>
            </a:extLst>
          </p:cNvPr>
          <p:cNvSpPr txBox="1"/>
          <p:nvPr/>
        </p:nvSpPr>
        <p:spPr>
          <a:xfrm>
            <a:off x="709128" y="4659973"/>
            <a:ext cx="10586720" cy="1200329"/>
          </a:xfrm>
          <a:prstGeom prst="rect">
            <a:avLst/>
          </a:prstGeom>
          <a:noFill/>
        </p:spPr>
        <p:txBody>
          <a:bodyPr wrap="square" rtlCol="0">
            <a:spAutoFit/>
          </a:bodyPr>
          <a:lstStyle/>
          <a:p>
            <a:pPr algn="just"/>
            <a:r>
              <a:rPr lang="en-US" sz="2400" b="1">
                <a:solidFill>
                  <a:srgbClr val="253D7F"/>
                </a:solidFill>
                <a:latin typeface="Arial" panose="020B0604020202020204" pitchFamily="34" charset="0"/>
                <a:cs typeface="Arial" panose="020B0604020202020204" pitchFamily="34" charset="0"/>
              </a:rPr>
              <a:t>✳ </a:t>
            </a:r>
            <a:r>
              <a:rPr lang="vi-VN" sz="2400" b="1">
                <a:solidFill>
                  <a:srgbClr val="253D7F"/>
                </a:solidFill>
                <a:latin typeface="Arial" panose="020B0604020202020204" pitchFamily="34" charset="0"/>
                <a:cs typeface="Arial" panose="020B0604020202020204" pitchFamily="34" charset="0"/>
              </a:rPr>
              <a:t>Browser</a:t>
            </a:r>
            <a:endParaRPr lang="en-US" sz="2400" b="1">
              <a:solidFill>
                <a:srgbClr val="253D7F"/>
              </a:solidFill>
              <a:latin typeface="Arial" panose="020B0604020202020204" pitchFamily="34" charset="0"/>
              <a:cs typeface="Arial" panose="020B0604020202020204" pitchFamily="34" charset="0"/>
            </a:endParaRPr>
          </a:p>
          <a:p>
            <a:pPr algn="just"/>
            <a:r>
              <a:rPr lang="en-US" sz="2400">
                <a:solidFill>
                  <a:srgbClr val="253D7F"/>
                </a:solidFill>
                <a:latin typeface="Arial" panose="020B0604020202020204" pitchFamily="34" charset="0"/>
                <a:cs typeface="Arial" panose="020B0604020202020204" pitchFamily="34" charset="0"/>
              </a:rPr>
              <a:t>- </a:t>
            </a:r>
            <a:r>
              <a:rPr lang="vi-VN" sz="2400">
                <a:solidFill>
                  <a:srgbClr val="253D7F"/>
                </a:solidFill>
                <a:latin typeface="Arial" panose="020B0604020202020204" pitchFamily="34" charset="0"/>
                <a:cs typeface="Arial" panose="020B0604020202020204" pitchFamily="34" charset="0"/>
              </a:rPr>
              <a:t>Selenium webdriver hỗ trợ nhiều trình duyệt khác nhau: Chrome, Firefox, Internet explore, Microsoft Edge,…</a:t>
            </a:r>
          </a:p>
        </p:txBody>
      </p:sp>
    </p:spTree>
    <p:extLst>
      <p:ext uri="{BB962C8B-B14F-4D97-AF65-F5344CB8AC3E}">
        <p14:creationId xmlns:p14="http://schemas.microsoft.com/office/powerpoint/2010/main" val="20284158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4" name="Group 63">
            <a:extLst>
              <a:ext uri="{FF2B5EF4-FFF2-40B4-BE49-F238E27FC236}">
                <a16:creationId xmlns:a16="http://schemas.microsoft.com/office/drawing/2014/main" id="{84904B67-B56A-47A5-81B0-D73DA6119C49}"/>
              </a:ext>
            </a:extLst>
          </p:cNvPr>
          <p:cNvGrpSpPr/>
          <p:nvPr/>
        </p:nvGrpSpPr>
        <p:grpSpPr>
          <a:xfrm>
            <a:off x="249256" y="68919"/>
            <a:ext cx="11693489" cy="6720162"/>
            <a:chOff x="221027" y="137838"/>
            <a:chExt cx="11693489" cy="6720162"/>
          </a:xfrm>
        </p:grpSpPr>
        <p:grpSp>
          <p:nvGrpSpPr>
            <p:cNvPr id="63" name="Group 62">
              <a:extLst>
                <a:ext uri="{FF2B5EF4-FFF2-40B4-BE49-F238E27FC236}">
                  <a16:creationId xmlns:a16="http://schemas.microsoft.com/office/drawing/2014/main" id="{E30F793C-0711-4C3C-8396-7C423A2619F6}"/>
                </a:ext>
              </a:extLst>
            </p:cNvPr>
            <p:cNvGrpSpPr/>
            <p:nvPr/>
          </p:nvGrpSpPr>
          <p:grpSpPr>
            <a:xfrm>
              <a:off x="2843825" y="1061749"/>
              <a:ext cx="9070691" cy="1938992"/>
              <a:chOff x="2843825" y="1061749"/>
              <a:chExt cx="9070691" cy="1938992"/>
            </a:xfrm>
          </p:grpSpPr>
          <p:sp>
            <p:nvSpPr>
              <p:cNvPr id="4" name="TextBox 3">
                <a:extLst>
                  <a:ext uri="{FF2B5EF4-FFF2-40B4-BE49-F238E27FC236}">
                    <a16:creationId xmlns:a16="http://schemas.microsoft.com/office/drawing/2014/main" id="{1D215629-E8AE-4BBC-91FD-3C11F8A16104}"/>
                  </a:ext>
                </a:extLst>
              </p:cNvPr>
              <p:cNvSpPr txBox="1"/>
              <p:nvPr/>
            </p:nvSpPr>
            <p:spPr>
              <a:xfrm>
                <a:off x="2843825" y="1061749"/>
                <a:ext cx="7191829" cy="1938992"/>
              </a:xfrm>
              <a:prstGeom prst="rect">
                <a:avLst/>
              </a:prstGeom>
              <a:noFill/>
            </p:spPr>
            <p:txBody>
              <a:bodyPr wrap="square" rtlCol="0">
                <a:spAutoFit/>
              </a:bodyPr>
              <a:lstStyle/>
              <a:p>
                <a:pPr algn="just"/>
                <a:r>
                  <a:rPr lang="en-US" sz="2400" dirty="0">
                    <a:solidFill>
                      <a:srgbClr val="253D7F"/>
                    </a:solidFill>
                    <a:latin typeface="Arial" panose="020B0604020202020204" pitchFamily="34" charset="0"/>
                    <a:cs typeface="Arial" panose="020B0604020202020204" pitchFamily="34" charset="0"/>
                  </a:rPr>
                  <a:t>✅</a:t>
                </a:r>
                <a:r>
                  <a:rPr lang="vi-VN" sz="2400" dirty="0">
                    <a:solidFill>
                      <a:srgbClr val="253D7F"/>
                    </a:solidFill>
                    <a:latin typeface="Arial" panose="020B0604020202020204" pitchFamily="34" charset="0"/>
                    <a:cs typeface="Arial" panose="020B0604020202020204" pitchFamily="34" charset="0"/>
                  </a:rPr>
                  <a:t>Đây </a:t>
                </a:r>
                <a:r>
                  <a:rPr lang="vi-VN" sz="2400" dirty="0" err="1">
                    <a:solidFill>
                      <a:srgbClr val="253D7F"/>
                    </a:solidFill>
                    <a:latin typeface="Arial" panose="020B0604020202020204" pitchFamily="34" charset="0"/>
                    <a:cs typeface="Arial" panose="020B0604020202020204" pitchFamily="34" charset="0"/>
                  </a:rPr>
                  <a:t>là</a:t>
                </a:r>
                <a:r>
                  <a:rPr lang="vi-VN" sz="2400" dirty="0">
                    <a:solidFill>
                      <a:srgbClr val="253D7F"/>
                    </a:solidFill>
                    <a:latin typeface="Arial" panose="020B0604020202020204" pitchFamily="34" charset="0"/>
                    <a:cs typeface="Arial" panose="020B0604020202020204" pitchFamily="34" charset="0"/>
                  </a:rPr>
                  <a:t> </a:t>
                </a:r>
                <a:r>
                  <a:rPr lang="vi-VN" sz="2400" dirty="0" err="1">
                    <a:solidFill>
                      <a:srgbClr val="253D7F"/>
                    </a:solidFill>
                    <a:latin typeface="Arial" panose="020B0604020202020204" pitchFamily="34" charset="0"/>
                    <a:cs typeface="Arial" panose="020B0604020202020204" pitchFamily="34" charset="0"/>
                  </a:rPr>
                  <a:t>một</a:t>
                </a:r>
                <a:r>
                  <a:rPr lang="vi-VN" sz="2400" dirty="0">
                    <a:solidFill>
                      <a:srgbClr val="253D7F"/>
                    </a:solidFill>
                    <a:latin typeface="Arial" panose="020B0604020202020204" pitchFamily="34" charset="0"/>
                    <a:cs typeface="Arial" panose="020B0604020202020204" pitchFamily="34" charset="0"/>
                  </a:rPr>
                  <a:t> trong </a:t>
                </a:r>
                <a:r>
                  <a:rPr lang="vi-VN" sz="2400" dirty="0" err="1">
                    <a:solidFill>
                      <a:srgbClr val="253D7F"/>
                    </a:solidFill>
                    <a:latin typeface="Arial" panose="020B0604020202020204" pitchFamily="34" charset="0"/>
                    <a:cs typeface="Arial" panose="020B0604020202020204" pitchFamily="34" charset="0"/>
                  </a:rPr>
                  <a:t>những</a:t>
                </a:r>
                <a:r>
                  <a:rPr lang="vi-VN" sz="2400" dirty="0">
                    <a:solidFill>
                      <a:srgbClr val="253D7F"/>
                    </a:solidFill>
                    <a:latin typeface="Arial" panose="020B0604020202020204" pitchFamily="34" charset="0"/>
                    <a:cs typeface="Arial" panose="020B0604020202020204" pitchFamily="34" charset="0"/>
                  </a:rPr>
                  <a:t> công </a:t>
                </a:r>
                <a:r>
                  <a:rPr lang="vi-VN" sz="2400" dirty="0" err="1">
                    <a:solidFill>
                      <a:srgbClr val="253D7F"/>
                    </a:solidFill>
                    <a:latin typeface="Arial" panose="020B0604020202020204" pitchFamily="34" charset="0"/>
                    <a:cs typeface="Arial" panose="020B0604020202020204" pitchFamily="34" charset="0"/>
                  </a:rPr>
                  <a:t>cụ</a:t>
                </a:r>
                <a:r>
                  <a:rPr lang="vi-VN" sz="2400" dirty="0">
                    <a:solidFill>
                      <a:srgbClr val="253D7F"/>
                    </a:solidFill>
                    <a:latin typeface="Arial" panose="020B0604020202020204" pitchFamily="34" charset="0"/>
                    <a:cs typeface="Arial" panose="020B0604020202020204" pitchFamily="34" charset="0"/>
                  </a:rPr>
                  <a:t> </a:t>
                </a:r>
                <a:r>
                  <a:rPr lang="en-US" sz="2400" b="1" dirty="0">
                    <a:solidFill>
                      <a:srgbClr val="253D7F"/>
                    </a:solidFill>
                    <a:highlight>
                      <a:srgbClr val="FFFF66"/>
                    </a:highlight>
                    <a:latin typeface="Arial" panose="020B0604020202020204" pitchFamily="34" charset="0"/>
                    <a:cs typeface="Arial" panose="020B0604020202020204" pitchFamily="34" charset="0"/>
                  </a:rPr>
                  <a:t>m</a:t>
                </a:r>
                <a:r>
                  <a:rPr lang="vi-VN" sz="2400" b="1" dirty="0">
                    <a:solidFill>
                      <a:srgbClr val="253D7F"/>
                    </a:solidFill>
                    <a:highlight>
                      <a:srgbClr val="FFFF66"/>
                    </a:highlight>
                    <a:latin typeface="Arial" panose="020B0604020202020204" pitchFamily="34" charset="0"/>
                    <a:cs typeface="Arial" panose="020B0604020202020204" pitchFamily="34" charset="0"/>
                  </a:rPr>
                  <a:t>ã </a:t>
                </a:r>
                <a:r>
                  <a:rPr lang="vi-VN" sz="2400" b="1" dirty="0" err="1">
                    <a:solidFill>
                      <a:srgbClr val="253D7F"/>
                    </a:solidFill>
                    <a:highlight>
                      <a:srgbClr val="FFFF66"/>
                    </a:highlight>
                    <a:latin typeface="Arial" panose="020B0604020202020204" pitchFamily="34" charset="0"/>
                    <a:cs typeface="Arial" panose="020B0604020202020204" pitchFamily="34" charset="0"/>
                  </a:rPr>
                  <a:t>nguồn</a:t>
                </a:r>
                <a:r>
                  <a:rPr lang="vi-VN" sz="2400" b="1" dirty="0">
                    <a:solidFill>
                      <a:srgbClr val="253D7F"/>
                    </a:solidFill>
                    <a:highlight>
                      <a:srgbClr val="FFFF66"/>
                    </a:highlight>
                    <a:latin typeface="Arial" panose="020B0604020202020204" pitchFamily="34" charset="0"/>
                    <a:cs typeface="Arial" panose="020B0604020202020204" pitchFamily="34" charset="0"/>
                  </a:rPr>
                  <a:t> </a:t>
                </a:r>
                <a:r>
                  <a:rPr lang="vi-VN" sz="2400" b="1" dirty="0" err="1">
                    <a:solidFill>
                      <a:srgbClr val="253D7F"/>
                    </a:solidFill>
                    <a:highlight>
                      <a:srgbClr val="FFFF66"/>
                    </a:highlight>
                    <a:latin typeface="Arial" panose="020B0604020202020204" pitchFamily="34" charset="0"/>
                    <a:cs typeface="Arial" panose="020B0604020202020204" pitchFamily="34" charset="0"/>
                  </a:rPr>
                  <a:t>mở</a:t>
                </a:r>
                <a:r>
                  <a:rPr lang="vi-VN" sz="2400" dirty="0">
                    <a:solidFill>
                      <a:srgbClr val="253D7F"/>
                    </a:solidFill>
                    <a:highlight>
                      <a:srgbClr val="FFFF66"/>
                    </a:highlight>
                    <a:latin typeface="Arial" panose="020B0604020202020204" pitchFamily="34" charset="0"/>
                    <a:cs typeface="Arial" panose="020B0604020202020204" pitchFamily="34" charset="0"/>
                  </a:rPr>
                  <a:t> </a:t>
                </a:r>
                <a:r>
                  <a:rPr lang="vi-VN" sz="2400" dirty="0" err="1">
                    <a:solidFill>
                      <a:srgbClr val="253D7F"/>
                    </a:solidFill>
                    <a:latin typeface="Arial" panose="020B0604020202020204" pitchFamily="34" charset="0"/>
                    <a:cs typeface="Arial" panose="020B0604020202020204" pitchFamily="34" charset="0"/>
                  </a:rPr>
                  <a:t>phổ</a:t>
                </a:r>
                <a:r>
                  <a:rPr lang="vi-VN" sz="2400" dirty="0">
                    <a:solidFill>
                      <a:srgbClr val="253D7F"/>
                    </a:solidFill>
                    <a:latin typeface="Arial" panose="020B0604020202020204" pitchFamily="34" charset="0"/>
                    <a:cs typeface="Arial" panose="020B0604020202020204" pitchFamily="34" charset="0"/>
                  </a:rPr>
                  <a:t> </a:t>
                </a:r>
                <a:r>
                  <a:rPr lang="vi-VN" sz="2400" dirty="0" err="1">
                    <a:solidFill>
                      <a:srgbClr val="253D7F"/>
                    </a:solidFill>
                    <a:latin typeface="Arial" panose="020B0604020202020204" pitchFamily="34" charset="0"/>
                    <a:cs typeface="Arial" panose="020B0604020202020204" pitchFamily="34" charset="0"/>
                  </a:rPr>
                  <a:t>biến</a:t>
                </a:r>
                <a:r>
                  <a:rPr lang="vi-VN" sz="2400" dirty="0">
                    <a:solidFill>
                      <a:srgbClr val="253D7F"/>
                    </a:solidFill>
                    <a:latin typeface="Arial" panose="020B0604020202020204" pitchFamily="34" charset="0"/>
                    <a:cs typeface="Arial" panose="020B0604020202020204" pitchFamily="34" charset="0"/>
                  </a:rPr>
                  <a:t> </a:t>
                </a:r>
                <a:r>
                  <a:rPr lang="vi-VN" sz="2400" dirty="0" err="1">
                    <a:solidFill>
                      <a:srgbClr val="253D7F"/>
                    </a:solidFill>
                    <a:latin typeface="Arial" panose="020B0604020202020204" pitchFamily="34" charset="0"/>
                    <a:cs typeface="Arial" panose="020B0604020202020204" pitchFamily="34" charset="0"/>
                  </a:rPr>
                  <a:t>nhất</a:t>
                </a:r>
                <a:r>
                  <a:rPr lang="vi-VN" sz="2400" dirty="0">
                    <a:solidFill>
                      <a:srgbClr val="253D7F"/>
                    </a:solidFill>
                    <a:latin typeface="Arial" panose="020B0604020202020204" pitchFamily="34" charset="0"/>
                    <a:cs typeface="Arial" panose="020B0604020202020204" pitchFamily="34" charset="0"/>
                  </a:rPr>
                  <a:t> </a:t>
                </a:r>
                <a:r>
                  <a:rPr lang="vi-VN" sz="2400" dirty="0" err="1">
                    <a:solidFill>
                      <a:srgbClr val="253D7F"/>
                    </a:solidFill>
                    <a:latin typeface="Arial" panose="020B0604020202020204" pitchFamily="34" charset="0"/>
                    <a:cs typeface="Arial" panose="020B0604020202020204" pitchFamily="34" charset="0"/>
                  </a:rPr>
                  <a:t>và</a:t>
                </a:r>
                <a:r>
                  <a:rPr lang="vi-VN" sz="2400" dirty="0">
                    <a:solidFill>
                      <a:srgbClr val="253D7F"/>
                    </a:solidFill>
                    <a:latin typeface="Arial" panose="020B0604020202020204" pitchFamily="34" charset="0"/>
                    <a:cs typeface="Arial" panose="020B0604020202020204" pitchFamily="34" charset="0"/>
                  </a:rPr>
                  <a:t> </a:t>
                </a:r>
                <a:r>
                  <a:rPr lang="vi-VN" sz="2400" dirty="0" err="1">
                    <a:solidFill>
                      <a:srgbClr val="253D7F"/>
                    </a:solidFill>
                    <a:latin typeface="Arial" panose="020B0604020202020204" pitchFamily="34" charset="0"/>
                    <a:cs typeface="Arial" panose="020B0604020202020204" pitchFamily="34" charset="0"/>
                  </a:rPr>
                  <a:t>rất</a:t>
                </a:r>
                <a:r>
                  <a:rPr lang="vi-VN" sz="2400" dirty="0">
                    <a:solidFill>
                      <a:srgbClr val="253D7F"/>
                    </a:solidFill>
                    <a:latin typeface="Arial" panose="020B0604020202020204" pitchFamily="34" charset="0"/>
                    <a:cs typeface="Arial" panose="020B0604020202020204" pitchFamily="34" charset="0"/>
                  </a:rPr>
                  <a:t> </a:t>
                </a:r>
                <a:r>
                  <a:rPr lang="vi-VN" sz="2400" dirty="0" err="1">
                    <a:solidFill>
                      <a:srgbClr val="253D7F"/>
                    </a:solidFill>
                    <a:latin typeface="Arial" panose="020B0604020202020204" pitchFamily="34" charset="0"/>
                    <a:cs typeface="Arial" panose="020B0604020202020204" pitchFamily="34" charset="0"/>
                  </a:rPr>
                  <a:t>dễ</a:t>
                </a:r>
                <a:r>
                  <a:rPr lang="vi-VN" sz="2400" dirty="0">
                    <a:solidFill>
                      <a:srgbClr val="253D7F"/>
                    </a:solidFill>
                    <a:latin typeface="Arial" panose="020B0604020202020204" pitchFamily="34" charset="0"/>
                    <a:cs typeface="Arial" panose="020B0604020202020204" pitchFamily="34" charset="0"/>
                  </a:rPr>
                  <a:t> </a:t>
                </a:r>
                <a:r>
                  <a:rPr lang="vi-VN" sz="2400" dirty="0" err="1">
                    <a:solidFill>
                      <a:srgbClr val="253D7F"/>
                    </a:solidFill>
                    <a:latin typeface="Arial" panose="020B0604020202020204" pitchFamily="34" charset="0"/>
                    <a:cs typeface="Arial" panose="020B0604020202020204" pitchFamily="34" charset="0"/>
                  </a:rPr>
                  <a:t>bắt</a:t>
                </a:r>
                <a:r>
                  <a:rPr lang="vi-VN" sz="2400" dirty="0">
                    <a:solidFill>
                      <a:srgbClr val="253D7F"/>
                    </a:solidFill>
                    <a:latin typeface="Arial" panose="020B0604020202020204" pitchFamily="34" charset="0"/>
                    <a:cs typeface="Arial" panose="020B0604020202020204" pitchFamily="34" charset="0"/>
                  </a:rPr>
                  <a:t> </a:t>
                </a:r>
                <a:r>
                  <a:rPr lang="vi-VN" sz="2400" dirty="0" err="1">
                    <a:solidFill>
                      <a:srgbClr val="253D7F"/>
                    </a:solidFill>
                    <a:latin typeface="Arial" panose="020B0604020202020204" pitchFamily="34" charset="0"/>
                    <a:cs typeface="Arial" panose="020B0604020202020204" pitchFamily="34" charset="0"/>
                  </a:rPr>
                  <a:t>đầu</a:t>
                </a:r>
                <a:r>
                  <a:rPr lang="vi-VN" sz="2400" dirty="0">
                    <a:solidFill>
                      <a:srgbClr val="253D7F"/>
                    </a:solidFill>
                    <a:latin typeface="Arial" panose="020B0604020202020204" pitchFamily="34" charset="0"/>
                    <a:cs typeface="Arial" panose="020B0604020202020204" pitchFamily="34" charset="0"/>
                  </a:rPr>
                  <a:t> </a:t>
                </a:r>
                <a:r>
                  <a:rPr lang="vi-VN" sz="2400" dirty="0" err="1">
                    <a:solidFill>
                      <a:srgbClr val="253D7F"/>
                    </a:solidFill>
                    <a:latin typeface="Arial" panose="020B0604020202020204" pitchFamily="34" charset="0"/>
                    <a:cs typeface="Arial" panose="020B0604020202020204" pitchFamily="34" charset="0"/>
                  </a:rPr>
                  <a:t>để</a:t>
                </a:r>
                <a:r>
                  <a:rPr lang="en-US" sz="2400" dirty="0">
                    <a:solidFill>
                      <a:srgbClr val="253D7F"/>
                    </a:solidFill>
                    <a:latin typeface="Arial" panose="020B0604020202020204" pitchFamily="34" charset="0"/>
                    <a:cs typeface="Arial" panose="020B0604020202020204" pitchFamily="34" charset="0"/>
                  </a:rPr>
                  <a:t> </a:t>
                </a:r>
                <a:r>
                  <a:rPr lang="en-US" sz="2400" dirty="0" err="1">
                    <a:solidFill>
                      <a:srgbClr val="253D7F"/>
                    </a:solidFill>
                    <a:latin typeface="Arial" panose="020B0604020202020204" pitchFamily="34" charset="0"/>
                    <a:cs typeface="Arial" panose="020B0604020202020204" pitchFamily="34" charset="0"/>
                  </a:rPr>
                  <a:t>kiểm</a:t>
                </a:r>
                <a:r>
                  <a:rPr lang="vi-VN" sz="2400" dirty="0">
                    <a:solidFill>
                      <a:srgbClr val="253D7F"/>
                    </a:solidFill>
                    <a:latin typeface="Arial" panose="020B0604020202020204" pitchFamily="34" charset="0"/>
                    <a:cs typeface="Arial" panose="020B0604020202020204" pitchFamily="34" charset="0"/>
                  </a:rPr>
                  <a:t> </a:t>
                </a:r>
                <a:r>
                  <a:rPr lang="vi-VN" sz="2400" dirty="0" err="1">
                    <a:solidFill>
                      <a:srgbClr val="253D7F"/>
                    </a:solidFill>
                    <a:latin typeface="Arial" panose="020B0604020202020204" pitchFamily="34" charset="0"/>
                    <a:cs typeface="Arial" panose="020B0604020202020204" pitchFamily="34" charset="0"/>
                  </a:rPr>
                  <a:t>thử</a:t>
                </a:r>
                <a:r>
                  <a:rPr lang="vi-VN" sz="2400" dirty="0">
                    <a:solidFill>
                      <a:srgbClr val="253D7F"/>
                    </a:solidFill>
                    <a:latin typeface="Arial" panose="020B0604020202020204" pitchFamily="34" charset="0"/>
                    <a:cs typeface="Arial" panose="020B0604020202020204" pitchFamily="34" charset="0"/>
                  </a:rPr>
                  <a:t> </a:t>
                </a:r>
                <a:r>
                  <a:rPr lang="vi-VN" sz="2400" dirty="0" err="1">
                    <a:solidFill>
                      <a:srgbClr val="253D7F"/>
                    </a:solidFill>
                    <a:latin typeface="Arial" panose="020B0604020202020204" pitchFamily="34" charset="0"/>
                    <a:cs typeface="Arial" panose="020B0604020202020204" pitchFamily="34" charset="0"/>
                  </a:rPr>
                  <a:t>các</a:t>
                </a:r>
                <a:r>
                  <a:rPr lang="vi-VN" sz="2400" dirty="0">
                    <a:solidFill>
                      <a:srgbClr val="253D7F"/>
                    </a:solidFill>
                    <a:latin typeface="Arial" panose="020B0604020202020204" pitchFamily="34" charset="0"/>
                    <a:cs typeface="Arial" panose="020B0604020202020204" pitchFamily="34" charset="0"/>
                  </a:rPr>
                  <a:t> </a:t>
                </a:r>
                <a:r>
                  <a:rPr lang="vi-VN" sz="2400" dirty="0" err="1">
                    <a:solidFill>
                      <a:srgbClr val="253D7F"/>
                    </a:solidFill>
                    <a:latin typeface="Arial" panose="020B0604020202020204" pitchFamily="34" charset="0"/>
                    <a:cs typeface="Arial" panose="020B0604020202020204" pitchFamily="34" charset="0"/>
                  </a:rPr>
                  <a:t>ứng</a:t>
                </a:r>
                <a:r>
                  <a:rPr lang="vi-VN" sz="2400" dirty="0">
                    <a:solidFill>
                      <a:srgbClr val="253D7F"/>
                    </a:solidFill>
                    <a:latin typeface="Arial" panose="020B0604020202020204" pitchFamily="34" charset="0"/>
                    <a:cs typeface="Arial" panose="020B0604020202020204" pitchFamily="34" charset="0"/>
                  </a:rPr>
                  <a:t> </a:t>
                </a:r>
                <a:r>
                  <a:rPr lang="vi-VN" sz="2400" dirty="0" err="1">
                    <a:solidFill>
                      <a:srgbClr val="253D7F"/>
                    </a:solidFill>
                    <a:latin typeface="Arial" panose="020B0604020202020204" pitchFamily="34" charset="0"/>
                    <a:cs typeface="Arial" panose="020B0604020202020204" pitchFamily="34" charset="0"/>
                  </a:rPr>
                  <a:t>dụng</a:t>
                </a:r>
                <a:r>
                  <a:rPr lang="vi-VN" sz="2400" dirty="0">
                    <a:solidFill>
                      <a:srgbClr val="253D7F"/>
                    </a:solidFill>
                    <a:latin typeface="Arial" panose="020B0604020202020204" pitchFamily="34" charset="0"/>
                    <a:cs typeface="Arial" panose="020B0604020202020204" pitchFamily="34" charset="0"/>
                  </a:rPr>
                  <a:t> </a:t>
                </a:r>
                <a:r>
                  <a:rPr lang="vi-VN" sz="2400" dirty="0" err="1">
                    <a:solidFill>
                      <a:srgbClr val="253D7F"/>
                    </a:solidFill>
                    <a:latin typeface="Arial" panose="020B0604020202020204" pitchFamily="34" charset="0"/>
                    <a:cs typeface="Arial" panose="020B0604020202020204" pitchFamily="34" charset="0"/>
                  </a:rPr>
                  <a:t>dựa</a:t>
                </a:r>
                <a:r>
                  <a:rPr lang="vi-VN" sz="2400" dirty="0">
                    <a:solidFill>
                      <a:srgbClr val="253D7F"/>
                    </a:solidFill>
                    <a:latin typeface="Arial" panose="020B0604020202020204" pitchFamily="34" charset="0"/>
                    <a:cs typeface="Arial" panose="020B0604020202020204" pitchFamily="34" charset="0"/>
                  </a:rPr>
                  <a:t> trên </a:t>
                </a:r>
                <a:r>
                  <a:rPr lang="vi-VN" sz="2400" dirty="0" err="1">
                    <a:solidFill>
                      <a:srgbClr val="253D7F"/>
                    </a:solidFill>
                    <a:latin typeface="Arial" panose="020B0604020202020204" pitchFamily="34" charset="0"/>
                    <a:cs typeface="Arial" panose="020B0604020202020204" pitchFamily="34" charset="0"/>
                  </a:rPr>
                  <a:t>web</a:t>
                </a:r>
                <a:r>
                  <a:rPr lang="vi-VN" sz="2400" dirty="0">
                    <a:solidFill>
                      <a:srgbClr val="253D7F"/>
                    </a:solidFill>
                    <a:latin typeface="Arial" panose="020B0604020202020204" pitchFamily="34" charset="0"/>
                    <a:cs typeface="Arial" panose="020B0604020202020204" pitchFamily="34" charset="0"/>
                  </a:rPr>
                  <a:t>. </a:t>
                </a:r>
                <a:r>
                  <a:rPr lang="vi-VN" sz="2400" dirty="0" err="1">
                    <a:solidFill>
                      <a:srgbClr val="253D7F"/>
                    </a:solidFill>
                    <a:latin typeface="Arial" panose="020B0604020202020204" pitchFamily="34" charset="0"/>
                    <a:cs typeface="Arial" panose="020B0604020202020204" pitchFamily="34" charset="0"/>
                  </a:rPr>
                  <a:t>Nó</a:t>
                </a:r>
                <a:r>
                  <a:rPr lang="vi-VN" sz="2400" dirty="0">
                    <a:solidFill>
                      <a:srgbClr val="253D7F"/>
                    </a:solidFill>
                    <a:latin typeface="Arial" panose="020B0604020202020204" pitchFamily="34" charset="0"/>
                    <a:cs typeface="Arial" panose="020B0604020202020204" pitchFamily="34" charset="0"/>
                  </a:rPr>
                  <a:t> </a:t>
                </a:r>
                <a:r>
                  <a:rPr lang="vi-VN" sz="2400" dirty="0" err="1">
                    <a:solidFill>
                      <a:srgbClr val="253D7F"/>
                    </a:solidFill>
                    <a:latin typeface="Arial" panose="020B0604020202020204" pitchFamily="34" charset="0"/>
                    <a:cs typeface="Arial" panose="020B0604020202020204" pitchFamily="34" charset="0"/>
                  </a:rPr>
                  <a:t>cũng</a:t>
                </a:r>
                <a:r>
                  <a:rPr lang="vi-VN" sz="2400" dirty="0">
                    <a:solidFill>
                      <a:srgbClr val="253D7F"/>
                    </a:solidFill>
                    <a:latin typeface="Arial" panose="020B0604020202020204" pitchFamily="34" charset="0"/>
                    <a:cs typeface="Arial" panose="020B0604020202020204" pitchFamily="34" charset="0"/>
                  </a:rPr>
                  <a:t> cho </a:t>
                </a:r>
                <a:r>
                  <a:rPr lang="vi-VN" sz="2400" dirty="0" err="1">
                    <a:solidFill>
                      <a:srgbClr val="253D7F"/>
                    </a:solidFill>
                    <a:latin typeface="Arial" panose="020B0604020202020204" pitchFamily="34" charset="0"/>
                    <a:cs typeface="Arial" panose="020B0604020202020204" pitchFamily="34" charset="0"/>
                  </a:rPr>
                  <a:t>phép</a:t>
                </a:r>
                <a:r>
                  <a:rPr lang="vi-VN" sz="2400" dirty="0">
                    <a:solidFill>
                      <a:srgbClr val="253D7F"/>
                    </a:solidFill>
                    <a:latin typeface="Arial" panose="020B0604020202020204" pitchFamily="34" charset="0"/>
                    <a:cs typeface="Arial" panose="020B0604020202020204" pitchFamily="34" charset="0"/>
                  </a:rPr>
                  <a:t> </a:t>
                </a:r>
                <a:r>
                  <a:rPr lang="vi-VN" sz="2400" dirty="0" err="1">
                    <a:solidFill>
                      <a:srgbClr val="253D7F"/>
                    </a:solidFill>
                    <a:latin typeface="Arial" panose="020B0604020202020204" pitchFamily="34" charset="0"/>
                    <a:cs typeface="Arial" panose="020B0604020202020204" pitchFamily="34" charset="0"/>
                  </a:rPr>
                  <a:t>bạn</a:t>
                </a:r>
                <a:r>
                  <a:rPr lang="vi-VN" sz="2400" dirty="0">
                    <a:solidFill>
                      <a:srgbClr val="253D7F"/>
                    </a:solidFill>
                    <a:latin typeface="Arial" panose="020B0604020202020204" pitchFamily="34" charset="0"/>
                    <a:cs typeface="Arial" panose="020B0604020202020204" pitchFamily="34" charset="0"/>
                  </a:rPr>
                  <a:t> </a:t>
                </a:r>
                <a:r>
                  <a:rPr lang="vi-VN" sz="2400" dirty="0" err="1">
                    <a:solidFill>
                      <a:srgbClr val="253D7F"/>
                    </a:solidFill>
                    <a:latin typeface="Arial" panose="020B0604020202020204" pitchFamily="34" charset="0"/>
                    <a:cs typeface="Arial" panose="020B0604020202020204" pitchFamily="34" charset="0"/>
                  </a:rPr>
                  <a:t>thực</a:t>
                </a:r>
                <a:r>
                  <a:rPr lang="vi-VN" sz="2400" dirty="0">
                    <a:solidFill>
                      <a:srgbClr val="253D7F"/>
                    </a:solidFill>
                    <a:latin typeface="Arial" panose="020B0604020202020204" pitchFamily="34" charset="0"/>
                    <a:cs typeface="Arial" panose="020B0604020202020204" pitchFamily="34" charset="0"/>
                  </a:rPr>
                  <a:t> </a:t>
                </a:r>
                <a:r>
                  <a:rPr lang="vi-VN" sz="2400" dirty="0" err="1">
                    <a:solidFill>
                      <a:srgbClr val="253D7F"/>
                    </a:solidFill>
                    <a:latin typeface="Arial" panose="020B0604020202020204" pitchFamily="34" charset="0"/>
                    <a:cs typeface="Arial" panose="020B0604020202020204" pitchFamily="34" charset="0"/>
                  </a:rPr>
                  <a:t>hiện</a:t>
                </a:r>
                <a:r>
                  <a:rPr lang="vi-VN" sz="2400" dirty="0">
                    <a:solidFill>
                      <a:srgbClr val="253D7F"/>
                    </a:solidFill>
                    <a:latin typeface="Arial" panose="020B0604020202020204" pitchFamily="34" charset="0"/>
                    <a:cs typeface="Arial" panose="020B0604020202020204" pitchFamily="34" charset="0"/>
                  </a:rPr>
                  <a:t> </a:t>
                </a:r>
                <a:r>
                  <a:rPr lang="vi-VN" sz="2400" dirty="0" err="1">
                    <a:solidFill>
                      <a:srgbClr val="253D7F"/>
                    </a:solidFill>
                    <a:latin typeface="Arial" panose="020B0604020202020204" pitchFamily="34" charset="0"/>
                    <a:cs typeface="Arial" panose="020B0604020202020204" pitchFamily="34" charset="0"/>
                  </a:rPr>
                  <a:t>kiểm</a:t>
                </a:r>
                <a:r>
                  <a:rPr lang="vi-VN" sz="2400" dirty="0">
                    <a:solidFill>
                      <a:srgbClr val="253D7F"/>
                    </a:solidFill>
                    <a:latin typeface="Arial" panose="020B0604020202020204" pitchFamily="34" charset="0"/>
                    <a:cs typeface="Arial" panose="020B0604020202020204" pitchFamily="34" charset="0"/>
                  </a:rPr>
                  <a:t> tra </a:t>
                </a:r>
                <a:r>
                  <a:rPr lang="vi-VN" sz="2400" dirty="0" err="1">
                    <a:solidFill>
                      <a:srgbClr val="253D7F"/>
                    </a:solidFill>
                    <a:latin typeface="Arial" panose="020B0604020202020204" pitchFamily="34" charset="0"/>
                    <a:cs typeface="Arial" panose="020B0604020202020204" pitchFamily="34" charset="0"/>
                  </a:rPr>
                  <a:t>khả</a:t>
                </a:r>
                <a:r>
                  <a:rPr lang="vi-VN" sz="2400" dirty="0">
                    <a:solidFill>
                      <a:srgbClr val="253D7F"/>
                    </a:solidFill>
                    <a:latin typeface="Arial" panose="020B0604020202020204" pitchFamily="34" charset="0"/>
                    <a:cs typeface="Arial" panose="020B0604020202020204" pitchFamily="34" charset="0"/>
                  </a:rPr>
                  <a:t> năng tương </a:t>
                </a:r>
                <a:r>
                  <a:rPr lang="vi-VN" sz="2400" dirty="0" err="1">
                    <a:solidFill>
                      <a:srgbClr val="253D7F"/>
                    </a:solidFill>
                    <a:latin typeface="Arial" panose="020B0604020202020204" pitchFamily="34" charset="0"/>
                    <a:cs typeface="Arial" panose="020B0604020202020204" pitchFamily="34" charset="0"/>
                  </a:rPr>
                  <a:t>thích</a:t>
                </a:r>
                <a:r>
                  <a:rPr lang="vi-VN" sz="2400" dirty="0">
                    <a:solidFill>
                      <a:srgbClr val="253D7F"/>
                    </a:solidFill>
                    <a:latin typeface="Arial" panose="020B0604020202020204" pitchFamily="34" charset="0"/>
                    <a:cs typeface="Arial" panose="020B0604020202020204" pitchFamily="34" charset="0"/>
                  </a:rPr>
                  <a:t> </a:t>
                </a:r>
                <a:r>
                  <a:rPr lang="vi-VN" sz="2400" dirty="0" err="1">
                    <a:solidFill>
                      <a:srgbClr val="253D7F"/>
                    </a:solidFill>
                    <a:latin typeface="Arial" panose="020B0604020202020204" pitchFamily="34" charset="0"/>
                    <a:cs typeface="Arial" panose="020B0604020202020204" pitchFamily="34" charset="0"/>
                  </a:rPr>
                  <a:t>của</a:t>
                </a:r>
                <a:r>
                  <a:rPr lang="vi-VN" sz="2400" dirty="0">
                    <a:solidFill>
                      <a:srgbClr val="253D7F"/>
                    </a:solidFill>
                    <a:latin typeface="Arial" panose="020B0604020202020204" pitchFamily="34" charset="0"/>
                    <a:cs typeface="Arial" panose="020B0604020202020204" pitchFamily="34" charset="0"/>
                  </a:rPr>
                  <a:t> </a:t>
                </a:r>
                <a:r>
                  <a:rPr lang="vi-VN" sz="2400" dirty="0" err="1">
                    <a:solidFill>
                      <a:srgbClr val="253D7F"/>
                    </a:solidFill>
                    <a:latin typeface="Arial" panose="020B0604020202020204" pitchFamily="34" charset="0"/>
                    <a:cs typeface="Arial" panose="020B0604020202020204" pitchFamily="34" charset="0"/>
                  </a:rPr>
                  <a:t>nhiều</a:t>
                </a:r>
                <a:r>
                  <a:rPr lang="vi-VN" sz="2400" dirty="0">
                    <a:solidFill>
                      <a:srgbClr val="253D7F"/>
                    </a:solidFill>
                    <a:latin typeface="Arial" panose="020B0604020202020204" pitchFamily="34" charset="0"/>
                    <a:cs typeface="Arial" panose="020B0604020202020204" pitchFamily="34" charset="0"/>
                  </a:rPr>
                  <a:t> </a:t>
                </a:r>
                <a:r>
                  <a:rPr lang="vi-VN" sz="2400" dirty="0" err="1">
                    <a:solidFill>
                      <a:srgbClr val="253D7F"/>
                    </a:solidFill>
                    <a:latin typeface="Arial" panose="020B0604020202020204" pitchFamily="34" charset="0"/>
                    <a:cs typeface="Arial" panose="020B0604020202020204" pitchFamily="34" charset="0"/>
                  </a:rPr>
                  <a:t>trình</a:t>
                </a:r>
                <a:r>
                  <a:rPr lang="vi-VN" sz="2400" dirty="0">
                    <a:solidFill>
                      <a:srgbClr val="253D7F"/>
                    </a:solidFill>
                    <a:latin typeface="Arial" panose="020B0604020202020204" pitchFamily="34" charset="0"/>
                    <a:cs typeface="Arial" panose="020B0604020202020204" pitchFamily="34" charset="0"/>
                  </a:rPr>
                  <a:t> </a:t>
                </a:r>
                <a:r>
                  <a:rPr lang="vi-VN" sz="2400" dirty="0" err="1">
                    <a:solidFill>
                      <a:srgbClr val="253D7F"/>
                    </a:solidFill>
                    <a:latin typeface="Arial" panose="020B0604020202020204" pitchFamily="34" charset="0"/>
                    <a:cs typeface="Arial" panose="020B0604020202020204" pitchFamily="34" charset="0"/>
                  </a:rPr>
                  <a:t>duyệt</a:t>
                </a:r>
                <a:r>
                  <a:rPr lang="vi-VN" sz="2400" dirty="0">
                    <a:solidFill>
                      <a:srgbClr val="253D7F"/>
                    </a:solidFill>
                    <a:latin typeface="Arial" panose="020B0604020202020204" pitchFamily="34" charset="0"/>
                    <a:cs typeface="Arial" panose="020B0604020202020204" pitchFamily="34" charset="0"/>
                  </a:rPr>
                  <a:t>.</a:t>
                </a:r>
              </a:p>
            </p:txBody>
          </p:sp>
          <p:pic>
            <p:nvPicPr>
              <p:cNvPr id="8" name="Picture 7" descr="Icon&#10;&#10;Description automatically generated">
                <a:extLst>
                  <a:ext uri="{FF2B5EF4-FFF2-40B4-BE49-F238E27FC236}">
                    <a16:creationId xmlns:a16="http://schemas.microsoft.com/office/drawing/2014/main" id="{670A50BA-B4C4-4C73-B374-A3062096C9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88188" y="1279506"/>
                <a:ext cx="1826328" cy="1503478"/>
              </a:xfrm>
              <a:prstGeom prst="rect">
                <a:avLst/>
              </a:prstGeom>
            </p:spPr>
          </p:pic>
        </p:grpSp>
        <p:grpSp>
          <p:nvGrpSpPr>
            <p:cNvPr id="62" name="Group 61">
              <a:extLst>
                <a:ext uri="{FF2B5EF4-FFF2-40B4-BE49-F238E27FC236}">
                  <a16:creationId xmlns:a16="http://schemas.microsoft.com/office/drawing/2014/main" id="{225197F7-EDE5-4A85-90F1-C30608283DC2}"/>
                </a:ext>
              </a:extLst>
            </p:cNvPr>
            <p:cNvGrpSpPr/>
            <p:nvPr/>
          </p:nvGrpSpPr>
          <p:grpSpPr>
            <a:xfrm>
              <a:off x="279083" y="3068528"/>
              <a:ext cx="10799655" cy="830997"/>
              <a:chOff x="279083" y="3047867"/>
              <a:chExt cx="10799655" cy="830997"/>
            </a:xfrm>
          </p:grpSpPr>
          <p:sp>
            <p:nvSpPr>
              <p:cNvPr id="14" name="TextBox 13">
                <a:extLst>
                  <a:ext uri="{FF2B5EF4-FFF2-40B4-BE49-F238E27FC236}">
                    <a16:creationId xmlns:a16="http://schemas.microsoft.com/office/drawing/2014/main" id="{13144146-982A-47D0-89CF-55AEBD301783}"/>
                  </a:ext>
                </a:extLst>
              </p:cNvPr>
              <p:cNvSpPr txBox="1"/>
              <p:nvPr/>
            </p:nvSpPr>
            <p:spPr>
              <a:xfrm>
                <a:off x="279083" y="3047867"/>
                <a:ext cx="8197260" cy="830997"/>
              </a:xfrm>
              <a:prstGeom prst="rect">
                <a:avLst/>
              </a:prstGeom>
              <a:noFill/>
            </p:spPr>
            <p:txBody>
              <a:bodyPr wrap="square" rtlCol="0">
                <a:spAutoFit/>
              </a:bodyPr>
              <a:lstStyle/>
              <a:p>
                <a:pPr algn="just"/>
                <a:r>
                  <a:rPr lang="en-US" sz="2400" dirty="0">
                    <a:solidFill>
                      <a:srgbClr val="253D7F"/>
                    </a:solidFill>
                    <a:latin typeface="Arial" panose="020B0604020202020204" pitchFamily="34" charset="0"/>
                    <a:cs typeface="Arial" panose="020B0604020202020204" pitchFamily="34" charset="0"/>
                  </a:rPr>
                  <a:t>✅</a:t>
                </a:r>
                <a:r>
                  <a:rPr lang="vi-VN" sz="2400" b="1" dirty="0" err="1">
                    <a:solidFill>
                      <a:srgbClr val="253D7F"/>
                    </a:solidFill>
                    <a:highlight>
                      <a:srgbClr val="FFFF66"/>
                    </a:highlight>
                    <a:latin typeface="Arial" panose="020B0604020202020204" pitchFamily="34" charset="0"/>
                    <a:cs typeface="Arial" panose="020B0604020202020204" pitchFamily="34" charset="0"/>
                  </a:rPr>
                  <a:t>Hỗ</a:t>
                </a:r>
                <a:r>
                  <a:rPr lang="vi-VN" sz="2400" b="1" dirty="0">
                    <a:solidFill>
                      <a:srgbClr val="253D7F"/>
                    </a:solidFill>
                    <a:highlight>
                      <a:srgbClr val="FFFF66"/>
                    </a:highlight>
                    <a:latin typeface="Arial" panose="020B0604020202020204" pitchFamily="34" charset="0"/>
                    <a:cs typeface="Arial" panose="020B0604020202020204" pitchFamily="34" charset="0"/>
                  </a:rPr>
                  <a:t> </a:t>
                </a:r>
                <a:r>
                  <a:rPr lang="vi-VN" sz="2400" b="1" dirty="0" err="1">
                    <a:solidFill>
                      <a:srgbClr val="253D7F"/>
                    </a:solidFill>
                    <a:highlight>
                      <a:srgbClr val="FFFF66"/>
                    </a:highlight>
                    <a:latin typeface="Arial" panose="020B0604020202020204" pitchFamily="34" charset="0"/>
                    <a:cs typeface="Arial" panose="020B0604020202020204" pitchFamily="34" charset="0"/>
                  </a:rPr>
                  <a:t>trợ</a:t>
                </a:r>
                <a:r>
                  <a:rPr lang="vi-VN" sz="2400" b="1" dirty="0">
                    <a:solidFill>
                      <a:srgbClr val="253D7F"/>
                    </a:solidFill>
                    <a:highlight>
                      <a:srgbClr val="FFFF66"/>
                    </a:highlight>
                    <a:latin typeface="Arial" panose="020B0604020202020204" pitchFamily="34" charset="0"/>
                    <a:cs typeface="Arial" panose="020B0604020202020204" pitchFamily="34" charset="0"/>
                  </a:rPr>
                  <a:t> </a:t>
                </a:r>
                <a:r>
                  <a:rPr lang="vi-VN" sz="2400" b="1" dirty="0" err="1">
                    <a:solidFill>
                      <a:srgbClr val="253D7F"/>
                    </a:solidFill>
                    <a:highlight>
                      <a:srgbClr val="FFFF66"/>
                    </a:highlight>
                    <a:latin typeface="Arial" panose="020B0604020202020204" pitchFamily="34" charset="0"/>
                    <a:cs typeface="Arial" panose="020B0604020202020204" pitchFamily="34" charset="0"/>
                  </a:rPr>
                  <a:t>nhiều</a:t>
                </a:r>
                <a:r>
                  <a:rPr lang="vi-VN" sz="2400" b="1" dirty="0">
                    <a:solidFill>
                      <a:srgbClr val="253D7F"/>
                    </a:solidFill>
                    <a:highlight>
                      <a:srgbClr val="FFFF66"/>
                    </a:highlight>
                    <a:latin typeface="Arial" panose="020B0604020202020204" pitchFamily="34" charset="0"/>
                    <a:cs typeface="Arial" panose="020B0604020202020204" pitchFamily="34" charset="0"/>
                  </a:rPr>
                  <a:t> </a:t>
                </a:r>
                <a:r>
                  <a:rPr lang="vi-VN" sz="2400" b="1" dirty="0" err="1">
                    <a:solidFill>
                      <a:srgbClr val="253D7F"/>
                    </a:solidFill>
                    <a:highlight>
                      <a:srgbClr val="FFFF66"/>
                    </a:highlight>
                    <a:latin typeface="Arial" panose="020B0604020202020204" pitchFamily="34" charset="0"/>
                    <a:cs typeface="Arial" panose="020B0604020202020204" pitchFamily="34" charset="0"/>
                  </a:rPr>
                  <a:t>hệ</a:t>
                </a:r>
                <a:r>
                  <a:rPr lang="vi-VN" sz="2400" b="1" dirty="0">
                    <a:solidFill>
                      <a:srgbClr val="253D7F"/>
                    </a:solidFill>
                    <a:highlight>
                      <a:srgbClr val="FFFF66"/>
                    </a:highlight>
                    <a:latin typeface="Arial" panose="020B0604020202020204" pitchFamily="34" charset="0"/>
                    <a:cs typeface="Arial" panose="020B0604020202020204" pitchFamily="34" charset="0"/>
                  </a:rPr>
                  <a:t> </a:t>
                </a:r>
                <a:r>
                  <a:rPr lang="vi-VN" sz="2400" b="1" dirty="0" err="1">
                    <a:solidFill>
                      <a:srgbClr val="253D7F"/>
                    </a:solidFill>
                    <a:highlight>
                      <a:srgbClr val="FFFF66"/>
                    </a:highlight>
                    <a:latin typeface="Arial" panose="020B0604020202020204" pitchFamily="34" charset="0"/>
                    <a:cs typeface="Arial" panose="020B0604020202020204" pitchFamily="34" charset="0"/>
                  </a:rPr>
                  <a:t>điều</a:t>
                </a:r>
                <a:r>
                  <a:rPr lang="vi-VN" sz="2400" b="1" dirty="0">
                    <a:solidFill>
                      <a:srgbClr val="253D7F"/>
                    </a:solidFill>
                    <a:highlight>
                      <a:srgbClr val="FFFF66"/>
                    </a:highlight>
                    <a:latin typeface="Arial" panose="020B0604020202020204" pitchFamily="34" charset="0"/>
                    <a:cs typeface="Arial" panose="020B0604020202020204" pitchFamily="34" charset="0"/>
                  </a:rPr>
                  <a:t> </a:t>
                </a:r>
                <a:r>
                  <a:rPr lang="vi-VN" sz="2400" b="1" dirty="0" err="1">
                    <a:solidFill>
                      <a:srgbClr val="253D7F"/>
                    </a:solidFill>
                    <a:highlight>
                      <a:srgbClr val="FFFF66"/>
                    </a:highlight>
                    <a:latin typeface="Arial" panose="020B0604020202020204" pitchFamily="34" charset="0"/>
                    <a:cs typeface="Arial" panose="020B0604020202020204" pitchFamily="34" charset="0"/>
                  </a:rPr>
                  <a:t>hành</a:t>
                </a:r>
                <a:r>
                  <a:rPr lang="vi-VN" sz="2400" dirty="0">
                    <a:solidFill>
                      <a:srgbClr val="253D7F"/>
                    </a:solidFill>
                    <a:latin typeface="Arial" panose="020B0604020202020204" pitchFamily="34" charset="0"/>
                    <a:cs typeface="Arial" panose="020B0604020202020204" pitchFamily="34" charset="0"/>
                  </a:rPr>
                  <a:t> như Windows, </a:t>
                </a:r>
                <a:r>
                  <a:rPr lang="vi-VN" sz="2400" dirty="0" err="1">
                    <a:solidFill>
                      <a:srgbClr val="253D7F"/>
                    </a:solidFill>
                    <a:latin typeface="Arial" panose="020B0604020202020204" pitchFamily="34" charset="0"/>
                    <a:cs typeface="Arial" panose="020B0604020202020204" pitchFamily="34" charset="0"/>
                  </a:rPr>
                  <a:t>Mac</a:t>
                </a:r>
                <a:r>
                  <a:rPr lang="vi-VN" sz="2400" dirty="0">
                    <a:solidFill>
                      <a:srgbClr val="253D7F"/>
                    </a:solidFill>
                    <a:latin typeface="Arial" panose="020B0604020202020204" pitchFamily="34" charset="0"/>
                    <a:cs typeface="Arial" panose="020B0604020202020204" pitchFamily="34" charset="0"/>
                  </a:rPr>
                  <a:t>, </a:t>
                </a:r>
                <a:r>
                  <a:rPr lang="vi-VN" sz="2400" dirty="0" err="1">
                    <a:solidFill>
                      <a:srgbClr val="253D7F"/>
                    </a:solidFill>
                    <a:latin typeface="Arial" panose="020B0604020202020204" pitchFamily="34" charset="0"/>
                    <a:cs typeface="Arial" panose="020B0604020202020204" pitchFamily="34" charset="0"/>
                  </a:rPr>
                  <a:t>Linux</a:t>
                </a:r>
                <a:r>
                  <a:rPr lang="vi-VN" sz="2400" dirty="0">
                    <a:solidFill>
                      <a:srgbClr val="253D7F"/>
                    </a:solidFill>
                    <a:latin typeface="Arial" panose="020B0604020202020204" pitchFamily="34" charset="0"/>
                    <a:cs typeface="Arial" panose="020B0604020202020204" pitchFamily="34" charset="0"/>
                  </a:rPr>
                  <a:t>, </a:t>
                </a:r>
                <a:r>
                  <a:rPr lang="vi-VN" sz="2400" dirty="0" err="1">
                    <a:solidFill>
                      <a:srgbClr val="253D7F"/>
                    </a:solidFill>
                    <a:latin typeface="Arial" panose="020B0604020202020204" pitchFamily="34" charset="0"/>
                    <a:cs typeface="Arial" panose="020B0604020202020204" pitchFamily="34" charset="0"/>
                  </a:rPr>
                  <a:t>Unix</a:t>
                </a:r>
                <a:r>
                  <a:rPr lang="vi-VN" sz="2400" dirty="0">
                    <a:solidFill>
                      <a:srgbClr val="253D7F"/>
                    </a:solidFill>
                    <a:latin typeface="Arial" panose="020B0604020202020204" pitchFamily="34" charset="0"/>
                    <a:cs typeface="Arial" panose="020B0604020202020204" pitchFamily="34" charset="0"/>
                  </a:rPr>
                  <a:t>, </a:t>
                </a:r>
                <a:r>
                  <a:rPr lang="vi-VN" sz="2400" dirty="0" err="1">
                    <a:solidFill>
                      <a:srgbClr val="253D7F"/>
                    </a:solidFill>
                    <a:latin typeface="Arial" panose="020B0604020202020204" pitchFamily="34" charset="0"/>
                    <a:cs typeface="Arial" panose="020B0604020202020204" pitchFamily="34" charset="0"/>
                  </a:rPr>
                  <a:t>v.v</a:t>
                </a:r>
                <a:r>
                  <a:rPr lang="vi-VN" sz="2400" dirty="0">
                    <a:solidFill>
                      <a:srgbClr val="253D7F"/>
                    </a:solidFill>
                    <a:latin typeface="Arial" panose="020B0604020202020204" pitchFamily="34" charset="0"/>
                    <a:cs typeface="Arial" panose="020B0604020202020204" pitchFamily="34" charset="0"/>
                  </a:rPr>
                  <a:t>.</a:t>
                </a:r>
              </a:p>
            </p:txBody>
          </p:sp>
          <p:grpSp>
            <p:nvGrpSpPr>
              <p:cNvPr id="34" name="Group 33">
                <a:extLst>
                  <a:ext uri="{FF2B5EF4-FFF2-40B4-BE49-F238E27FC236}">
                    <a16:creationId xmlns:a16="http://schemas.microsoft.com/office/drawing/2014/main" id="{6B363044-C5A8-4A67-B35A-C53BF935A306}"/>
                  </a:ext>
                </a:extLst>
              </p:cNvPr>
              <p:cNvGrpSpPr/>
              <p:nvPr/>
            </p:nvGrpSpPr>
            <p:grpSpPr>
              <a:xfrm>
                <a:off x="8635418" y="3096066"/>
                <a:ext cx="2443320" cy="734598"/>
                <a:chOff x="8570829" y="3331636"/>
                <a:chExt cx="3647211" cy="1096554"/>
              </a:xfrm>
            </p:grpSpPr>
            <p:pic>
              <p:nvPicPr>
                <p:cNvPr id="16" name="Picture 15" descr="Icon&#10;&#10;Description automatically generated">
                  <a:extLst>
                    <a:ext uri="{FF2B5EF4-FFF2-40B4-BE49-F238E27FC236}">
                      <a16:creationId xmlns:a16="http://schemas.microsoft.com/office/drawing/2014/main" id="{689B5548-5550-4E1B-86FB-92FF2C9EA8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70829" y="3331636"/>
                  <a:ext cx="1096554" cy="1096554"/>
                </a:xfrm>
                <a:prstGeom prst="rect">
                  <a:avLst/>
                </a:prstGeom>
              </p:spPr>
            </p:pic>
            <p:pic>
              <p:nvPicPr>
                <p:cNvPr id="17" name="Picture 16" descr="Icon&#10;&#10;Description automatically generated">
                  <a:extLst>
                    <a:ext uri="{FF2B5EF4-FFF2-40B4-BE49-F238E27FC236}">
                      <a16:creationId xmlns:a16="http://schemas.microsoft.com/office/drawing/2014/main" id="{94CE9A60-71E4-4D0E-A0A9-8774E3A1C30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846158" y="3331636"/>
                  <a:ext cx="1096554" cy="1096554"/>
                </a:xfrm>
                <a:prstGeom prst="rect">
                  <a:avLst/>
                </a:prstGeom>
              </p:spPr>
            </p:pic>
            <p:pic>
              <p:nvPicPr>
                <p:cNvPr id="18" name="Picture 17" descr="Icon&#10;&#10;Description automatically generated">
                  <a:extLst>
                    <a:ext uri="{FF2B5EF4-FFF2-40B4-BE49-F238E27FC236}">
                      <a16:creationId xmlns:a16="http://schemas.microsoft.com/office/drawing/2014/main" id="{942D719F-1753-463D-934E-0839CCC9336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121486" y="3331636"/>
                  <a:ext cx="1096554" cy="1096554"/>
                </a:xfrm>
                <a:prstGeom prst="rect">
                  <a:avLst/>
                </a:prstGeom>
              </p:spPr>
            </p:pic>
          </p:grpSp>
        </p:grpSp>
        <p:grpSp>
          <p:nvGrpSpPr>
            <p:cNvPr id="61" name="Group 60">
              <a:extLst>
                <a:ext uri="{FF2B5EF4-FFF2-40B4-BE49-F238E27FC236}">
                  <a16:creationId xmlns:a16="http://schemas.microsoft.com/office/drawing/2014/main" id="{EA1F602B-3F18-410E-8689-C27F003B1261}"/>
                </a:ext>
              </a:extLst>
            </p:cNvPr>
            <p:cNvGrpSpPr/>
            <p:nvPr/>
          </p:nvGrpSpPr>
          <p:grpSpPr>
            <a:xfrm>
              <a:off x="674912" y="3967312"/>
              <a:ext cx="11239604" cy="1268389"/>
              <a:chOff x="526946" y="3830725"/>
              <a:chExt cx="11239604" cy="1268389"/>
            </a:xfrm>
          </p:grpSpPr>
          <p:sp>
            <p:nvSpPr>
              <p:cNvPr id="19" name="TextBox 18">
                <a:extLst>
                  <a:ext uri="{FF2B5EF4-FFF2-40B4-BE49-F238E27FC236}">
                    <a16:creationId xmlns:a16="http://schemas.microsoft.com/office/drawing/2014/main" id="{EB5623A4-5553-4846-8987-0DE6682FC439}"/>
                  </a:ext>
                </a:extLst>
              </p:cNvPr>
              <p:cNvSpPr txBox="1"/>
              <p:nvPr/>
            </p:nvSpPr>
            <p:spPr>
              <a:xfrm>
                <a:off x="3569290" y="4049421"/>
                <a:ext cx="8197260" cy="830997"/>
              </a:xfrm>
              <a:prstGeom prst="rect">
                <a:avLst/>
              </a:prstGeom>
              <a:noFill/>
            </p:spPr>
            <p:txBody>
              <a:bodyPr wrap="square" rtlCol="0">
                <a:spAutoFit/>
              </a:bodyPr>
              <a:lstStyle/>
              <a:p>
                <a:pPr algn="just"/>
                <a:r>
                  <a:rPr lang="en-US" sz="2400">
                    <a:solidFill>
                      <a:srgbClr val="253D7F"/>
                    </a:solidFill>
                    <a:latin typeface="Arial" panose="020B0604020202020204" pitchFamily="34" charset="0"/>
                    <a:cs typeface="Arial" panose="020B0604020202020204" pitchFamily="34" charset="0"/>
                  </a:rPr>
                  <a:t>✅</a:t>
                </a:r>
                <a:r>
                  <a:rPr lang="vi-VN" sz="2400">
                    <a:solidFill>
                      <a:srgbClr val="253D7F"/>
                    </a:solidFill>
                    <a:latin typeface="Arial" panose="020B0604020202020204" pitchFamily="34" charset="0"/>
                    <a:cs typeface="Arial" panose="020B0604020202020204" pitchFamily="34" charset="0"/>
                  </a:rPr>
                  <a:t>Khả năng </a:t>
                </a:r>
                <a:r>
                  <a:rPr lang="vi-VN" sz="2400" b="1">
                    <a:solidFill>
                      <a:srgbClr val="253D7F"/>
                    </a:solidFill>
                    <a:highlight>
                      <a:srgbClr val="FFFF66"/>
                    </a:highlight>
                    <a:latin typeface="Arial" panose="020B0604020202020204" pitchFamily="34" charset="0"/>
                    <a:cs typeface="Arial" panose="020B0604020202020204" pitchFamily="34" charset="0"/>
                  </a:rPr>
                  <a:t>tương thích với một loạt các ngôn ngữ lập trình</a:t>
                </a:r>
                <a:r>
                  <a:rPr lang="vi-VN" sz="2400">
                    <a:solidFill>
                      <a:srgbClr val="253D7F"/>
                    </a:solidFill>
                    <a:latin typeface="Arial" panose="020B0604020202020204" pitchFamily="34" charset="0"/>
                    <a:cs typeface="Arial" panose="020B0604020202020204" pitchFamily="34" charset="0"/>
                  </a:rPr>
                  <a:t>: Python, Java, Perl, Ruby, v.v.</a:t>
                </a:r>
              </a:p>
            </p:txBody>
          </p:sp>
          <p:grpSp>
            <p:nvGrpSpPr>
              <p:cNvPr id="35" name="Group 34">
                <a:extLst>
                  <a:ext uri="{FF2B5EF4-FFF2-40B4-BE49-F238E27FC236}">
                    <a16:creationId xmlns:a16="http://schemas.microsoft.com/office/drawing/2014/main" id="{2D076D1F-89E8-43EE-A6A9-22232DCC3AE7}"/>
                  </a:ext>
                </a:extLst>
              </p:cNvPr>
              <p:cNvGrpSpPr/>
              <p:nvPr/>
            </p:nvGrpSpPr>
            <p:grpSpPr>
              <a:xfrm>
                <a:off x="526946" y="3830725"/>
                <a:ext cx="2704154" cy="1268389"/>
                <a:chOff x="8969661" y="4428190"/>
                <a:chExt cx="2627253" cy="1232319"/>
              </a:xfrm>
            </p:grpSpPr>
            <p:grpSp>
              <p:nvGrpSpPr>
                <p:cNvPr id="33" name="Group 32">
                  <a:extLst>
                    <a:ext uri="{FF2B5EF4-FFF2-40B4-BE49-F238E27FC236}">
                      <a16:creationId xmlns:a16="http://schemas.microsoft.com/office/drawing/2014/main" id="{B20BDB06-6D1B-465D-8FF7-C7BAB3D07028}"/>
                    </a:ext>
                  </a:extLst>
                </p:cNvPr>
                <p:cNvGrpSpPr/>
                <p:nvPr/>
              </p:nvGrpSpPr>
              <p:grpSpPr>
                <a:xfrm>
                  <a:off x="9307416" y="4428190"/>
                  <a:ext cx="2080241" cy="627073"/>
                  <a:chOff x="936612" y="5325908"/>
                  <a:chExt cx="2568906" cy="774378"/>
                </a:xfrm>
              </p:grpSpPr>
              <p:pic>
                <p:nvPicPr>
                  <p:cNvPr id="26" name="Picture 25" descr="Icon&#10;&#10;Description automatically generated">
                    <a:extLst>
                      <a:ext uri="{FF2B5EF4-FFF2-40B4-BE49-F238E27FC236}">
                        <a16:creationId xmlns:a16="http://schemas.microsoft.com/office/drawing/2014/main" id="{C0F432EA-8051-469B-9495-55DDE0115C0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833876" y="5325908"/>
                    <a:ext cx="774378" cy="774378"/>
                  </a:xfrm>
                  <a:prstGeom prst="rect">
                    <a:avLst/>
                  </a:prstGeom>
                </p:spPr>
              </p:pic>
              <p:pic>
                <p:nvPicPr>
                  <p:cNvPr id="27" name="Picture 26" descr="Logo&#10;&#10;Description automatically generated">
                    <a:extLst>
                      <a:ext uri="{FF2B5EF4-FFF2-40B4-BE49-F238E27FC236}">
                        <a16:creationId xmlns:a16="http://schemas.microsoft.com/office/drawing/2014/main" id="{00706438-9996-4FC3-86F4-9D219FD646C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36612" y="5325908"/>
                    <a:ext cx="774378" cy="774378"/>
                  </a:xfrm>
                  <a:prstGeom prst="rect">
                    <a:avLst/>
                  </a:prstGeom>
                </p:spPr>
              </p:pic>
              <p:pic>
                <p:nvPicPr>
                  <p:cNvPr id="28" name="Picture 27" descr="Logo&#10;&#10;Description automatically generated">
                    <a:extLst>
                      <a:ext uri="{FF2B5EF4-FFF2-40B4-BE49-F238E27FC236}">
                        <a16:creationId xmlns:a16="http://schemas.microsoft.com/office/drawing/2014/main" id="{9D36C249-F689-4E42-A4B1-810A812F9FC3}"/>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731140" y="5325908"/>
                    <a:ext cx="774378" cy="774378"/>
                  </a:xfrm>
                  <a:prstGeom prst="rect">
                    <a:avLst/>
                  </a:prstGeom>
                </p:spPr>
              </p:pic>
            </p:grpSp>
            <p:grpSp>
              <p:nvGrpSpPr>
                <p:cNvPr id="32" name="Group 31">
                  <a:extLst>
                    <a:ext uri="{FF2B5EF4-FFF2-40B4-BE49-F238E27FC236}">
                      <a16:creationId xmlns:a16="http://schemas.microsoft.com/office/drawing/2014/main" id="{006D0D69-A22F-4EAB-A11F-A910D76B71B5}"/>
                    </a:ext>
                  </a:extLst>
                </p:cNvPr>
                <p:cNvGrpSpPr/>
                <p:nvPr/>
              </p:nvGrpSpPr>
              <p:grpSpPr>
                <a:xfrm>
                  <a:off x="8969661" y="5033436"/>
                  <a:ext cx="2627253" cy="627073"/>
                  <a:chOff x="3628404" y="5325908"/>
                  <a:chExt cx="3244416" cy="774378"/>
                </a:xfrm>
              </p:grpSpPr>
              <p:pic>
                <p:nvPicPr>
                  <p:cNvPr id="29" name="Picture 28" descr="Icon&#10;&#10;Description automatically generated">
                    <a:extLst>
                      <a:ext uri="{FF2B5EF4-FFF2-40B4-BE49-F238E27FC236}">
                        <a16:creationId xmlns:a16="http://schemas.microsoft.com/office/drawing/2014/main" id="{D21F0CD6-965F-4030-82B5-CA139EEFF76F}"/>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628404" y="5325908"/>
                    <a:ext cx="774378" cy="774378"/>
                  </a:xfrm>
                  <a:prstGeom prst="rect">
                    <a:avLst/>
                  </a:prstGeom>
                </p:spPr>
              </p:pic>
              <p:pic>
                <p:nvPicPr>
                  <p:cNvPr id="30" name="Picture 29" descr="Graphical user interface, text&#10;&#10;Description automatically generated">
                    <a:extLst>
                      <a:ext uri="{FF2B5EF4-FFF2-40B4-BE49-F238E27FC236}">
                        <a16:creationId xmlns:a16="http://schemas.microsoft.com/office/drawing/2014/main" id="{E567F98B-37BE-414B-9E3C-D85CC9F40E47}"/>
                      </a:ext>
                    </a:extLst>
                  </p:cNvPr>
                  <p:cNvPicPr>
                    <a:picLocks noChangeAspect="1"/>
                  </p:cNvPicPr>
                  <p:nvPr/>
                </p:nvPicPr>
                <p:blipFill rotWithShape="1">
                  <a:blip r:embed="rId10">
                    <a:extLst>
                      <a:ext uri="{28A0092B-C50C-407E-A947-70E740481C1C}">
                        <a14:useLocalDpi xmlns:a14="http://schemas.microsoft.com/office/drawing/2010/main" val="0"/>
                      </a:ext>
                    </a:extLst>
                  </a:blip>
                  <a:srcRect l="22417" t="7141" r="22417" b="7141"/>
                  <a:stretch/>
                </p:blipFill>
                <p:spPr>
                  <a:xfrm>
                    <a:off x="4525668" y="5325908"/>
                    <a:ext cx="1449886" cy="774378"/>
                  </a:xfrm>
                  <a:prstGeom prst="rect">
                    <a:avLst/>
                  </a:prstGeom>
                </p:spPr>
              </p:pic>
              <p:pic>
                <p:nvPicPr>
                  <p:cNvPr id="31" name="Picture 30" descr="A picture containing chart&#10;&#10;Description automatically generated">
                    <a:extLst>
                      <a:ext uri="{FF2B5EF4-FFF2-40B4-BE49-F238E27FC236}">
                        <a16:creationId xmlns:a16="http://schemas.microsoft.com/office/drawing/2014/main" id="{B6B14175-EB83-4901-9119-2DC13BE166C4}"/>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6098442" y="5325908"/>
                    <a:ext cx="774378" cy="774378"/>
                  </a:xfrm>
                  <a:prstGeom prst="rect">
                    <a:avLst/>
                  </a:prstGeom>
                </p:spPr>
              </p:pic>
            </p:grpSp>
          </p:grpSp>
        </p:grpSp>
        <p:grpSp>
          <p:nvGrpSpPr>
            <p:cNvPr id="60" name="Group 59">
              <a:extLst>
                <a:ext uri="{FF2B5EF4-FFF2-40B4-BE49-F238E27FC236}">
                  <a16:creationId xmlns:a16="http://schemas.microsoft.com/office/drawing/2014/main" id="{14397D44-4F3C-4C28-912D-41C846296871}"/>
                </a:ext>
              </a:extLst>
            </p:cNvPr>
            <p:cNvGrpSpPr/>
            <p:nvPr/>
          </p:nvGrpSpPr>
          <p:grpSpPr>
            <a:xfrm>
              <a:off x="279083" y="5303488"/>
              <a:ext cx="11610545" cy="1554512"/>
              <a:chOff x="279083" y="4901909"/>
              <a:chExt cx="11610545" cy="1554512"/>
            </a:xfrm>
          </p:grpSpPr>
          <p:sp>
            <p:nvSpPr>
              <p:cNvPr id="36" name="TextBox 35">
                <a:extLst>
                  <a:ext uri="{FF2B5EF4-FFF2-40B4-BE49-F238E27FC236}">
                    <a16:creationId xmlns:a16="http://schemas.microsoft.com/office/drawing/2014/main" id="{FB9C5E4C-A36D-4D27-BB43-082A2BCB3FCE}"/>
                  </a:ext>
                </a:extLst>
              </p:cNvPr>
              <p:cNvSpPr txBox="1"/>
              <p:nvPr/>
            </p:nvSpPr>
            <p:spPr>
              <a:xfrm>
                <a:off x="279083" y="5079001"/>
                <a:ext cx="8696333" cy="1200329"/>
              </a:xfrm>
              <a:prstGeom prst="rect">
                <a:avLst/>
              </a:prstGeom>
              <a:noFill/>
            </p:spPr>
            <p:txBody>
              <a:bodyPr wrap="square" rtlCol="0">
                <a:spAutoFit/>
              </a:bodyPr>
              <a:lstStyle/>
              <a:p>
                <a:pPr algn="just"/>
                <a:r>
                  <a:rPr lang="en-US" sz="2400">
                    <a:solidFill>
                      <a:srgbClr val="253D7F"/>
                    </a:solidFill>
                    <a:latin typeface="Arial" panose="020B0604020202020204" pitchFamily="34" charset="0"/>
                    <a:cs typeface="Arial" panose="020B0604020202020204" pitchFamily="34" charset="0"/>
                  </a:rPr>
                  <a:t>✅</a:t>
                </a:r>
                <a:r>
                  <a:rPr lang="vi-VN" sz="2400">
                    <a:solidFill>
                      <a:srgbClr val="253D7F"/>
                    </a:solidFill>
                    <a:latin typeface="Arial" panose="020B0604020202020204" pitchFamily="34" charset="0"/>
                    <a:cs typeface="Arial" panose="020B0604020202020204" pitchFamily="34" charset="0"/>
                  </a:rPr>
                  <a:t>Cung cấp </a:t>
                </a:r>
                <a:r>
                  <a:rPr lang="vi-VN" sz="2400" b="1">
                    <a:solidFill>
                      <a:srgbClr val="253D7F"/>
                    </a:solidFill>
                    <a:highlight>
                      <a:srgbClr val="FFFF66"/>
                    </a:highlight>
                    <a:latin typeface="Arial" panose="020B0604020202020204" pitchFamily="34" charset="0"/>
                    <a:cs typeface="Arial" panose="020B0604020202020204" pitchFamily="34" charset="0"/>
                  </a:rPr>
                  <a:t>hỗ trợ cho các trình duyệt hiện đại</a:t>
                </a:r>
                <a:r>
                  <a:rPr lang="vi-VN" sz="2400">
                    <a:solidFill>
                      <a:srgbClr val="253D7F"/>
                    </a:solidFill>
                    <a:latin typeface="Arial" panose="020B0604020202020204" pitchFamily="34" charset="0"/>
                    <a:cs typeface="Arial" panose="020B0604020202020204" pitchFamily="34" charset="0"/>
                  </a:rPr>
                  <a:t> như Chrome, Firefox, Opera, Safari và Internet Explorer, Microsoft Edge,…</a:t>
                </a:r>
              </a:p>
            </p:txBody>
          </p:sp>
          <p:grpSp>
            <p:nvGrpSpPr>
              <p:cNvPr id="45" name="Group 44">
                <a:extLst>
                  <a:ext uri="{FF2B5EF4-FFF2-40B4-BE49-F238E27FC236}">
                    <a16:creationId xmlns:a16="http://schemas.microsoft.com/office/drawing/2014/main" id="{A054E917-D9DE-4E56-BC3E-167E6AE5D7E6}"/>
                  </a:ext>
                </a:extLst>
              </p:cNvPr>
              <p:cNvGrpSpPr/>
              <p:nvPr/>
            </p:nvGrpSpPr>
            <p:grpSpPr>
              <a:xfrm>
                <a:off x="9313606" y="4901909"/>
                <a:ext cx="2576022" cy="1554512"/>
                <a:chOff x="9065835" y="4878944"/>
                <a:chExt cx="2576022" cy="1554512"/>
              </a:xfrm>
            </p:grpSpPr>
            <p:grpSp>
              <p:nvGrpSpPr>
                <p:cNvPr id="44" name="Group 43">
                  <a:extLst>
                    <a:ext uri="{FF2B5EF4-FFF2-40B4-BE49-F238E27FC236}">
                      <a16:creationId xmlns:a16="http://schemas.microsoft.com/office/drawing/2014/main" id="{618CCEF2-F7D9-47BE-80DF-2D566167B0F1}"/>
                    </a:ext>
                  </a:extLst>
                </p:cNvPr>
                <p:cNvGrpSpPr/>
                <p:nvPr/>
              </p:nvGrpSpPr>
              <p:grpSpPr>
                <a:xfrm>
                  <a:off x="9065835" y="4878944"/>
                  <a:ext cx="2576022" cy="759308"/>
                  <a:chOff x="9112711" y="4878944"/>
                  <a:chExt cx="2576022" cy="759308"/>
                </a:xfrm>
              </p:grpSpPr>
              <p:pic>
                <p:nvPicPr>
                  <p:cNvPr id="37" name="Picture 36" descr="Icon&#10;&#10;Description automatically generated">
                    <a:extLst>
                      <a:ext uri="{FF2B5EF4-FFF2-40B4-BE49-F238E27FC236}">
                        <a16:creationId xmlns:a16="http://schemas.microsoft.com/office/drawing/2014/main" id="{2E3F09DC-FFD6-4110-8B72-F22739CC4D31}"/>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9112711" y="4916204"/>
                    <a:ext cx="722048" cy="722048"/>
                  </a:xfrm>
                  <a:prstGeom prst="rect">
                    <a:avLst/>
                  </a:prstGeom>
                </p:spPr>
              </p:pic>
              <p:pic>
                <p:nvPicPr>
                  <p:cNvPr id="38" name="Picture 37" descr="Logo, icon&#10;&#10;Description automatically generated">
                    <a:extLst>
                      <a:ext uri="{FF2B5EF4-FFF2-40B4-BE49-F238E27FC236}">
                        <a16:creationId xmlns:a16="http://schemas.microsoft.com/office/drawing/2014/main" id="{280DF56C-4C6E-4396-800F-067F9747B446}"/>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0039698" y="4928624"/>
                    <a:ext cx="722048" cy="680530"/>
                  </a:xfrm>
                  <a:prstGeom prst="rect">
                    <a:avLst/>
                  </a:prstGeom>
                </p:spPr>
              </p:pic>
              <p:pic>
                <p:nvPicPr>
                  <p:cNvPr id="39" name="Picture 38" descr="Icon&#10;&#10;Description automatically generated">
                    <a:extLst>
                      <a:ext uri="{FF2B5EF4-FFF2-40B4-BE49-F238E27FC236}">
                        <a16:creationId xmlns:a16="http://schemas.microsoft.com/office/drawing/2014/main" id="{3641A5D8-9D9C-4196-B629-25C11BB99842}"/>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0966685" y="4878944"/>
                    <a:ext cx="722048" cy="722048"/>
                  </a:xfrm>
                  <a:prstGeom prst="rect">
                    <a:avLst/>
                  </a:prstGeom>
                </p:spPr>
              </p:pic>
            </p:grpSp>
            <p:grpSp>
              <p:nvGrpSpPr>
                <p:cNvPr id="43" name="Group 42">
                  <a:extLst>
                    <a:ext uri="{FF2B5EF4-FFF2-40B4-BE49-F238E27FC236}">
                      <a16:creationId xmlns:a16="http://schemas.microsoft.com/office/drawing/2014/main" id="{46CDA5BA-3F64-43C7-9DF0-58ABABAAFE7D}"/>
                    </a:ext>
                  </a:extLst>
                </p:cNvPr>
                <p:cNvGrpSpPr/>
                <p:nvPr/>
              </p:nvGrpSpPr>
              <p:grpSpPr>
                <a:xfrm>
                  <a:off x="9065836" y="5686568"/>
                  <a:ext cx="2576021" cy="746888"/>
                  <a:chOff x="9018959" y="5686568"/>
                  <a:chExt cx="2576021" cy="746888"/>
                </a:xfrm>
              </p:grpSpPr>
              <p:pic>
                <p:nvPicPr>
                  <p:cNvPr id="40" name="Picture 39" descr="Icon&#10;&#10;Description automatically generated">
                    <a:extLst>
                      <a:ext uri="{FF2B5EF4-FFF2-40B4-BE49-F238E27FC236}">
                        <a16:creationId xmlns:a16="http://schemas.microsoft.com/office/drawing/2014/main" id="{74F9ABF6-6E8E-4223-A442-ABC20EECB57C}"/>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9018959" y="5686568"/>
                    <a:ext cx="722048" cy="722048"/>
                  </a:xfrm>
                  <a:prstGeom prst="rect">
                    <a:avLst/>
                  </a:prstGeom>
                </p:spPr>
              </p:pic>
              <p:pic>
                <p:nvPicPr>
                  <p:cNvPr id="41" name="Picture 40" descr="Logo&#10;&#10;Description automatically generated">
                    <a:extLst>
                      <a:ext uri="{FF2B5EF4-FFF2-40B4-BE49-F238E27FC236}">
                        <a16:creationId xmlns:a16="http://schemas.microsoft.com/office/drawing/2014/main" id="{69E231CD-A403-4D31-B918-D73D12326BAF}"/>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10872932" y="5698988"/>
                    <a:ext cx="722048" cy="722048"/>
                  </a:xfrm>
                  <a:prstGeom prst="rect">
                    <a:avLst/>
                  </a:prstGeom>
                </p:spPr>
              </p:pic>
              <p:pic>
                <p:nvPicPr>
                  <p:cNvPr id="42" name="Picture 41" descr="Logo, icon&#10;&#10;Description automatically generated">
                    <a:extLst>
                      <a:ext uri="{FF2B5EF4-FFF2-40B4-BE49-F238E27FC236}">
                        <a16:creationId xmlns:a16="http://schemas.microsoft.com/office/drawing/2014/main" id="{E8B0C8BE-12F3-414E-B21A-59E0A8A337EB}"/>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9945946" y="5711408"/>
                    <a:ext cx="722048" cy="722048"/>
                  </a:xfrm>
                  <a:prstGeom prst="rect">
                    <a:avLst/>
                  </a:prstGeom>
                </p:spPr>
              </p:pic>
            </p:grpSp>
          </p:grpSp>
        </p:grpSp>
        <p:pic>
          <p:nvPicPr>
            <p:cNvPr id="59" name="Picture 58">
              <a:extLst>
                <a:ext uri="{FF2B5EF4-FFF2-40B4-BE49-F238E27FC236}">
                  <a16:creationId xmlns:a16="http://schemas.microsoft.com/office/drawing/2014/main" id="{369868A3-0D6A-4557-8BB3-F67BE4B9FD4A}"/>
                </a:ext>
              </a:extLst>
            </p:cNvPr>
            <p:cNvPicPr>
              <a:picLocks noChangeAspect="1"/>
            </p:cNvPicPr>
            <p:nvPr/>
          </p:nvPicPr>
          <p:blipFill>
            <a:blip r:embed="rId18"/>
            <a:stretch>
              <a:fillRect/>
            </a:stretch>
          </p:blipFill>
          <p:spPr>
            <a:xfrm>
              <a:off x="221027" y="137838"/>
              <a:ext cx="2574619" cy="2520302"/>
            </a:xfrm>
            <a:prstGeom prst="rect">
              <a:avLst/>
            </a:prstGeom>
          </p:spPr>
        </p:pic>
        <p:sp>
          <p:nvSpPr>
            <p:cNvPr id="6" name="TextBox 5">
              <a:extLst>
                <a:ext uri="{FF2B5EF4-FFF2-40B4-BE49-F238E27FC236}">
                  <a16:creationId xmlns:a16="http://schemas.microsoft.com/office/drawing/2014/main" id="{CA74D91A-19EB-4CF7-803B-F2B36DEC4CF6}"/>
                </a:ext>
              </a:extLst>
            </p:cNvPr>
            <p:cNvSpPr txBox="1"/>
            <p:nvPr/>
          </p:nvSpPr>
          <p:spPr>
            <a:xfrm>
              <a:off x="2626944" y="380003"/>
              <a:ext cx="6164217" cy="584775"/>
            </a:xfrm>
            <a:prstGeom prst="rect">
              <a:avLst/>
            </a:prstGeom>
            <a:solidFill>
              <a:srgbClr val="D1F7F0"/>
            </a:solidFill>
          </p:spPr>
          <p:txBody>
            <a:bodyPr wrap="square" rtlCol="0">
              <a:spAutoFit/>
            </a:bodyPr>
            <a:lstStyle>
              <a:defPPr>
                <a:defRPr lang="en-US"/>
              </a:defPPr>
              <a:lvl1pPr algn="ctr">
                <a:defRPr sz="6000" b="1">
                  <a:latin typeface="UTM Futura Extra" panose="02040603050506020204" pitchFamily="18" charset="0"/>
                  <a:ea typeface="Segoe UI Black" panose="020B0A02040204020203" pitchFamily="34" charset="0"/>
                  <a:cs typeface="Segoe UI" panose="020B0502040204020203" pitchFamily="34" charset="0"/>
                </a:defRPr>
              </a:lvl1pPr>
            </a:lstStyle>
            <a:p>
              <a:r>
                <a:rPr lang="vi-VN" sz="3200" dirty="0">
                  <a:solidFill>
                    <a:srgbClr val="40AA53"/>
                  </a:solidFill>
                  <a:latin typeface="Arial" panose="020B0604020202020204" pitchFamily="34" charset="0"/>
                  <a:cs typeface="Arial" panose="020B0604020202020204" pitchFamily="34" charset="0"/>
                </a:rPr>
                <a:t>ĐIỂM MẠNH CỦA WEBDRIVER</a:t>
              </a:r>
            </a:p>
          </p:txBody>
        </p:sp>
      </p:grpSp>
    </p:spTree>
    <p:extLst>
      <p:ext uri="{BB962C8B-B14F-4D97-AF65-F5344CB8AC3E}">
        <p14:creationId xmlns:p14="http://schemas.microsoft.com/office/powerpoint/2010/main" val="25291919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D796EFAF-9C81-469E-9C8E-9F9B41B44E3A}"/>
              </a:ext>
            </a:extLst>
          </p:cNvPr>
          <p:cNvGrpSpPr/>
          <p:nvPr/>
        </p:nvGrpSpPr>
        <p:grpSpPr>
          <a:xfrm>
            <a:off x="261700" y="412500"/>
            <a:ext cx="11304112" cy="6033001"/>
            <a:chOff x="249256" y="68919"/>
            <a:chExt cx="11304112" cy="6033001"/>
          </a:xfrm>
        </p:grpSpPr>
        <p:sp>
          <p:nvSpPr>
            <p:cNvPr id="19" name="TextBox 18">
              <a:extLst>
                <a:ext uri="{FF2B5EF4-FFF2-40B4-BE49-F238E27FC236}">
                  <a16:creationId xmlns:a16="http://schemas.microsoft.com/office/drawing/2014/main" id="{EB5623A4-5553-4846-8987-0DE6682FC439}"/>
                </a:ext>
              </a:extLst>
            </p:cNvPr>
            <p:cNvSpPr txBox="1"/>
            <p:nvPr/>
          </p:nvSpPr>
          <p:spPr>
            <a:xfrm>
              <a:off x="3142251" y="1391248"/>
              <a:ext cx="6237783" cy="1200329"/>
            </a:xfrm>
            <a:prstGeom prst="rect">
              <a:avLst/>
            </a:prstGeom>
            <a:noFill/>
          </p:spPr>
          <p:txBody>
            <a:bodyPr wrap="square" rtlCol="0">
              <a:spAutoFit/>
            </a:bodyPr>
            <a:lstStyle/>
            <a:p>
              <a:r>
                <a:rPr lang="en-US" sz="2400" dirty="0">
                  <a:solidFill>
                    <a:srgbClr val="253D7F"/>
                  </a:solidFill>
                  <a:latin typeface="Arial" panose="020B0604020202020204" pitchFamily="34" charset="0"/>
                  <a:cs typeface="Arial" panose="020B0604020202020204" pitchFamily="34" charset="0"/>
                </a:rPr>
                <a:t>✅ </a:t>
              </a:r>
              <a:r>
                <a:rPr lang="vi-VN" sz="2400" dirty="0" err="1">
                  <a:solidFill>
                    <a:srgbClr val="253D7F"/>
                  </a:solidFill>
                  <a:latin typeface="Arial" panose="020B0604020202020204" pitchFamily="34" charset="0"/>
                  <a:cs typeface="Arial" panose="020B0604020202020204" pitchFamily="34" charset="0"/>
                </a:rPr>
                <a:t>Nó</a:t>
              </a:r>
              <a:r>
                <a:rPr lang="vi-VN" sz="2400" dirty="0">
                  <a:solidFill>
                    <a:srgbClr val="253D7F"/>
                  </a:solidFill>
                  <a:latin typeface="Arial" panose="020B0604020202020204" pitchFamily="34" charset="0"/>
                  <a:cs typeface="Arial" panose="020B0604020202020204" pitchFamily="34" charset="0"/>
                </a:rPr>
                <a:t> </a:t>
              </a:r>
              <a:r>
                <a:rPr lang="vi-VN" sz="2400" dirty="0" err="1">
                  <a:solidFill>
                    <a:srgbClr val="253D7F"/>
                  </a:solidFill>
                  <a:latin typeface="Arial" panose="020B0604020202020204" pitchFamily="34" charset="0"/>
                  <a:cs typeface="Arial" panose="020B0604020202020204" pitchFamily="34" charset="0"/>
                </a:rPr>
                <a:t>cũng</a:t>
              </a:r>
              <a:r>
                <a:rPr lang="vi-VN" sz="2400" dirty="0">
                  <a:solidFill>
                    <a:srgbClr val="253D7F"/>
                  </a:solidFill>
                  <a:latin typeface="Arial" panose="020B0604020202020204" pitchFamily="34" charset="0"/>
                  <a:cs typeface="Arial" panose="020B0604020202020204" pitchFamily="34" charset="0"/>
                </a:rPr>
                <a:t> cung </a:t>
              </a:r>
              <a:r>
                <a:rPr lang="vi-VN" sz="2400" dirty="0" err="1">
                  <a:solidFill>
                    <a:srgbClr val="253D7F"/>
                  </a:solidFill>
                  <a:latin typeface="Arial" panose="020B0604020202020204" pitchFamily="34" charset="0"/>
                  <a:cs typeface="Arial" panose="020B0604020202020204" pitchFamily="34" charset="0"/>
                </a:rPr>
                <a:t>cấp</a:t>
              </a:r>
              <a:r>
                <a:rPr lang="vi-VN" sz="2400" dirty="0">
                  <a:solidFill>
                    <a:srgbClr val="253D7F"/>
                  </a:solidFill>
                  <a:latin typeface="Arial" panose="020B0604020202020204" pitchFamily="34" charset="0"/>
                  <a:cs typeface="Arial" panose="020B0604020202020204" pitchFamily="34" charset="0"/>
                </a:rPr>
                <a:t> </a:t>
              </a:r>
              <a:r>
                <a:rPr lang="vi-VN" sz="2400" dirty="0" err="1">
                  <a:solidFill>
                    <a:srgbClr val="253D7F"/>
                  </a:solidFill>
                  <a:latin typeface="Arial" panose="020B0604020202020204" pitchFamily="34" charset="0"/>
                  <a:cs typeface="Arial" panose="020B0604020202020204" pitchFamily="34" charset="0"/>
                </a:rPr>
                <a:t>khả</a:t>
              </a:r>
              <a:r>
                <a:rPr lang="vi-VN" sz="2400" dirty="0">
                  <a:solidFill>
                    <a:srgbClr val="253D7F"/>
                  </a:solidFill>
                  <a:latin typeface="Arial" panose="020B0604020202020204" pitchFamily="34" charset="0"/>
                  <a:cs typeface="Arial" panose="020B0604020202020204" pitchFamily="34" charset="0"/>
                </a:rPr>
                <a:t> năng tương </a:t>
              </a:r>
              <a:r>
                <a:rPr lang="vi-VN" sz="2400" dirty="0" err="1">
                  <a:solidFill>
                    <a:srgbClr val="253D7F"/>
                  </a:solidFill>
                  <a:latin typeface="Arial" panose="020B0604020202020204" pitchFamily="34" charset="0"/>
                  <a:cs typeface="Arial" panose="020B0604020202020204" pitchFamily="34" charset="0"/>
                </a:rPr>
                <a:t>thích</a:t>
              </a:r>
              <a:r>
                <a:rPr lang="vi-VN" sz="2400" dirty="0">
                  <a:solidFill>
                    <a:srgbClr val="253D7F"/>
                  </a:solidFill>
                  <a:latin typeface="Arial" panose="020B0604020202020204" pitchFamily="34" charset="0"/>
                  <a:cs typeface="Arial" panose="020B0604020202020204" pitchFamily="34" charset="0"/>
                </a:rPr>
                <a:t> </a:t>
              </a:r>
              <a:r>
                <a:rPr lang="vi-VN" sz="2400" dirty="0" err="1">
                  <a:solidFill>
                    <a:srgbClr val="253D7F"/>
                  </a:solidFill>
                  <a:latin typeface="Arial" panose="020B0604020202020204" pitchFamily="34" charset="0"/>
                  <a:cs typeface="Arial" panose="020B0604020202020204" pitchFamily="34" charset="0"/>
                </a:rPr>
                <a:t>với</a:t>
              </a:r>
              <a:r>
                <a:rPr lang="en-US" sz="2400" dirty="0">
                  <a:solidFill>
                    <a:srgbClr val="253D7F"/>
                  </a:solidFill>
                  <a:latin typeface="Arial" panose="020B0604020202020204" pitchFamily="34" charset="0"/>
                  <a:cs typeface="Arial" panose="020B0604020202020204" pitchFamily="34" charset="0"/>
                </a:rPr>
                <a:t> </a:t>
              </a:r>
              <a:r>
                <a:rPr lang="vi-VN" sz="2400" dirty="0" err="1">
                  <a:solidFill>
                    <a:srgbClr val="253D7F"/>
                  </a:solidFill>
                  <a:latin typeface="Arial" panose="020B0604020202020204" pitchFamily="34" charset="0"/>
                  <a:cs typeface="Arial" panose="020B0604020202020204" pitchFamily="34" charset="0"/>
                </a:rPr>
                <a:t>iPhoneDriver</a:t>
              </a:r>
              <a:r>
                <a:rPr lang="vi-VN" sz="2400" dirty="0">
                  <a:solidFill>
                    <a:srgbClr val="253D7F"/>
                  </a:solidFill>
                  <a:latin typeface="Arial" panose="020B0604020202020204" pitchFamily="34" charset="0"/>
                  <a:cs typeface="Arial" panose="020B0604020202020204" pitchFamily="34" charset="0"/>
                </a:rPr>
                <a:t>, </a:t>
              </a:r>
              <a:r>
                <a:rPr lang="vi-VN" sz="2400" dirty="0" err="1">
                  <a:solidFill>
                    <a:srgbClr val="253D7F"/>
                  </a:solidFill>
                  <a:latin typeface="Arial" panose="020B0604020202020204" pitchFamily="34" charset="0"/>
                  <a:cs typeface="Arial" panose="020B0604020202020204" pitchFamily="34" charset="0"/>
                </a:rPr>
                <a:t>HtmlUnitDriver</a:t>
              </a:r>
              <a:r>
                <a:rPr lang="vi-VN" sz="2400" dirty="0">
                  <a:solidFill>
                    <a:srgbClr val="253D7F"/>
                  </a:solidFill>
                  <a:latin typeface="Arial" panose="020B0604020202020204" pitchFamily="34" charset="0"/>
                  <a:cs typeface="Arial" panose="020B0604020202020204" pitchFamily="34" charset="0"/>
                </a:rPr>
                <a:t> </a:t>
              </a:r>
              <a:r>
                <a:rPr lang="vi-VN" sz="2400" dirty="0" err="1">
                  <a:solidFill>
                    <a:srgbClr val="253D7F"/>
                  </a:solidFill>
                  <a:latin typeface="Arial" panose="020B0604020202020204" pitchFamily="34" charset="0"/>
                  <a:cs typeface="Arial" panose="020B0604020202020204" pitchFamily="34" charset="0"/>
                </a:rPr>
                <a:t>và</a:t>
              </a:r>
              <a:r>
                <a:rPr lang="vi-VN" sz="2400" dirty="0">
                  <a:solidFill>
                    <a:srgbClr val="253D7F"/>
                  </a:solidFill>
                  <a:latin typeface="Arial" panose="020B0604020202020204" pitchFamily="34" charset="0"/>
                  <a:cs typeface="Arial" panose="020B0604020202020204" pitchFamily="34" charset="0"/>
                </a:rPr>
                <a:t> </a:t>
              </a:r>
              <a:r>
                <a:rPr lang="vi-VN" sz="2400" dirty="0" err="1">
                  <a:solidFill>
                    <a:srgbClr val="253D7F"/>
                  </a:solidFill>
                  <a:latin typeface="Arial" panose="020B0604020202020204" pitchFamily="34" charset="0"/>
                  <a:cs typeface="Arial" panose="020B0604020202020204" pitchFamily="34" charset="0"/>
                </a:rPr>
                <a:t>AndroidDriver</a:t>
              </a:r>
              <a:endParaRPr lang="vi-VN" sz="2400" dirty="0">
                <a:solidFill>
                  <a:srgbClr val="253D7F"/>
                </a:solidFill>
                <a:latin typeface="Arial" panose="020B0604020202020204" pitchFamily="34" charset="0"/>
                <a:cs typeface="Arial" panose="020B0604020202020204" pitchFamily="34" charset="0"/>
              </a:endParaRPr>
            </a:p>
          </p:txBody>
        </p:sp>
        <p:sp>
          <p:nvSpPr>
            <p:cNvPr id="36" name="TextBox 35">
              <a:extLst>
                <a:ext uri="{FF2B5EF4-FFF2-40B4-BE49-F238E27FC236}">
                  <a16:creationId xmlns:a16="http://schemas.microsoft.com/office/drawing/2014/main" id="{FB9C5E4C-A36D-4D27-BB43-082A2BCB3FCE}"/>
                </a:ext>
              </a:extLst>
            </p:cNvPr>
            <p:cNvSpPr txBox="1"/>
            <p:nvPr/>
          </p:nvSpPr>
          <p:spPr>
            <a:xfrm>
              <a:off x="339413" y="5075259"/>
              <a:ext cx="8696333" cy="461665"/>
            </a:xfrm>
            <a:prstGeom prst="rect">
              <a:avLst/>
            </a:prstGeom>
            <a:noFill/>
          </p:spPr>
          <p:txBody>
            <a:bodyPr wrap="square" rtlCol="0">
              <a:spAutoFit/>
            </a:bodyPr>
            <a:lstStyle/>
            <a:p>
              <a:pPr algn="just"/>
              <a:r>
                <a:rPr lang="en-US" sz="2400" dirty="0">
                  <a:solidFill>
                    <a:srgbClr val="253D7F"/>
                  </a:solidFill>
                  <a:latin typeface="Arial" panose="020B0604020202020204" pitchFamily="34" charset="0"/>
                  <a:cs typeface="Arial" panose="020B0604020202020204" pitchFamily="34" charset="0"/>
                </a:rPr>
                <a:t>✅ </a:t>
              </a:r>
              <a:r>
                <a:rPr lang="vi-VN" sz="2400" dirty="0" err="1">
                  <a:solidFill>
                    <a:srgbClr val="253D7F"/>
                  </a:solidFill>
                  <a:latin typeface="Arial" panose="020B0604020202020204" pitchFamily="34" charset="0"/>
                  <a:cs typeface="Arial" panose="020B0604020202020204" pitchFamily="34" charset="0"/>
                </a:rPr>
                <a:t>Thời</a:t>
              </a:r>
              <a:r>
                <a:rPr lang="vi-VN" sz="2400" dirty="0">
                  <a:solidFill>
                    <a:srgbClr val="253D7F"/>
                  </a:solidFill>
                  <a:latin typeface="Arial" panose="020B0604020202020204" pitchFamily="34" charset="0"/>
                  <a:cs typeface="Arial" panose="020B0604020202020204" pitchFamily="34" charset="0"/>
                </a:rPr>
                <a:t> gian </a:t>
              </a:r>
              <a:r>
                <a:rPr lang="vi-VN" sz="2400" dirty="0" err="1">
                  <a:solidFill>
                    <a:srgbClr val="253D7F"/>
                  </a:solidFill>
                  <a:latin typeface="Arial" panose="020B0604020202020204" pitchFamily="34" charset="0"/>
                  <a:cs typeface="Arial" panose="020B0604020202020204" pitchFamily="34" charset="0"/>
                </a:rPr>
                <a:t>thực</a:t>
              </a:r>
              <a:r>
                <a:rPr lang="vi-VN" sz="2400" dirty="0">
                  <a:solidFill>
                    <a:srgbClr val="253D7F"/>
                  </a:solidFill>
                  <a:latin typeface="Arial" panose="020B0604020202020204" pitchFamily="34" charset="0"/>
                  <a:cs typeface="Arial" panose="020B0604020202020204" pitchFamily="34" charset="0"/>
                </a:rPr>
                <a:t> thi nhanh hơn </a:t>
              </a:r>
              <a:r>
                <a:rPr lang="vi-VN" sz="2400" dirty="0" err="1">
                  <a:solidFill>
                    <a:srgbClr val="253D7F"/>
                  </a:solidFill>
                  <a:latin typeface="Arial" panose="020B0604020202020204" pitchFamily="34" charset="0"/>
                  <a:cs typeface="Arial" panose="020B0604020202020204" pitchFamily="34" charset="0"/>
                </a:rPr>
                <a:t>Selenium</a:t>
              </a:r>
              <a:r>
                <a:rPr lang="vi-VN" sz="2400" dirty="0">
                  <a:solidFill>
                    <a:srgbClr val="253D7F"/>
                  </a:solidFill>
                  <a:latin typeface="Arial" panose="020B0604020202020204" pitchFamily="34" charset="0"/>
                  <a:cs typeface="Arial" panose="020B0604020202020204" pitchFamily="34" charset="0"/>
                </a:rPr>
                <a:t> IDE </a:t>
              </a:r>
              <a:r>
                <a:rPr lang="vi-VN" sz="2400" dirty="0" err="1">
                  <a:solidFill>
                    <a:srgbClr val="253D7F"/>
                  </a:solidFill>
                  <a:latin typeface="Arial" panose="020B0604020202020204" pitchFamily="34" charset="0"/>
                  <a:cs typeface="Arial" panose="020B0604020202020204" pitchFamily="34" charset="0"/>
                </a:rPr>
                <a:t>và</a:t>
              </a:r>
              <a:r>
                <a:rPr lang="vi-VN" sz="2400" dirty="0">
                  <a:solidFill>
                    <a:srgbClr val="253D7F"/>
                  </a:solidFill>
                  <a:latin typeface="Arial" panose="020B0604020202020204" pitchFamily="34" charset="0"/>
                  <a:cs typeface="Arial" panose="020B0604020202020204" pitchFamily="34" charset="0"/>
                </a:rPr>
                <a:t> RC.</a:t>
              </a:r>
            </a:p>
          </p:txBody>
        </p:sp>
        <p:pic>
          <p:nvPicPr>
            <p:cNvPr id="59" name="Picture 58">
              <a:extLst>
                <a:ext uri="{FF2B5EF4-FFF2-40B4-BE49-F238E27FC236}">
                  <a16:creationId xmlns:a16="http://schemas.microsoft.com/office/drawing/2014/main" id="{369868A3-0D6A-4557-8BB3-F67BE4B9FD4A}"/>
                </a:ext>
              </a:extLst>
            </p:cNvPr>
            <p:cNvPicPr>
              <a:picLocks noChangeAspect="1"/>
            </p:cNvPicPr>
            <p:nvPr/>
          </p:nvPicPr>
          <p:blipFill>
            <a:blip r:embed="rId2"/>
            <a:stretch>
              <a:fillRect/>
            </a:stretch>
          </p:blipFill>
          <p:spPr>
            <a:xfrm>
              <a:off x="249256" y="68919"/>
              <a:ext cx="2574619" cy="2520302"/>
            </a:xfrm>
            <a:prstGeom prst="rect">
              <a:avLst/>
            </a:prstGeom>
          </p:spPr>
        </p:pic>
        <p:sp>
          <p:nvSpPr>
            <p:cNvPr id="6" name="TextBox 5">
              <a:extLst>
                <a:ext uri="{FF2B5EF4-FFF2-40B4-BE49-F238E27FC236}">
                  <a16:creationId xmlns:a16="http://schemas.microsoft.com/office/drawing/2014/main" id="{CA74D91A-19EB-4CF7-803B-F2B36DEC4CF6}"/>
                </a:ext>
              </a:extLst>
            </p:cNvPr>
            <p:cNvSpPr txBox="1"/>
            <p:nvPr/>
          </p:nvSpPr>
          <p:spPr>
            <a:xfrm>
              <a:off x="2655173" y="311084"/>
              <a:ext cx="6164217" cy="584775"/>
            </a:xfrm>
            <a:prstGeom prst="rect">
              <a:avLst/>
            </a:prstGeom>
            <a:solidFill>
              <a:srgbClr val="D1F7F0"/>
            </a:solidFill>
          </p:spPr>
          <p:txBody>
            <a:bodyPr wrap="square" rtlCol="0">
              <a:spAutoFit/>
            </a:bodyPr>
            <a:lstStyle>
              <a:defPPr>
                <a:defRPr lang="en-US"/>
              </a:defPPr>
              <a:lvl1pPr algn="ctr">
                <a:defRPr sz="6000" b="1">
                  <a:latin typeface="UTM Futura Extra" panose="02040603050506020204" pitchFamily="18" charset="0"/>
                  <a:ea typeface="Segoe UI Black" panose="020B0A02040204020203" pitchFamily="34" charset="0"/>
                  <a:cs typeface="Segoe UI" panose="020B0502040204020203" pitchFamily="34" charset="0"/>
                </a:defRPr>
              </a:lvl1pPr>
            </a:lstStyle>
            <a:p>
              <a:r>
                <a:rPr lang="vi-VN" sz="3200" dirty="0">
                  <a:solidFill>
                    <a:srgbClr val="40AA53"/>
                  </a:solidFill>
                  <a:latin typeface="Arial" panose="020B0604020202020204" pitchFamily="34" charset="0"/>
                  <a:cs typeface="Arial" panose="020B0604020202020204" pitchFamily="34" charset="0"/>
                </a:rPr>
                <a:t>ĐIỂM MẠNH CỦA WEBDRIVER</a:t>
              </a:r>
            </a:p>
          </p:txBody>
        </p:sp>
        <p:grpSp>
          <p:nvGrpSpPr>
            <p:cNvPr id="2" name="Group 1">
              <a:extLst>
                <a:ext uri="{FF2B5EF4-FFF2-40B4-BE49-F238E27FC236}">
                  <a16:creationId xmlns:a16="http://schemas.microsoft.com/office/drawing/2014/main" id="{928F55F5-F29A-42CF-8D79-D30D08976D94}"/>
                </a:ext>
              </a:extLst>
            </p:cNvPr>
            <p:cNvGrpSpPr/>
            <p:nvPr/>
          </p:nvGrpSpPr>
          <p:grpSpPr>
            <a:xfrm>
              <a:off x="9394527" y="686353"/>
              <a:ext cx="1708321" cy="3580286"/>
              <a:chOff x="9394527" y="686353"/>
              <a:chExt cx="1708321" cy="3580286"/>
            </a:xfrm>
          </p:grpSpPr>
          <p:pic>
            <p:nvPicPr>
              <p:cNvPr id="46" name="Picture 45" descr="Icon&#10;&#10;Description automatically generated">
                <a:extLst>
                  <a:ext uri="{FF2B5EF4-FFF2-40B4-BE49-F238E27FC236}">
                    <a16:creationId xmlns:a16="http://schemas.microsoft.com/office/drawing/2014/main" id="{24CF27E7-CEC8-4F83-AB27-2F832906352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07498" y="3371289"/>
                <a:ext cx="895350" cy="895350"/>
              </a:xfrm>
              <a:prstGeom prst="rect">
                <a:avLst/>
              </a:prstGeom>
            </p:spPr>
          </p:pic>
          <p:pic>
            <p:nvPicPr>
              <p:cNvPr id="47" name="Picture 46" descr="Icon&#10;&#10;Description automatically generated">
                <a:extLst>
                  <a:ext uri="{FF2B5EF4-FFF2-40B4-BE49-F238E27FC236}">
                    <a16:creationId xmlns:a16="http://schemas.microsoft.com/office/drawing/2014/main" id="{AFF6DB79-BF3E-40F5-96AE-57D4750F912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009032">
                <a:off x="9394527" y="686353"/>
                <a:ext cx="914400" cy="914400"/>
              </a:xfrm>
              <a:prstGeom prst="rect">
                <a:avLst/>
              </a:prstGeom>
            </p:spPr>
          </p:pic>
        </p:grpSp>
        <p:pic>
          <p:nvPicPr>
            <p:cNvPr id="48" name="Picture 47" descr="A picture containing text, monitor, screen&#10;&#10;Description automatically generated">
              <a:extLst>
                <a:ext uri="{FF2B5EF4-FFF2-40B4-BE49-F238E27FC236}">
                  <a16:creationId xmlns:a16="http://schemas.microsoft.com/office/drawing/2014/main" id="{127A4799-6F99-4D99-98E2-A78C5E69EF5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355608" y="2376350"/>
              <a:ext cx="1139847" cy="1139847"/>
            </a:xfrm>
            <a:prstGeom prst="rect">
              <a:avLst/>
            </a:prstGeom>
          </p:spPr>
        </p:pic>
        <p:sp>
          <p:nvSpPr>
            <p:cNvPr id="49" name="TextBox 48">
              <a:extLst>
                <a:ext uri="{FF2B5EF4-FFF2-40B4-BE49-F238E27FC236}">
                  <a16:creationId xmlns:a16="http://schemas.microsoft.com/office/drawing/2014/main" id="{DC952DBC-61E3-4C76-BF5F-C2021F6B51BD}"/>
                </a:ext>
              </a:extLst>
            </p:cNvPr>
            <p:cNvSpPr txBox="1"/>
            <p:nvPr/>
          </p:nvSpPr>
          <p:spPr>
            <a:xfrm>
              <a:off x="339413" y="3672311"/>
              <a:ext cx="11213955" cy="461665"/>
            </a:xfrm>
            <a:prstGeom prst="rect">
              <a:avLst/>
            </a:prstGeom>
            <a:noFill/>
          </p:spPr>
          <p:txBody>
            <a:bodyPr wrap="square" rtlCol="0">
              <a:spAutoFit/>
            </a:bodyPr>
            <a:lstStyle/>
            <a:p>
              <a:r>
                <a:rPr lang="en-US" sz="2400" dirty="0">
                  <a:solidFill>
                    <a:srgbClr val="253D7F"/>
                  </a:solidFill>
                  <a:latin typeface="Arial" panose="020B0604020202020204" pitchFamily="34" charset="0"/>
                  <a:cs typeface="Arial" panose="020B0604020202020204" pitchFamily="34" charset="0"/>
                </a:rPr>
                <a:t>✅ </a:t>
              </a:r>
              <a:r>
                <a:rPr lang="vi-VN" sz="2400" dirty="0" err="1">
                  <a:solidFill>
                    <a:srgbClr val="253D7F"/>
                  </a:solidFill>
                  <a:latin typeface="Arial" panose="020B0604020202020204" pitchFamily="34" charset="0"/>
                  <a:cs typeface="Arial" panose="020B0604020202020204" pitchFamily="34" charset="0"/>
                </a:rPr>
                <a:t>Cài</a:t>
              </a:r>
              <a:r>
                <a:rPr lang="vi-VN" sz="2400" dirty="0">
                  <a:solidFill>
                    <a:srgbClr val="253D7F"/>
                  </a:solidFill>
                  <a:latin typeface="Arial" panose="020B0604020202020204" pitchFamily="34" charset="0"/>
                  <a:cs typeface="Arial" panose="020B0604020202020204" pitchFamily="34" charset="0"/>
                </a:rPr>
                <a:t> </a:t>
              </a:r>
              <a:r>
                <a:rPr lang="vi-VN" sz="2400" dirty="0" err="1">
                  <a:solidFill>
                    <a:srgbClr val="253D7F"/>
                  </a:solidFill>
                  <a:latin typeface="Arial" panose="020B0604020202020204" pitchFamily="34" charset="0"/>
                  <a:cs typeface="Arial" panose="020B0604020202020204" pitchFamily="34" charset="0"/>
                </a:rPr>
                <a:t>đặt</a:t>
              </a:r>
              <a:r>
                <a:rPr lang="vi-VN" sz="2400" dirty="0">
                  <a:solidFill>
                    <a:srgbClr val="253D7F"/>
                  </a:solidFill>
                  <a:latin typeface="Arial" panose="020B0604020202020204" pitchFamily="34" charset="0"/>
                  <a:cs typeface="Arial" panose="020B0604020202020204" pitchFamily="34" charset="0"/>
                </a:rPr>
                <a:t> đơn </a:t>
              </a:r>
              <a:r>
                <a:rPr lang="vi-VN" sz="2400" dirty="0" err="1">
                  <a:solidFill>
                    <a:srgbClr val="253D7F"/>
                  </a:solidFill>
                  <a:latin typeface="Arial" panose="020B0604020202020204" pitchFamily="34" charset="0"/>
                  <a:cs typeface="Arial" panose="020B0604020202020204" pitchFamily="34" charset="0"/>
                </a:rPr>
                <a:t>giản</a:t>
              </a:r>
              <a:r>
                <a:rPr lang="vi-VN" sz="2400" dirty="0">
                  <a:solidFill>
                    <a:srgbClr val="253D7F"/>
                  </a:solidFill>
                  <a:latin typeface="Arial" panose="020B0604020202020204" pitchFamily="34" charset="0"/>
                  <a:cs typeface="Arial" panose="020B0604020202020204" pitchFamily="34" charset="0"/>
                </a:rPr>
                <a:t> hơn </a:t>
              </a:r>
              <a:r>
                <a:rPr lang="vi-VN" sz="2400" dirty="0" err="1">
                  <a:solidFill>
                    <a:srgbClr val="253D7F"/>
                  </a:solidFill>
                  <a:latin typeface="Arial" panose="020B0604020202020204" pitchFamily="34" charset="0"/>
                  <a:cs typeface="Arial" panose="020B0604020202020204" pitchFamily="34" charset="0"/>
                </a:rPr>
                <a:t>Selenium</a:t>
              </a:r>
              <a:r>
                <a:rPr lang="vi-VN" sz="2400" dirty="0">
                  <a:solidFill>
                    <a:srgbClr val="253D7F"/>
                  </a:solidFill>
                  <a:latin typeface="Arial" panose="020B0604020202020204" pitchFamily="34" charset="0"/>
                  <a:cs typeface="Arial" panose="020B0604020202020204" pitchFamily="34" charset="0"/>
                </a:rPr>
                <a:t> RC.</a:t>
              </a:r>
            </a:p>
          </p:txBody>
        </p:sp>
        <p:sp>
          <p:nvSpPr>
            <p:cNvPr id="50" name="TextBox 49">
              <a:extLst>
                <a:ext uri="{FF2B5EF4-FFF2-40B4-BE49-F238E27FC236}">
                  <a16:creationId xmlns:a16="http://schemas.microsoft.com/office/drawing/2014/main" id="{3C03847B-F157-4E49-9173-F3D127287CEB}"/>
                </a:ext>
              </a:extLst>
            </p:cNvPr>
            <p:cNvSpPr txBox="1"/>
            <p:nvPr/>
          </p:nvSpPr>
          <p:spPr>
            <a:xfrm>
              <a:off x="339412" y="4399301"/>
              <a:ext cx="11213955" cy="461665"/>
            </a:xfrm>
            <a:prstGeom prst="rect">
              <a:avLst/>
            </a:prstGeom>
            <a:noFill/>
          </p:spPr>
          <p:txBody>
            <a:bodyPr wrap="square" rtlCol="0">
              <a:spAutoFit/>
            </a:bodyPr>
            <a:lstStyle/>
            <a:p>
              <a:r>
                <a:rPr lang="en-US" sz="2400" dirty="0">
                  <a:solidFill>
                    <a:srgbClr val="253D7F"/>
                  </a:solidFill>
                  <a:latin typeface="Arial" panose="020B0604020202020204" pitchFamily="34" charset="0"/>
                  <a:cs typeface="Arial" panose="020B0604020202020204" pitchFamily="34" charset="0"/>
                </a:rPr>
                <a:t>✅ </a:t>
              </a:r>
              <a:r>
                <a:rPr lang="vi-VN" sz="2400" dirty="0">
                  <a:solidFill>
                    <a:srgbClr val="253D7F"/>
                  </a:solidFill>
                  <a:latin typeface="Arial" panose="020B0604020202020204" pitchFamily="34" charset="0"/>
                  <a:cs typeface="Arial" panose="020B0604020202020204" pitchFamily="34" charset="0"/>
                </a:rPr>
                <a:t>Không yêu </a:t>
              </a:r>
              <a:r>
                <a:rPr lang="vi-VN" sz="2400" dirty="0" err="1">
                  <a:solidFill>
                    <a:srgbClr val="253D7F"/>
                  </a:solidFill>
                  <a:latin typeface="Arial" panose="020B0604020202020204" pitchFamily="34" charset="0"/>
                  <a:cs typeface="Arial" panose="020B0604020202020204" pitchFamily="34" charset="0"/>
                </a:rPr>
                <a:t>cầu</a:t>
              </a:r>
              <a:r>
                <a:rPr lang="vi-VN" sz="2400" dirty="0">
                  <a:solidFill>
                    <a:srgbClr val="253D7F"/>
                  </a:solidFill>
                  <a:latin typeface="Arial" panose="020B0604020202020204" pitchFamily="34" charset="0"/>
                  <a:cs typeface="Arial" panose="020B0604020202020204" pitchFamily="34" charset="0"/>
                </a:rPr>
                <a:t> </a:t>
              </a:r>
              <a:r>
                <a:rPr lang="vi-VN" sz="2400" dirty="0" err="1">
                  <a:solidFill>
                    <a:srgbClr val="253D7F"/>
                  </a:solidFill>
                  <a:latin typeface="Arial" panose="020B0604020202020204" pitchFamily="34" charset="0"/>
                  <a:cs typeface="Arial" panose="020B0604020202020204" pitchFamily="34" charset="0"/>
                </a:rPr>
                <a:t>các</a:t>
              </a:r>
              <a:r>
                <a:rPr lang="vi-VN" sz="2400" dirty="0">
                  <a:solidFill>
                    <a:srgbClr val="253D7F"/>
                  </a:solidFill>
                  <a:latin typeface="Arial" panose="020B0604020202020204" pitchFamily="34" charset="0"/>
                  <a:cs typeface="Arial" panose="020B0604020202020204" pitchFamily="34" charset="0"/>
                </a:rPr>
                <a:t> </a:t>
              </a:r>
              <a:r>
                <a:rPr lang="vi-VN" sz="2400" dirty="0" err="1">
                  <a:solidFill>
                    <a:srgbClr val="253D7F"/>
                  </a:solidFill>
                  <a:latin typeface="Arial" panose="020B0604020202020204" pitchFamily="34" charset="0"/>
                  <a:cs typeface="Arial" panose="020B0604020202020204" pitchFamily="34" charset="0"/>
                </a:rPr>
                <a:t>thành</a:t>
              </a:r>
              <a:r>
                <a:rPr lang="vi-VN" sz="2400" dirty="0">
                  <a:solidFill>
                    <a:srgbClr val="253D7F"/>
                  </a:solidFill>
                  <a:latin typeface="Arial" panose="020B0604020202020204" pitchFamily="34" charset="0"/>
                  <a:cs typeface="Arial" panose="020B0604020202020204" pitchFamily="34" charset="0"/>
                </a:rPr>
                <a:t> </a:t>
              </a:r>
              <a:r>
                <a:rPr lang="vi-VN" sz="2400" dirty="0" err="1">
                  <a:solidFill>
                    <a:srgbClr val="253D7F"/>
                  </a:solidFill>
                  <a:latin typeface="Arial" panose="020B0604020202020204" pitchFamily="34" charset="0"/>
                  <a:cs typeface="Arial" panose="020B0604020202020204" pitchFamily="34" charset="0"/>
                </a:rPr>
                <a:t>phần</a:t>
              </a:r>
              <a:r>
                <a:rPr lang="vi-VN" sz="2400" dirty="0">
                  <a:solidFill>
                    <a:srgbClr val="253D7F"/>
                  </a:solidFill>
                  <a:latin typeface="Arial" panose="020B0604020202020204" pitchFamily="34" charset="0"/>
                  <a:cs typeface="Arial" panose="020B0604020202020204" pitchFamily="34" charset="0"/>
                </a:rPr>
                <a:t> </a:t>
              </a:r>
              <a:r>
                <a:rPr lang="vi-VN" sz="2400" dirty="0" err="1">
                  <a:solidFill>
                    <a:srgbClr val="253D7F"/>
                  </a:solidFill>
                  <a:latin typeface="Arial" panose="020B0604020202020204" pitchFamily="34" charset="0"/>
                  <a:cs typeface="Arial" panose="020B0604020202020204" pitchFamily="34" charset="0"/>
                </a:rPr>
                <a:t>khác</a:t>
              </a:r>
              <a:r>
                <a:rPr lang="vi-VN" sz="2400" dirty="0">
                  <a:solidFill>
                    <a:srgbClr val="253D7F"/>
                  </a:solidFill>
                  <a:latin typeface="Arial" panose="020B0604020202020204" pitchFamily="34" charset="0"/>
                  <a:cs typeface="Arial" panose="020B0604020202020204" pitchFamily="34" charset="0"/>
                </a:rPr>
                <a:t>, </a:t>
              </a:r>
              <a:r>
                <a:rPr lang="vi-VN" sz="2400" dirty="0" err="1">
                  <a:solidFill>
                    <a:srgbClr val="253D7F"/>
                  </a:solidFill>
                  <a:latin typeface="Arial" panose="020B0604020202020204" pitchFamily="34" charset="0"/>
                  <a:cs typeface="Arial" panose="020B0604020202020204" pitchFamily="34" charset="0"/>
                </a:rPr>
                <a:t>chẳng</a:t>
              </a:r>
              <a:r>
                <a:rPr lang="vi-VN" sz="2400" dirty="0">
                  <a:solidFill>
                    <a:srgbClr val="253D7F"/>
                  </a:solidFill>
                  <a:latin typeface="Arial" panose="020B0604020202020204" pitchFamily="34" charset="0"/>
                  <a:cs typeface="Arial" panose="020B0604020202020204" pitchFamily="34" charset="0"/>
                </a:rPr>
                <a:t> </a:t>
              </a:r>
              <a:r>
                <a:rPr lang="vi-VN" sz="2400" dirty="0" err="1">
                  <a:solidFill>
                    <a:srgbClr val="253D7F"/>
                  </a:solidFill>
                  <a:latin typeface="Arial" panose="020B0604020202020204" pitchFamily="34" charset="0"/>
                  <a:cs typeface="Arial" panose="020B0604020202020204" pitchFamily="34" charset="0"/>
                </a:rPr>
                <a:t>hạn</a:t>
              </a:r>
              <a:r>
                <a:rPr lang="vi-VN" sz="2400" dirty="0">
                  <a:solidFill>
                    <a:srgbClr val="253D7F"/>
                  </a:solidFill>
                  <a:latin typeface="Arial" panose="020B0604020202020204" pitchFamily="34" charset="0"/>
                  <a:cs typeface="Arial" panose="020B0604020202020204" pitchFamily="34" charset="0"/>
                </a:rPr>
                <a:t> như RC Server.</a:t>
              </a:r>
            </a:p>
          </p:txBody>
        </p:sp>
        <p:pic>
          <p:nvPicPr>
            <p:cNvPr id="51" name="Picture 50" descr="Icon&#10;&#10;Description automatically generated">
              <a:extLst>
                <a:ext uri="{FF2B5EF4-FFF2-40B4-BE49-F238E27FC236}">
                  <a16:creationId xmlns:a16="http://schemas.microsoft.com/office/drawing/2014/main" id="{BE097876-94CC-44A7-9334-7AEF9C20812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rot="1470753">
              <a:off x="8074014" y="5187520"/>
              <a:ext cx="914400" cy="914400"/>
            </a:xfrm>
            <a:prstGeom prst="rect">
              <a:avLst/>
            </a:prstGeom>
          </p:spPr>
        </p:pic>
        <p:sp>
          <p:nvSpPr>
            <p:cNvPr id="16" name="TextBox 15">
              <a:extLst>
                <a:ext uri="{FF2B5EF4-FFF2-40B4-BE49-F238E27FC236}">
                  <a16:creationId xmlns:a16="http://schemas.microsoft.com/office/drawing/2014/main" id="{7507ABD9-8F8E-49C6-809B-A33A98566017}"/>
                </a:ext>
              </a:extLst>
            </p:cNvPr>
            <p:cNvSpPr txBox="1"/>
            <p:nvPr/>
          </p:nvSpPr>
          <p:spPr>
            <a:xfrm>
              <a:off x="339412" y="2898419"/>
              <a:ext cx="8354821" cy="461665"/>
            </a:xfrm>
            <a:prstGeom prst="rect">
              <a:avLst/>
            </a:prstGeom>
            <a:noFill/>
          </p:spPr>
          <p:txBody>
            <a:bodyPr wrap="square" rtlCol="0">
              <a:spAutoFit/>
            </a:bodyPr>
            <a:lstStyle/>
            <a:p>
              <a:r>
                <a:rPr lang="en-US" sz="2400" dirty="0">
                  <a:solidFill>
                    <a:srgbClr val="253D7F"/>
                  </a:solidFill>
                  <a:latin typeface="Arial" panose="020B0604020202020204" pitchFamily="34" charset="0"/>
                  <a:cs typeface="Arial" panose="020B0604020202020204" pitchFamily="34" charset="0"/>
                </a:rPr>
                <a:t>✅ </a:t>
              </a:r>
              <a:r>
                <a:rPr lang="vi-VN" sz="2400" dirty="0">
                  <a:solidFill>
                    <a:srgbClr val="253D7F"/>
                  </a:solidFill>
                  <a:latin typeface="Arial" panose="020B0604020202020204" pitchFamily="34" charset="0"/>
                  <a:cs typeface="Arial" panose="020B0604020202020204" pitchFamily="34" charset="0"/>
                </a:rPr>
                <a:t>API </a:t>
              </a:r>
              <a:r>
                <a:rPr lang="vi-VN" sz="2400" dirty="0" err="1">
                  <a:solidFill>
                    <a:srgbClr val="253D7F"/>
                  </a:solidFill>
                  <a:latin typeface="Arial" panose="020B0604020202020204" pitchFamily="34" charset="0"/>
                  <a:cs typeface="Arial" panose="020B0604020202020204" pitchFamily="34" charset="0"/>
                </a:rPr>
                <a:t>ngắn</a:t>
              </a:r>
              <a:r>
                <a:rPr lang="vi-VN" sz="2400" dirty="0">
                  <a:solidFill>
                    <a:srgbClr val="253D7F"/>
                  </a:solidFill>
                  <a:latin typeface="Arial" panose="020B0604020202020204" pitchFamily="34" charset="0"/>
                  <a:cs typeface="Arial" panose="020B0604020202020204" pitchFamily="34" charset="0"/>
                </a:rPr>
                <a:t> </a:t>
              </a:r>
              <a:r>
                <a:rPr lang="vi-VN" sz="2400" dirty="0" err="1">
                  <a:solidFill>
                    <a:srgbClr val="253D7F"/>
                  </a:solidFill>
                  <a:latin typeface="Arial" panose="020B0604020202020204" pitchFamily="34" charset="0"/>
                  <a:cs typeface="Arial" panose="020B0604020202020204" pitchFamily="34" charset="0"/>
                </a:rPr>
                <a:t>gọn</a:t>
              </a:r>
              <a:r>
                <a:rPr lang="vi-VN" sz="2400" dirty="0">
                  <a:solidFill>
                    <a:srgbClr val="253D7F"/>
                  </a:solidFill>
                  <a:latin typeface="Arial" panose="020B0604020202020204" pitchFamily="34" charset="0"/>
                  <a:cs typeface="Arial" panose="020B0604020202020204" pitchFamily="34" charset="0"/>
                </a:rPr>
                <a:t> hơn so </a:t>
              </a:r>
              <a:r>
                <a:rPr lang="vi-VN" sz="2400" dirty="0" err="1">
                  <a:solidFill>
                    <a:srgbClr val="253D7F"/>
                  </a:solidFill>
                  <a:latin typeface="Arial" panose="020B0604020202020204" pitchFamily="34" charset="0"/>
                  <a:cs typeface="Arial" panose="020B0604020202020204" pitchFamily="34" charset="0"/>
                </a:rPr>
                <a:t>với</a:t>
              </a:r>
              <a:r>
                <a:rPr lang="vi-VN" sz="2400" dirty="0">
                  <a:solidFill>
                    <a:srgbClr val="253D7F"/>
                  </a:solidFill>
                  <a:latin typeface="Arial" panose="020B0604020202020204" pitchFamily="34" charset="0"/>
                  <a:cs typeface="Arial" panose="020B0604020202020204" pitchFamily="34" charset="0"/>
                </a:rPr>
                <a:t> </a:t>
              </a:r>
              <a:r>
                <a:rPr lang="vi-VN" sz="2400" dirty="0" err="1">
                  <a:solidFill>
                    <a:srgbClr val="253D7F"/>
                  </a:solidFill>
                  <a:latin typeface="Arial" panose="020B0604020202020204" pitchFamily="34" charset="0"/>
                  <a:cs typeface="Arial" panose="020B0604020202020204" pitchFamily="34" charset="0"/>
                </a:rPr>
                <a:t>Selenium</a:t>
              </a:r>
              <a:r>
                <a:rPr lang="vi-VN" sz="2400" dirty="0">
                  <a:solidFill>
                    <a:srgbClr val="253D7F"/>
                  </a:solidFill>
                  <a:latin typeface="Arial" panose="020B0604020202020204" pitchFamily="34" charset="0"/>
                  <a:cs typeface="Arial" panose="020B0604020202020204" pitchFamily="34" charset="0"/>
                </a:rPr>
                <a:t> RC</a:t>
              </a:r>
            </a:p>
          </p:txBody>
        </p:sp>
      </p:grpSp>
    </p:spTree>
    <p:extLst>
      <p:ext uri="{BB962C8B-B14F-4D97-AF65-F5344CB8AC3E}">
        <p14:creationId xmlns:p14="http://schemas.microsoft.com/office/powerpoint/2010/main" val="10271363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A3273B93-E967-462E-88E9-45AE09675CD0}"/>
              </a:ext>
            </a:extLst>
          </p:cNvPr>
          <p:cNvGrpSpPr/>
          <p:nvPr/>
        </p:nvGrpSpPr>
        <p:grpSpPr>
          <a:xfrm>
            <a:off x="196164" y="1208116"/>
            <a:ext cx="11668600" cy="4613282"/>
            <a:chOff x="196164" y="1447602"/>
            <a:chExt cx="11668600" cy="4613282"/>
          </a:xfrm>
        </p:grpSpPr>
        <p:sp>
          <p:nvSpPr>
            <p:cNvPr id="19" name="TextBox 18">
              <a:extLst>
                <a:ext uri="{FF2B5EF4-FFF2-40B4-BE49-F238E27FC236}">
                  <a16:creationId xmlns:a16="http://schemas.microsoft.com/office/drawing/2014/main" id="{EB5623A4-5553-4846-8987-0DE6682FC439}"/>
                </a:ext>
              </a:extLst>
            </p:cNvPr>
            <p:cNvSpPr txBox="1"/>
            <p:nvPr/>
          </p:nvSpPr>
          <p:spPr>
            <a:xfrm>
              <a:off x="2770783" y="3967904"/>
              <a:ext cx="7751443" cy="830997"/>
            </a:xfrm>
            <a:prstGeom prst="rect">
              <a:avLst/>
            </a:prstGeom>
            <a:noFill/>
          </p:spPr>
          <p:txBody>
            <a:bodyPr wrap="square" rtlCol="0">
              <a:spAutoFit/>
            </a:bodyPr>
            <a:lstStyle/>
            <a:p>
              <a:r>
                <a:rPr lang="en-US" sz="2400" dirty="0">
                  <a:solidFill>
                    <a:schemeClr val="accent5">
                      <a:lumMod val="50000"/>
                    </a:schemeClr>
                  </a:solidFill>
                  <a:latin typeface="Arial" panose="020B0604020202020204" pitchFamily="34" charset="0"/>
                  <a:cs typeface="Arial" panose="020B0604020202020204" pitchFamily="34" charset="0"/>
                </a:rPr>
                <a:t>💥 </a:t>
              </a:r>
              <a:r>
                <a:rPr lang="vi-VN" sz="2400" dirty="0">
                  <a:solidFill>
                    <a:schemeClr val="accent5">
                      <a:lumMod val="50000"/>
                    </a:schemeClr>
                  </a:solidFill>
                  <a:latin typeface="Arial" panose="020B0604020202020204" pitchFamily="34" charset="0"/>
                  <a:cs typeface="Arial" panose="020B0604020202020204" pitchFamily="34" charset="0"/>
                </a:rPr>
                <a:t>Không </a:t>
              </a:r>
              <a:r>
                <a:rPr lang="vi-VN" sz="2400" dirty="0" err="1">
                  <a:solidFill>
                    <a:schemeClr val="accent5">
                      <a:lumMod val="50000"/>
                    </a:schemeClr>
                  </a:solidFill>
                  <a:latin typeface="Arial" panose="020B0604020202020204" pitchFamily="34" charset="0"/>
                  <a:cs typeface="Arial" panose="020B0604020202020204" pitchFamily="34" charset="0"/>
                </a:rPr>
                <a:t>có</a:t>
              </a:r>
              <a:r>
                <a:rPr lang="vi-VN" sz="2400" dirty="0">
                  <a:solidFill>
                    <a:schemeClr val="accent5">
                      <a:lumMod val="50000"/>
                    </a:schemeClr>
                  </a:solidFill>
                  <a:latin typeface="Arial" panose="020B0604020202020204" pitchFamily="34" charset="0"/>
                  <a:cs typeface="Arial" panose="020B0604020202020204" pitchFamily="34" charset="0"/>
                </a:rPr>
                <a:t> cơ </a:t>
              </a:r>
              <a:r>
                <a:rPr lang="vi-VN" sz="2400" dirty="0" err="1">
                  <a:solidFill>
                    <a:schemeClr val="accent5">
                      <a:lumMod val="50000"/>
                    </a:schemeClr>
                  </a:solidFill>
                  <a:latin typeface="Arial" panose="020B0604020202020204" pitchFamily="34" charset="0"/>
                  <a:cs typeface="Arial" panose="020B0604020202020204" pitchFamily="34" charset="0"/>
                </a:rPr>
                <a:t>chế</a:t>
              </a:r>
              <a:r>
                <a:rPr lang="vi-VN" sz="2400" dirty="0">
                  <a:solidFill>
                    <a:schemeClr val="accent5">
                      <a:lumMod val="50000"/>
                    </a:schemeClr>
                  </a:solidFill>
                  <a:latin typeface="Arial" panose="020B0604020202020204" pitchFamily="34" charset="0"/>
                  <a:cs typeface="Arial" panose="020B0604020202020204" pitchFamily="34" charset="0"/>
                </a:rPr>
                <a:t> </a:t>
              </a:r>
              <a:r>
                <a:rPr lang="vi-VN" sz="2400" dirty="0" err="1">
                  <a:solidFill>
                    <a:schemeClr val="accent5">
                      <a:lumMod val="50000"/>
                    </a:schemeClr>
                  </a:solidFill>
                  <a:latin typeface="Arial" panose="020B0604020202020204" pitchFamily="34" charset="0"/>
                  <a:cs typeface="Arial" panose="020B0604020202020204" pitchFamily="34" charset="0"/>
                </a:rPr>
                <a:t>built</a:t>
              </a:r>
              <a:r>
                <a:rPr lang="vi-VN" sz="2400" dirty="0">
                  <a:solidFill>
                    <a:schemeClr val="accent5">
                      <a:lumMod val="50000"/>
                    </a:schemeClr>
                  </a:solidFill>
                  <a:latin typeface="Arial" panose="020B0604020202020204" pitchFamily="34" charset="0"/>
                  <a:cs typeface="Arial" panose="020B0604020202020204" pitchFamily="34" charset="0"/>
                </a:rPr>
                <a:t>-in cho </a:t>
              </a:r>
              <a:r>
                <a:rPr lang="vi-VN" sz="2400" dirty="0" err="1">
                  <a:solidFill>
                    <a:schemeClr val="accent5">
                      <a:lumMod val="50000"/>
                    </a:schemeClr>
                  </a:solidFill>
                  <a:latin typeface="Arial" panose="020B0604020202020204" pitchFamily="34" charset="0"/>
                  <a:cs typeface="Arial" panose="020B0604020202020204" pitchFamily="34" charset="0"/>
                </a:rPr>
                <a:t>việc</a:t>
              </a:r>
              <a:r>
                <a:rPr lang="vi-VN" sz="2400" dirty="0">
                  <a:solidFill>
                    <a:schemeClr val="accent5">
                      <a:lumMod val="50000"/>
                    </a:schemeClr>
                  </a:solidFill>
                  <a:latin typeface="Arial" panose="020B0604020202020204" pitchFamily="34" charset="0"/>
                  <a:cs typeface="Arial" panose="020B0604020202020204" pitchFamily="34" charset="0"/>
                </a:rPr>
                <a:t> ghi </a:t>
              </a:r>
              <a:r>
                <a:rPr lang="vi-VN" sz="2400" dirty="0" err="1">
                  <a:solidFill>
                    <a:schemeClr val="accent5">
                      <a:lumMod val="50000"/>
                    </a:schemeClr>
                  </a:solidFill>
                  <a:latin typeface="Arial" panose="020B0604020202020204" pitchFamily="34" charset="0"/>
                  <a:cs typeface="Arial" panose="020B0604020202020204" pitchFamily="34" charset="0"/>
                </a:rPr>
                <a:t>lại</a:t>
              </a:r>
              <a:r>
                <a:rPr lang="vi-VN" sz="2400" dirty="0">
                  <a:solidFill>
                    <a:schemeClr val="accent5">
                      <a:lumMod val="50000"/>
                    </a:schemeClr>
                  </a:solidFill>
                  <a:latin typeface="Arial" panose="020B0604020202020204" pitchFamily="34" charset="0"/>
                  <a:cs typeface="Arial" panose="020B0604020202020204" pitchFamily="34" charset="0"/>
                </a:rPr>
                <a:t> </a:t>
              </a:r>
              <a:r>
                <a:rPr lang="vi-VN" sz="2400" dirty="0" err="1">
                  <a:solidFill>
                    <a:schemeClr val="accent5">
                      <a:lumMod val="50000"/>
                    </a:schemeClr>
                  </a:solidFill>
                  <a:latin typeface="Arial" panose="020B0604020202020204" pitchFamily="34" charset="0"/>
                  <a:cs typeface="Arial" panose="020B0604020202020204" pitchFamily="34" charset="0"/>
                </a:rPr>
                <a:t>các</a:t>
              </a:r>
              <a:r>
                <a:rPr lang="vi-VN" sz="2400" dirty="0">
                  <a:solidFill>
                    <a:schemeClr val="accent5">
                      <a:lumMod val="50000"/>
                    </a:schemeClr>
                  </a:solidFill>
                  <a:latin typeface="Arial" panose="020B0604020202020204" pitchFamily="34" charset="0"/>
                  <a:cs typeface="Arial" panose="020B0604020202020204" pitchFamily="34" charset="0"/>
                </a:rPr>
                <a:t> thông </a:t>
              </a:r>
              <a:r>
                <a:rPr lang="vi-VN" sz="2400" dirty="0" err="1">
                  <a:solidFill>
                    <a:schemeClr val="accent5">
                      <a:lumMod val="50000"/>
                    </a:schemeClr>
                  </a:solidFill>
                  <a:latin typeface="Arial" panose="020B0604020202020204" pitchFamily="34" charset="0"/>
                  <a:cs typeface="Arial" panose="020B0604020202020204" pitchFamily="34" charset="0"/>
                </a:rPr>
                <a:t>điệp</a:t>
              </a:r>
              <a:r>
                <a:rPr lang="vi-VN" sz="2400" dirty="0">
                  <a:solidFill>
                    <a:schemeClr val="accent5">
                      <a:lumMod val="50000"/>
                    </a:schemeClr>
                  </a:solidFill>
                  <a:latin typeface="Arial" panose="020B0604020202020204" pitchFamily="34" charset="0"/>
                  <a:cs typeface="Arial" panose="020B0604020202020204" pitchFamily="34" charset="0"/>
                </a:rPr>
                <a:t> trong </a:t>
              </a:r>
              <a:r>
                <a:rPr lang="vi-VN" sz="2400" dirty="0" err="1">
                  <a:solidFill>
                    <a:schemeClr val="accent5">
                      <a:lumMod val="50000"/>
                    </a:schemeClr>
                  </a:solidFill>
                  <a:latin typeface="Arial" panose="020B0604020202020204" pitchFamily="34" charset="0"/>
                  <a:cs typeface="Arial" panose="020B0604020202020204" pitchFamily="34" charset="0"/>
                </a:rPr>
                <a:t>thời</a:t>
              </a:r>
              <a:r>
                <a:rPr lang="vi-VN" sz="2400" dirty="0">
                  <a:solidFill>
                    <a:schemeClr val="accent5">
                      <a:lumMod val="50000"/>
                    </a:schemeClr>
                  </a:solidFill>
                  <a:latin typeface="Arial" panose="020B0604020202020204" pitchFamily="34" charset="0"/>
                  <a:cs typeface="Arial" panose="020B0604020202020204" pitchFamily="34" charset="0"/>
                </a:rPr>
                <a:t> gian </a:t>
              </a:r>
              <a:r>
                <a:rPr lang="vi-VN" sz="2400" dirty="0" err="1">
                  <a:solidFill>
                    <a:schemeClr val="accent5">
                      <a:lumMod val="50000"/>
                    </a:schemeClr>
                  </a:solidFill>
                  <a:latin typeface="Arial" panose="020B0604020202020204" pitchFamily="34" charset="0"/>
                  <a:cs typeface="Arial" panose="020B0604020202020204" pitchFamily="34" charset="0"/>
                </a:rPr>
                <a:t>chạy</a:t>
              </a:r>
              <a:r>
                <a:rPr lang="vi-VN" sz="2400" dirty="0">
                  <a:solidFill>
                    <a:schemeClr val="accent5">
                      <a:lumMod val="50000"/>
                    </a:schemeClr>
                  </a:solidFill>
                  <a:latin typeface="Arial" panose="020B0604020202020204" pitchFamily="34" charset="0"/>
                  <a:cs typeface="Arial" panose="020B0604020202020204" pitchFamily="34" charset="0"/>
                </a:rPr>
                <a:t> </a:t>
              </a:r>
              <a:r>
                <a:rPr lang="vi-VN" sz="2400" dirty="0" err="1">
                  <a:solidFill>
                    <a:schemeClr val="accent5">
                      <a:lumMod val="50000"/>
                    </a:schemeClr>
                  </a:solidFill>
                  <a:latin typeface="Arial" panose="020B0604020202020204" pitchFamily="34" charset="0"/>
                  <a:cs typeface="Arial" panose="020B0604020202020204" pitchFamily="34" charset="0"/>
                </a:rPr>
                <a:t>và</a:t>
              </a:r>
              <a:r>
                <a:rPr lang="vi-VN" sz="2400" dirty="0">
                  <a:solidFill>
                    <a:schemeClr val="accent5">
                      <a:lumMod val="50000"/>
                    </a:schemeClr>
                  </a:solidFill>
                  <a:latin typeface="Arial" panose="020B0604020202020204" pitchFamily="34" charset="0"/>
                  <a:cs typeface="Arial" panose="020B0604020202020204" pitchFamily="34" charset="0"/>
                </a:rPr>
                <a:t> sinh ra </a:t>
              </a:r>
              <a:r>
                <a:rPr lang="vi-VN" sz="2400" dirty="0" err="1">
                  <a:solidFill>
                    <a:schemeClr val="accent5">
                      <a:lumMod val="50000"/>
                    </a:schemeClr>
                  </a:solidFill>
                  <a:latin typeface="Arial" panose="020B0604020202020204" pitchFamily="34" charset="0"/>
                  <a:cs typeface="Arial" panose="020B0604020202020204" pitchFamily="34" charset="0"/>
                </a:rPr>
                <a:t>kết</a:t>
              </a:r>
              <a:r>
                <a:rPr lang="vi-VN" sz="2400" dirty="0">
                  <a:solidFill>
                    <a:schemeClr val="accent5">
                      <a:lumMod val="50000"/>
                    </a:schemeClr>
                  </a:solidFill>
                  <a:latin typeface="Arial" panose="020B0604020202020204" pitchFamily="34" charset="0"/>
                  <a:cs typeface="Arial" panose="020B0604020202020204" pitchFamily="34" charset="0"/>
                </a:rPr>
                <a:t> </a:t>
              </a:r>
              <a:r>
                <a:rPr lang="vi-VN" sz="2400" dirty="0" err="1">
                  <a:solidFill>
                    <a:schemeClr val="accent5">
                      <a:lumMod val="50000"/>
                    </a:schemeClr>
                  </a:solidFill>
                  <a:latin typeface="Arial" panose="020B0604020202020204" pitchFamily="34" charset="0"/>
                  <a:cs typeface="Arial" panose="020B0604020202020204" pitchFamily="34" charset="0"/>
                </a:rPr>
                <a:t>quả</a:t>
              </a:r>
              <a:r>
                <a:rPr lang="vi-VN" sz="2400" dirty="0">
                  <a:solidFill>
                    <a:schemeClr val="accent5">
                      <a:lumMod val="50000"/>
                    </a:schemeClr>
                  </a:solidFill>
                  <a:latin typeface="Arial" panose="020B0604020202020204" pitchFamily="34" charset="0"/>
                  <a:cs typeface="Arial" panose="020B0604020202020204" pitchFamily="34" charset="0"/>
                </a:rPr>
                <a:t> </a:t>
              </a:r>
              <a:r>
                <a:rPr lang="vi-VN" sz="2400" dirty="0" err="1">
                  <a:solidFill>
                    <a:schemeClr val="accent5">
                      <a:lumMod val="50000"/>
                    </a:schemeClr>
                  </a:solidFill>
                  <a:latin typeface="Arial" panose="020B0604020202020204" pitchFamily="34" charset="0"/>
                  <a:cs typeface="Arial" panose="020B0604020202020204" pitchFamily="34" charset="0"/>
                </a:rPr>
                <a:t>kiểm</a:t>
              </a:r>
              <a:r>
                <a:rPr lang="vi-VN" sz="2400" dirty="0">
                  <a:solidFill>
                    <a:schemeClr val="accent5">
                      <a:lumMod val="50000"/>
                    </a:schemeClr>
                  </a:solidFill>
                  <a:latin typeface="Arial" panose="020B0604020202020204" pitchFamily="34" charset="0"/>
                  <a:cs typeface="Arial" panose="020B0604020202020204" pitchFamily="34" charset="0"/>
                </a:rPr>
                <a:t> </a:t>
              </a:r>
              <a:r>
                <a:rPr lang="vi-VN" sz="2400" dirty="0" err="1">
                  <a:solidFill>
                    <a:schemeClr val="accent5">
                      <a:lumMod val="50000"/>
                    </a:schemeClr>
                  </a:solidFill>
                  <a:latin typeface="Arial" panose="020B0604020202020204" pitchFamily="34" charset="0"/>
                  <a:cs typeface="Arial" panose="020B0604020202020204" pitchFamily="34" charset="0"/>
                </a:rPr>
                <a:t>thử</a:t>
              </a:r>
              <a:r>
                <a:rPr lang="vi-VN" sz="2400" dirty="0">
                  <a:solidFill>
                    <a:schemeClr val="accent5">
                      <a:lumMod val="50000"/>
                    </a:schemeClr>
                  </a:solidFill>
                  <a:latin typeface="Arial" panose="020B0604020202020204" pitchFamily="34" charset="0"/>
                  <a:cs typeface="Arial" panose="020B0604020202020204" pitchFamily="34" charset="0"/>
                </a:rPr>
                <a:t>.</a:t>
              </a:r>
            </a:p>
          </p:txBody>
        </p:sp>
        <p:pic>
          <p:nvPicPr>
            <p:cNvPr id="59" name="Picture 58">
              <a:extLst>
                <a:ext uri="{FF2B5EF4-FFF2-40B4-BE49-F238E27FC236}">
                  <a16:creationId xmlns:a16="http://schemas.microsoft.com/office/drawing/2014/main" id="{369868A3-0D6A-4557-8BB3-F67BE4B9FD4A}"/>
                </a:ext>
              </a:extLst>
            </p:cNvPr>
            <p:cNvPicPr>
              <a:picLocks noChangeAspect="1"/>
            </p:cNvPicPr>
            <p:nvPr/>
          </p:nvPicPr>
          <p:blipFill>
            <a:blip r:embed="rId2"/>
            <a:stretch>
              <a:fillRect/>
            </a:stretch>
          </p:blipFill>
          <p:spPr>
            <a:xfrm>
              <a:off x="196164" y="1447602"/>
              <a:ext cx="2574619" cy="2520302"/>
            </a:xfrm>
            <a:prstGeom prst="rect">
              <a:avLst/>
            </a:prstGeom>
          </p:spPr>
        </p:pic>
        <p:sp>
          <p:nvSpPr>
            <p:cNvPr id="6" name="TextBox 5">
              <a:extLst>
                <a:ext uri="{FF2B5EF4-FFF2-40B4-BE49-F238E27FC236}">
                  <a16:creationId xmlns:a16="http://schemas.microsoft.com/office/drawing/2014/main" id="{CA74D91A-19EB-4CF7-803B-F2B36DEC4CF6}"/>
                </a:ext>
              </a:extLst>
            </p:cNvPr>
            <p:cNvSpPr txBox="1"/>
            <p:nvPr/>
          </p:nvSpPr>
          <p:spPr>
            <a:xfrm>
              <a:off x="2602081" y="1689767"/>
              <a:ext cx="6164217" cy="584775"/>
            </a:xfrm>
            <a:prstGeom prst="rect">
              <a:avLst/>
            </a:prstGeom>
            <a:solidFill>
              <a:schemeClr val="accent4">
                <a:lumMod val="20000"/>
                <a:lumOff val="80000"/>
              </a:schemeClr>
            </a:solidFill>
          </p:spPr>
          <p:txBody>
            <a:bodyPr wrap="square" rtlCol="0">
              <a:spAutoFit/>
            </a:bodyPr>
            <a:lstStyle>
              <a:defPPr>
                <a:defRPr lang="en-US"/>
              </a:defPPr>
              <a:lvl1pPr algn="ctr">
                <a:defRPr sz="6000" b="1">
                  <a:latin typeface="UTM Futura Extra" panose="02040603050506020204" pitchFamily="18" charset="0"/>
                  <a:ea typeface="Segoe UI Black" panose="020B0A02040204020203" pitchFamily="34" charset="0"/>
                  <a:cs typeface="Segoe UI" panose="020B0502040204020203" pitchFamily="34" charset="0"/>
                </a:defRPr>
              </a:lvl1pPr>
            </a:lstStyle>
            <a:p>
              <a:r>
                <a:rPr lang="vi-VN" sz="3200">
                  <a:solidFill>
                    <a:schemeClr val="accent5">
                      <a:lumMod val="75000"/>
                    </a:schemeClr>
                  </a:solidFill>
                  <a:latin typeface="Arial" panose="020B0604020202020204" pitchFamily="34" charset="0"/>
                  <a:cs typeface="Arial" panose="020B0604020202020204" pitchFamily="34" charset="0"/>
                </a:rPr>
                <a:t>ĐIỂM </a:t>
              </a:r>
              <a:r>
                <a:rPr lang="en-US" sz="3200">
                  <a:solidFill>
                    <a:schemeClr val="accent5">
                      <a:lumMod val="75000"/>
                    </a:schemeClr>
                  </a:solidFill>
                  <a:latin typeface="Arial" panose="020B0604020202020204" pitchFamily="34" charset="0"/>
                  <a:cs typeface="Arial" panose="020B0604020202020204" pitchFamily="34" charset="0"/>
                </a:rPr>
                <a:t>YẾU</a:t>
              </a:r>
              <a:r>
                <a:rPr lang="vi-VN" sz="3200">
                  <a:solidFill>
                    <a:schemeClr val="accent5">
                      <a:lumMod val="75000"/>
                    </a:schemeClr>
                  </a:solidFill>
                  <a:latin typeface="Arial" panose="020B0604020202020204" pitchFamily="34" charset="0"/>
                  <a:cs typeface="Arial" panose="020B0604020202020204" pitchFamily="34" charset="0"/>
                </a:rPr>
                <a:t> </a:t>
              </a:r>
              <a:r>
                <a:rPr lang="vi-VN" sz="3200" dirty="0">
                  <a:solidFill>
                    <a:schemeClr val="accent5">
                      <a:lumMod val="75000"/>
                    </a:schemeClr>
                  </a:solidFill>
                  <a:latin typeface="Arial" panose="020B0604020202020204" pitchFamily="34" charset="0"/>
                  <a:cs typeface="Arial" panose="020B0604020202020204" pitchFamily="34" charset="0"/>
                </a:rPr>
                <a:t>CỦA WEBDRIVER</a:t>
              </a:r>
            </a:p>
          </p:txBody>
        </p:sp>
        <p:sp>
          <p:nvSpPr>
            <p:cNvPr id="4" name="TextBox 3">
              <a:extLst>
                <a:ext uri="{FF2B5EF4-FFF2-40B4-BE49-F238E27FC236}">
                  <a16:creationId xmlns:a16="http://schemas.microsoft.com/office/drawing/2014/main" id="{1D215629-E8AE-4BBC-91FD-3C11F8A16104}"/>
                </a:ext>
              </a:extLst>
            </p:cNvPr>
            <p:cNvSpPr txBox="1"/>
            <p:nvPr/>
          </p:nvSpPr>
          <p:spPr>
            <a:xfrm>
              <a:off x="2770783" y="2850486"/>
              <a:ext cx="9093981" cy="461665"/>
            </a:xfrm>
            <a:prstGeom prst="rect">
              <a:avLst/>
            </a:prstGeom>
            <a:noFill/>
          </p:spPr>
          <p:txBody>
            <a:bodyPr wrap="square" rtlCol="0">
              <a:spAutoFit/>
            </a:bodyPr>
            <a:lstStyle/>
            <a:p>
              <a:pPr algn="just"/>
              <a:r>
                <a:rPr lang="en-US" sz="2400">
                  <a:solidFill>
                    <a:schemeClr val="accent5">
                      <a:lumMod val="50000"/>
                    </a:schemeClr>
                  </a:solidFill>
                  <a:latin typeface="Arial" panose="020B0604020202020204" pitchFamily="34" charset="0"/>
                  <a:cs typeface="Arial" panose="020B0604020202020204" pitchFamily="34" charset="0"/>
                </a:rPr>
                <a:t>💥 Yêu cầu kiến thức lập trình.</a:t>
              </a:r>
            </a:p>
          </p:txBody>
        </p:sp>
        <p:sp>
          <p:nvSpPr>
            <p:cNvPr id="10" name="TextBox 9">
              <a:extLst>
                <a:ext uri="{FF2B5EF4-FFF2-40B4-BE49-F238E27FC236}">
                  <a16:creationId xmlns:a16="http://schemas.microsoft.com/office/drawing/2014/main" id="{802482CA-E18E-437B-817F-1DF61C61E351}"/>
                </a:ext>
              </a:extLst>
            </p:cNvPr>
            <p:cNvSpPr txBox="1"/>
            <p:nvPr/>
          </p:nvSpPr>
          <p:spPr>
            <a:xfrm>
              <a:off x="2705247" y="5229887"/>
              <a:ext cx="7502240" cy="830997"/>
            </a:xfrm>
            <a:prstGeom prst="rect">
              <a:avLst/>
            </a:prstGeom>
            <a:noFill/>
          </p:spPr>
          <p:txBody>
            <a:bodyPr wrap="square" rtlCol="0">
              <a:spAutoFit/>
            </a:bodyPr>
            <a:lstStyle/>
            <a:p>
              <a:pPr algn="just"/>
              <a:r>
                <a:rPr lang="en-US" sz="2400" dirty="0">
                  <a:solidFill>
                    <a:schemeClr val="accent5">
                      <a:lumMod val="50000"/>
                    </a:schemeClr>
                  </a:solidFill>
                  <a:latin typeface="Arial" panose="020B0604020202020204" pitchFamily="34" charset="0"/>
                  <a:cs typeface="Arial" panose="020B0604020202020204" pitchFamily="34" charset="0"/>
                </a:rPr>
                <a:t>💥</a:t>
              </a:r>
              <a:r>
                <a:rPr lang="en-US" sz="2400" dirty="0">
                  <a:solidFill>
                    <a:srgbClr val="253D7F"/>
                  </a:solidFill>
                  <a:latin typeface="Arial" panose="020B0604020202020204" pitchFamily="34" charset="0"/>
                  <a:cs typeface="Arial" panose="020B0604020202020204" pitchFamily="34" charset="0"/>
                </a:rPr>
                <a:t> </a:t>
              </a:r>
              <a:r>
                <a:rPr lang="vi-VN" sz="2400" dirty="0">
                  <a:solidFill>
                    <a:schemeClr val="accent5">
                      <a:lumMod val="50000"/>
                    </a:schemeClr>
                  </a:solidFill>
                  <a:latin typeface="Arial" panose="020B0604020202020204" pitchFamily="34" charset="0"/>
                  <a:cs typeface="Arial" panose="020B0604020202020204" pitchFamily="34" charset="0"/>
                </a:rPr>
                <a:t>Không </a:t>
              </a:r>
              <a:r>
                <a:rPr lang="vi-VN" sz="2400" dirty="0" err="1">
                  <a:solidFill>
                    <a:schemeClr val="accent5">
                      <a:lumMod val="50000"/>
                    </a:schemeClr>
                  </a:solidFill>
                  <a:latin typeface="Arial" panose="020B0604020202020204" pitchFamily="34" charset="0"/>
                  <a:cs typeface="Arial" panose="020B0604020202020204" pitchFamily="34" charset="0"/>
                </a:rPr>
                <a:t>sẵn</a:t>
              </a:r>
              <a:r>
                <a:rPr lang="vi-VN" sz="2400" dirty="0">
                  <a:solidFill>
                    <a:schemeClr val="accent5">
                      <a:lumMod val="50000"/>
                    </a:schemeClr>
                  </a:solidFill>
                  <a:latin typeface="Arial" panose="020B0604020202020204" pitchFamily="34" charset="0"/>
                  <a:cs typeface="Arial" panose="020B0604020202020204" pitchFamily="34" charset="0"/>
                </a:rPr>
                <a:t> </a:t>
              </a:r>
              <a:r>
                <a:rPr lang="vi-VN" sz="2400" dirty="0" err="1">
                  <a:solidFill>
                    <a:schemeClr val="accent5">
                      <a:lumMod val="50000"/>
                    </a:schemeClr>
                  </a:solidFill>
                  <a:latin typeface="Arial" panose="020B0604020202020204" pitchFamily="34" charset="0"/>
                  <a:cs typeface="Arial" panose="020B0604020202020204" pitchFamily="34" charset="0"/>
                </a:rPr>
                <a:t>sàng</a:t>
              </a:r>
              <a:r>
                <a:rPr lang="vi-VN" sz="2400" dirty="0">
                  <a:solidFill>
                    <a:schemeClr val="accent5">
                      <a:lumMod val="50000"/>
                    </a:schemeClr>
                  </a:solidFill>
                  <a:latin typeface="Arial" panose="020B0604020202020204" pitchFamily="34" charset="0"/>
                  <a:cs typeface="Arial" panose="020B0604020202020204" pitchFamily="34" charset="0"/>
                </a:rPr>
                <a:t> h</a:t>
              </a:r>
              <a:r>
                <a:rPr lang="en-US" sz="2400" dirty="0">
                  <a:solidFill>
                    <a:schemeClr val="accent5">
                      <a:lumMod val="50000"/>
                    </a:schemeClr>
                  </a:solidFill>
                  <a:latin typeface="Arial" panose="020B0604020202020204" pitchFamily="34" charset="0"/>
                  <a:cs typeface="Arial" panose="020B0604020202020204" pitchFamily="34" charset="0"/>
                </a:rPr>
                <a:t>ỗ</a:t>
              </a:r>
              <a:r>
                <a:rPr lang="vi-VN" sz="2400" dirty="0">
                  <a:solidFill>
                    <a:schemeClr val="accent5">
                      <a:lumMod val="50000"/>
                    </a:schemeClr>
                  </a:solidFill>
                  <a:latin typeface="Arial" panose="020B0604020202020204" pitchFamily="34" charset="0"/>
                  <a:cs typeface="Arial" panose="020B0604020202020204" pitchFamily="34" charset="0"/>
                </a:rPr>
                <a:t> </a:t>
              </a:r>
              <a:r>
                <a:rPr lang="vi-VN" sz="2400" dirty="0" err="1">
                  <a:solidFill>
                    <a:schemeClr val="accent5">
                      <a:lumMod val="50000"/>
                    </a:schemeClr>
                  </a:solidFill>
                  <a:latin typeface="Arial" panose="020B0604020202020204" pitchFamily="34" charset="0"/>
                  <a:cs typeface="Arial" panose="020B0604020202020204" pitchFamily="34" charset="0"/>
                </a:rPr>
                <a:t>trợ</a:t>
              </a:r>
              <a:r>
                <a:rPr lang="vi-VN" sz="2400" dirty="0">
                  <a:solidFill>
                    <a:schemeClr val="accent5">
                      <a:lumMod val="50000"/>
                    </a:schemeClr>
                  </a:solidFill>
                  <a:latin typeface="Arial" panose="020B0604020202020204" pitchFamily="34" charset="0"/>
                  <a:cs typeface="Arial" panose="020B0604020202020204" pitchFamily="34" charset="0"/>
                </a:rPr>
                <a:t> </a:t>
              </a:r>
              <a:r>
                <a:rPr lang="vi-VN" sz="2400" dirty="0" err="1">
                  <a:solidFill>
                    <a:schemeClr val="accent5">
                      <a:lumMod val="50000"/>
                    </a:schemeClr>
                  </a:solidFill>
                  <a:latin typeface="Arial" panose="020B0604020202020204" pitchFamily="34" charset="0"/>
                  <a:cs typeface="Arial" panose="020B0604020202020204" pitchFamily="34" charset="0"/>
                </a:rPr>
                <a:t>các</a:t>
              </a:r>
              <a:r>
                <a:rPr lang="vi-VN" sz="2400" dirty="0">
                  <a:solidFill>
                    <a:schemeClr val="accent5">
                      <a:lumMod val="50000"/>
                    </a:schemeClr>
                  </a:solidFill>
                  <a:latin typeface="Arial" panose="020B0604020202020204" pitchFamily="34" charset="0"/>
                  <a:cs typeface="Arial" panose="020B0604020202020204" pitchFamily="34" charset="0"/>
                </a:rPr>
                <a:t> </a:t>
              </a:r>
              <a:r>
                <a:rPr lang="vi-VN" sz="2400" dirty="0" err="1">
                  <a:solidFill>
                    <a:schemeClr val="accent5">
                      <a:lumMod val="50000"/>
                    </a:schemeClr>
                  </a:solidFill>
                  <a:latin typeface="Arial" panose="020B0604020202020204" pitchFamily="34" charset="0"/>
                  <a:cs typeface="Arial" panose="020B0604020202020204" pitchFamily="34" charset="0"/>
                </a:rPr>
                <a:t>trình</a:t>
              </a:r>
              <a:r>
                <a:rPr lang="vi-VN" sz="2400" dirty="0">
                  <a:solidFill>
                    <a:schemeClr val="accent5">
                      <a:lumMod val="50000"/>
                    </a:schemeClr>
                  </a:solidFill>
                  <a:latin typeface="Arial" panose="020B0604020202020204" pitchFamily="34" charset="0"/>
                  <a:cs typeface="Arial" panose="020B0604020202020204" pitchFamily="34" charset="0"/>
                </a:rPr>
                <a:t> </a:t>
              </a:r>
              <a:r>
                <a:rPr lang="vi-VN" sz="2400" dirty="0" err="1">
                  <a:solidFill>
                    <a:schemeClr val="accent5">
                      <a:lumMod val="50000"/>
                    </a:schemeClr>
                  </a:solidFill>
                  <a:latin typeface="Arial" panose="020B0604020202020204" pitchFamily="34" charset="0"/>
                  <a:cs typeface="Arial" panose="020B0604020202020204" pitchFamily="34" charset="0"/>
                </a:rPr>
                <a:t>duyệt</a:t>
              </a:r>
              <a:r>
                <a:rPr lang="vi-VN" sz="2400" dirty="0">
                  <a:solidFill>
                    <a:schemeClr val="accent5">
                      <a:lumMod val="50000"/>
                    </a:schemeClr>
                  </a:solidFill>
                  <a:latin typeface="Arial" panose="020B0604020202020204" pitchFamily="34" charset="0"/>
                  <a:cs typeface="Arial" panose="020B0604020202020204" pitchFamily="34" charset="0"/>
                </a:rPr>
                <a:t> </a:t>
              </a:r>
              <a:r>
                <a:rPr lang="vi-VN" sz="2400" dirty="0" err="1">
                  <a:solidFill>
                    <a:schemeClr val="accent5">
                      <a:lumMod val="50000"/>
                    </a:schemeClr>
                  </a:solidFill>
                  <a:latin typeface="Arial" panose="020B0604020202020204" pitchFamily="34" charset="0"/>
                  <a:cs typeface="Arial" panose="020B0604020202020204" pitchFamily="34" charset="0"/>
                </a:rPr>
                <a:t>mới</a:t>
              </a:r>
              <a:r>
                <a:rPr lang="vi-VN" sz="2400" dirty="0">
                  <a:solidFill>
                    <a:schemeClr val="accent5">
                      <a:lumMod val="50000"/>
                    </a:schemeClr>
                  </a:solidFill>
                  <a:latin typeface="Arial" panose="020B0604020202020204" pitchFamily="34" charset="0"/>
                  <a:cs typeface="Arial" panose="020B0604020202020204" pitchFamily="34" charset="0"/>
                </a:rPr>
                <a:t>. </a:t>
              </a:r>
              <a:r>
                <a:rPr lang="vi-VN" sz="2400" dirty="0" err="1">
                  <a:solidFill>
                    <a:schemeClr val="accent5">
                      <a:lumMod val="50000"/>
                    </a:schemeClr>
                  </a:solidFill>
                  <a:latin typeface="Arial" panose="020B0604020202020204" pitchFamily="34" charset="0"/>
                  <a:cs typeface="Arial" panose="020B0604020202020204" pitchFamily="34" charset="0"/>
                </a:rPr>
                <a:t>Cần</a:t>
              </a:r>
              <a:r>
                <a:rPr lang="vi-VN" sz="2400" dirty="0">
                  <a:solidFill>
                    <a:schemeClr val="accent5">
                      <a:lumMod val="50000"/>
                    </a:schemeClr>
                  </a:solidFill>
                  <a:latin typeface="Arial" panose="020B0604020202020204" pitchFamily="34" charset="0"/>
                  <a:cs typeface="Arial" panose="020B0604020202020204" pitchFamily="34" charset="0"/>
                </a:rPr>
                <a:t> </a:t>
              </a:r>
              <a:r>
                <a:rPr lang="vi-VN" sz="2400" dirty="0" err="1">
                  <a:solidFill>
                    <a:schemeClr val="accent5">
                      <a:lumMod val="50000"/>
                    </a:schemeClr>
                  </a:solidFill>
                  <a:latin typeface="Arial" panose="020B0604020202020204" pitchFamily="34" charset="0"/>
                  <a:cs typeface="Arial" panose="020B0604020202020204" pitchFamily="34" charset="0"/>
                </a:rPr>
                <a:t>phải</a:t>
              </a:r>
              <a:r>
                <a:rPr lang="vi-VN" sz="2400" dirty="0">
                  <a:solidFill>
                    <a:schemeClr val="accent5">
                      <a:lumMod val="50000"/>
                    </a:schemeClr>
                  </a:solidFill>
                  <a:latin typeface="Arial" panose="020B0604020202020204" pitchFamily="34" charset="0"/>
                  <a:cs typeface="Arial" panose="020B0604020202020204" pitchFamily="34" charset="0"/>
                </a:rPr>
                <a:t> </a:t>
              </a:r>
              <a:r>
                <a:rPr lang="vi-VN" sz="2400" dirty="0" err="1">
                  <a:solidFill>
                    <a:schemeClr val="accent5">
                      <a:lumMod val="50000"/>
                    </a:schemeClr>
                  </a:solidFill>
                  <a:latin typeface="Arial" panose="020B0604020202020204" pitchFamily="34" charset="0"/>
                  <a:cs typeface="Arial" panose="020B0604020202020204" pitchFamily="34" charset="0"/>
                </a:rPr>
                <a:t>thiết</a:t>
              </a:r>
              <a:r>
                <a:rPr lang="vi-VN" sz="2400" dirty="0">
                  <a:solidFill>
                    <a:schemeClr val="accent5">
                      <a:lumMod val="50000"/>
                    </a:schemeClr>
                  </a:solidFill>
                  <a:latin typeface="Arial" panose="020B0604020202020204" pitchFamily="34" charset="0"/>
                  <a:cs typeface="Arial" panose="020B0604020202020204" pitchFamily="34" charset="0"/>
                </a:rPr>
                <a:t> </a:t>
              </a:r>
              <a:r>
                <a:rPr lang="vi-VN" sz="2400" dirty="0" err="1">
                  <a:solidFill>
                    <a:schemeClr val="accent5">
                      <a:lumMod val="50000"/>
                    </a:schemeClr>
                  </a:solidFill>
                  <a:latin typeface="Arial" panose="020B0604020202020204" pitchFamily="34" charset="0"/>
                  <a:cs typeface="Arial" panose="020B0604020202020204" pitchFamily="34" charset="0"/>
                </a:rPr>
                <a:t>lập</a:t>
              </a:r>
              <a:r>
                <a:rPr lang="vi-VN" sz="2400" dirty="0">
                  <a:solidFill>
                    <a:schemeClr val="accent5">
                      <a:lumMod val="50000"/>
                    </a:schemeClr>
                  </a:solidFill>
                  <a:latin typeface="Arial" panose="020B0604020202020204" pitchFamily="34" charset="0"/>
                  <a:cs typeface="Arial" panose="020B0604020202020204" pitchFamily="34" charset="0"/>
                </a:rPr>
                <a:t> </a:t>
              </a:r>
              <a:r>
                <a:rPr lang="vi-VN" sz="2400" dirty="0" err="1">
                  <a:solidFill>
                    <a:schemeClr val="accent5">
                      <a:lumMod val="50000"/>
                    </a:schemeClr>
                  </a:solidFill>
                  <a:latin typeface="Arial" panose="020B0604020202020204" pitchFamily="34" charset="0"/>
                  <a:cs typeface="Arial" panose="020B0604020202020204" pitchFamily="34" charset="0"/>
                </a:rPr>
                <a:t>driver</a:t>
              </a:r>
              <a:r>
                <a:rPr lang="vi-VN" sz="2400" dirty="0">
                  <a:solidFill>
                    <a:schemeClr val="accent5">
                      <a:lumMod val="50000"/>
                    </a:schemeClr>
                  </a:solidFill>
                  <a:latin typeface="Arial" panose="020B0604020202020204" pitchFamily="34" charset="0"/>
                  <a:cs typeface="Arial" panose="020B0604020202020204" pitchFamily="34" charset="0"/>
                </a:rPr>
                <a:t> cho </a:t>
              </a:r>
              <a:r>
                <a:rPr lang="vi-VN" sz="2400" dirty="0" err="1">
                  <a:solidFill>
                    <a:schemeClr val="accent5">
                      <a:lumMod val="50000"/>
                    </a:schemeClr>
                  </a:solidFill>
                  <a:latin typeface="Arial" panose="020B0604020202020204" pitchFamily="34" charset="0"/>
                  <a:cs typeface="Arial" panose="020B0604020202020204" pitchFamily="34" charset="0"/>
                </a:rPr>
                <a:t>trình</a:t>
              </a:r>
              <a:r>
                <a:rPr lang="vi-VN" sz="2400" dirty="0">
                  <a:solidFill>
                    <a:schemeClr val="accent5">
                      <a:lumMod val="50000"/>
                    </a:schemeClr>
                  </a:solidFill>
                  <a:latin typeface="Arial" panose="020B0604020202020204" pitchFamily="34" charset="0"/>
                  <a:cs typeface="Arial" panose="020B0604020202020204" pitchFamily="34" charset="0"/>
                </a:rPr>
                <a:t> </a:t>
              </a:r>
              <a:r>
                <a:rPr lang="vi-VN" sz="2400" dirty="0" err="1">
                  <a:solidFill>
                    <a:schemeClr val="accent5">
                      <a:lumMod val="50000"/>
                    </a:schemeClr>
                  </a:solidFill>
                  <a:latin typeface="Arial" panose="020B0604020202020204" pitchFamily="34" charset="0"/>
                  <a:cs typeface="Arial" panose="020B0604020202020204" pitchFamily="34" charset="0"/>
                </a:rPr>
                <a:t>duyệt</a:t>
              </a:r>
              <a:r>
                <a:rPr lang="vi-VN" sz="2400" dirty="0">
                  <a:solidFill>
                    <a:schemeClr val="accent5">
                      <a:lumMod val="50000"/>
                    </a:schemeClr>
                  </a:solidFill>
                  <a:latin typeface="Arial" panose="020B0604020202020204" pitchFamily="34" charset="0"/>
                  <a:cs typeface="Arial" panose="020B0604020202020204" pitchFamily="34" charset="0"/>
                </a:rPr>
                <a:t> tương </a:t>
              </a:r>
              <a:r>
                <a:rPr lang="vi-VN" sz="2400" dirty="0" err="1">
                  <a:solidFill>
                    <a:schemeClr val="accent5">
                      <a:lumMod val="50000"/>
                    </a:schemeClr>
                  </a:solidFill>
                  <a:latin typeface="Arial" panose="020B0604020202020204" pitchFamily="34" charset="0"/>
                  <a:cs typeface="Arial" panose="020B0604020202020204" pitchFamily="34" charset="0"/>
                </a:rPr>
                <a:t>ứng</a:t>
              </a:r>
              <a:r>
                <a:rPr lang="vi-VN" sz="2400" dirty="0">
                  <a:solidFill>
                    <a:schemeClr val="accent5">
                      <a:lumMod val="50000"/>
                    </a:schemeClr>
                  </a:solidFill>
                  <a:latin typeface="Arial" panose="020B0604020202020204" pitchFamily="34" charset="0"/>
                  <a:cs typeface="Arial" panose="020B0604020202020204" pitchFamily="34" charset="0"/>
                </a:rPr>
                <a:t>.</a:t>
              </a:r>
            </a:p>
          </p:txBody>
        </p:sp>
      </p:grpSp>
      <p:pic>
        <p:nvPicPr>
          <p:cNvPr id="18" name="Picture 17" descr="A picture containing text, display, electronics, screenshot&#10;&#10;Description automatically generated">
            <a:extLst>
              <a:ext uri="{FF2B5EF4-FFF2-40B4-BE49-F238E27FC236}">
                <a16:creationId xmlns:a16="http://schemas.microsoft.com/office/drawing/2014/main" id="{5A725CE1-D371-4E24-9A79-7E06BE93EE5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17773" y="2231841"/>
            <a:ext cx="1015999" cy="1015999"/>
          </a:xfrm>
          <a:prstGeom prst="rect">
            <a:avLst/>
          </a:prstGeom>
        </p:spPr>
      </p:pic>
    </p:spTree>
    <p:extLst>
      <p:ext uri="{BB962C8B-B14F-4D97-AF65-F5344CB8AC3E}">
        <p14:creationId xmlns:p14="http://schemas.microsoft.com/office/powerpoint/2010/main" val="39453943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9EDE808E-24B6-428A-B369-2B1550384B90}"/>
              </a:ext>
            </a:extLst>
          </p:cNvPr>
          <p:cNvGrpSpPr/>
          <p:nvPr/>
        </p:nvGrpSpPr>
        <p:grpSpPr>
          <a:xfrm>
            <a:off x="282414" y="144371"/>
            <a:ext cx="11627172" cy="6569258"/>
            <a:chOff x="138108" y="134059"/>
            <a:chExt cx="11627172" cy="6569258"/>
          </a:xfrm>
        </p:grpSpPr>
        <p:grpSp>
          <p:nvGrpSpPr>
            <p:cNvPr id="2" name="Group 1">
              <a:extLst>
                <a:ext uri="{FF2B5EF4-FFF2-40B4-BE49-F238E27FC236}">
                  <a16:creationId xmlns:a16="http://schemas.microsoft.com/office/drawing/2014/main" id="{CC9AFFF4-CD2B-4D94-96AC-722BF0EECBFB}"/>
                </a:ext>
              </a:extLst>
            </p:cNvPr>
            <p:cNvGrpSpPr/>
            <p:nvPr/>
          </p:nvGrpSpPr>
          <p:grpSpPr>
            <a:xfrm>
              <a:off x="138108" y="134059"/>
              <a:ext cx="9789665" cy="2520302"/>
              <a:chOff x="94565" y="1237145"/>
              <a:chExt cx="9789665" cy="2520302"/>
            </a:xfrm>
          </p:grpSpPr>
          <p:pic>
            <p:nvPicPr>
              <p:cNvPr id="59" name="Picture 58">
                <a:extLst>
                  <a:ext uri="{FF2B5EF4-FFF2-40B4-BE49-F238E27FC236}">
                    <a16:creationId xmlns:a16="http://schemas.microsoft.com/office/drawing/2014/main" id="{369868A3-0D6A-4557-8BB3-F67BE4B9FD4A}"/>
                  </a:ext>
                </a:extLst>
              </p:cNvPr>
              <p:cNvPicPr>
                <a:picLocks noChangeAspect="1"/>
              </p:cNvPicPr>
              <p:nvPr/>
            </p:nvPicPr>
            <p:blipFill>
              <a:blip r:embed="rId2"/>
              <a:stretch>
                <a:fillRect/>
              </a:stretch>
            </p:blipFill>
            <p:spPr>
              <a:xfrm>
                <a:off x="94565" y="1237145"/>
                <a:ext cx="2574619" cy="2520302"/>
              </a:xfrm>
              <a:prstGeom prst="rect">
                <a:avLst/>
              </a:prstGeom>
            </p:spPr>
          </p:pic>
          <p:sp>
            <p:nvSpPr>
              <p:cNvPr id="6" name="TextBox 5">
                <a:extLst>
                  <a:ext uri="{FF2B5EF4-FFF2-40B4-BE49-F238E27FC236}">
                    <a16:creationId xmlns:a16="http://schemas.microsoft.com/office/drawing/2014/main" id="{CA74D91A-19EB-4CF7-803B-F2B36DEC4CF6}"/>
                  </a:ext>
                </a:extLst>
              </p:cNvPr>
              <p:cNvSpPr txBox="1"/>
              <p:nvPr/>
            </p:nvSpPr>
            <p:spPr>
              <a:xfrm>
                <a:off x="2602082" y="1450281"/>
                <a:ext cx="7282148" cy="461665"/>
              </a:xfrm>
              <a:prstGeom prst="rect">
                <a:avLst/>
              </a:prstGeom>
              <a:solidFill>
                <a:srgbClr val="5AE4CA"/>
              </a:solidFill>
            </p:spPr>
            <p:txBody>
              <a:bodyPr wrap="square" rtlCol="0">
                <a:spAutoFit/>
              </a:bodyPr>
              <a:lstStyle>
                <a:defPPr>
                  <a:defRPr lang="en-US"/>
                </a:defPPr>
                <a:lvl1pPr algn="ctr">
                  <a:defRPr sz="6000" b="1">
                    <a:latin typeface="UTM Futura Extra" panose="02040603050506020204" pitchFamily="18" charset="0"/>
                    <a:ea typeface="Segoe UI Black" panose="020B0A02040204020203" pitchFamily="34" charset="0"/>
                    <a:cs typeface="Segoe UI" panose="020B0502040204020203" pitchFamily="34" charset="0"/>
                  </a:defRPr>
                </a:lvl1pPr>
              </a:lstStyle>
              <a:p>
                <a:r>
                  <a:rPr lang="vi-VN" sz="2400">
                    <a:solidFill>
                      <a:srgbClr val="253D7F"/>
                    </a:solidFill>
                    <a:latin typeface="Arial" panose="020B0604020202020204" pitchFamily="34" charset="0"/>
                    <a:cs typeface="Arial" panose="020B0604020202020204" pitchFamily="34" charset="0"/>
                  </a:rPr>
                  <a:t>CÁC HOẠT ĐỘNG CỦA SELENIUM WEBDRIVER</a:t>
                </a:r>
              </a:p>
            </p:txBody>
          </p:sp>
        </p:grpSp>
        <p:sp>
          <p:nvSpPr>
            <p:cNvPr id="10" name="TextBox 9">
              <a:extLst>
                <a:ext uri="{FF2B5EF4-FFF2-40B4-BE49-F238E27FC236}">
                  <a16:creationId xmlns:a16="http://schemas.microsoft.com/office/drawing/2014/main" id="{1EA37A7D-8FBD-4C04-AE72-2D8415B1F35C}"/>
                </a:ext>
              </a:extLst>
            </p:cNvPr>
            <p:cNvSpPr txBox="1"/>
            <p:nvPr/>
          </p:nvSpPr>
          <p:spPr>
            <a:xfrm>
              <a:off x="2772456" y="2553518"/>
              <a:ext cx="8588207" cy="769441"/>
            </a:xfrm>
            <a:prstGeom prst="rect">
              <a:avLst/>
            </a:prstGeom>
            <a:noFill/>
          </p:spPr>
          <p:txBody>
            <a:bodyPr wrap="square" rtlCol="0">
              <a:spAutoFit/>
            </a:bodyPr>
            <a:lstStyle/>
            <a:p>
              <a:pPr algn="just"/>
              <a:r>
                <a:rPr lang="en-US" sz="2200">
                  <a:solidFill>
                    <a:srgbClr val="002060"/>
                  </a:solidFill>
                  <a:latin typeface="Arial" panose="020B0604020202020204" pitchFamily="34" charset="0"/>
                  <a:cs typeface="Arial" panose="020B0604020202020204" pitchFamily="34" charset="0"/>
                </a:rPr>
                <a:t>▶ </a:t>
              </a:r>
              <a:r>
                <a:rPr lang="vi-VN" sz="2200">
                  <a:solidFill>
                    <a:srgbClr val="002060"/>
                  </a:solidFill>
                  <a:latin typeface="Arial" panose="020B0604020202020204" pitchFamily="34" charset="0"/>
                  <a:cs typeface="Arial" panose="020B0604020202020204" pitchFamily="34" charset="0"/>
                </a:rPr>
                <a:t>Sau </a:t>
              </a:r>
              <a:r>
                <a:rPr lang="vi-VN" sz="2200" dirty="0" err="1">
                  <a:solidFill>
                    <a:srgbClr val="002060"/>
                  </a:solidFill>
                  <a:latin typeface="Arial" panose="020B0604020202020204" pitchFamily="34" charset="0"/>
                  <a:cs typeface="Arial" panose="020B0604020202020204" pitchFamily="34" charset="0"/>
                </a:rPr>
                <a:t>đó</a:t>
              </a:r>
              <a:r>
                <a:rPr lang="vi-VN" sz="2200" dirty="0">
                  <a:solidFill>
                    <a:srgbClr val="002060"/>
                  </a:solidFill>
                  <a:latin typeface="Arial" panose="020B0604020202020204" pitchFamily="34" charset="0"/>
                  <a:cs typeface="Arial" panose="020B0604020202020204" pitchFamily="34" charset="0"/>
                </a:rPr>
                <a:t>, </a:t>
              </a:r>
              <a:r>
                <a:rPr lang="vi-VN" sz="2200" dirty="0" err="1">
                  <a:solidFill>
                    <a:srgbClr val="002060"/>
                  </a:solidFill>
                  <a:latin typeface="Arial" panose="020B0604020202020204" pitchFamily="34" charset="0"/>
                  <a:cs typeface="Arial" panose="020B0604020202020204" pitchFamily="34" charset="0"/>
                </a:rPr>
                <a:t>trình</a:t>
              </a:r>
              <a:r>
                <a:rPr lang="vi-VN" sz="2200" dirty="0">
                  <a:solidFill>
                    <a:srgbClr val="002060"/>
                  </a:solidFill>
                  <a:latin typeface="Arial" panose="020B0604020202020204" pitchFamily="34" charset="0"/>
                  <a:cs typeface="Arial" panose="020B0604020202020204" pitchFamily="34" charset="0"/>
                </a:rPr>
                <a:t> </a:t>
              </a:r>
              <a:r>
                <a:rPr lang="vi-VN" sz="2200" dirty="0" err="1">
                  <a:solidFill>
                    <a:srgbClr val="002060"/>
                  </a:solidFill>
                  <a:latin typeface="Arial" panose="020B0604020202020204" pitchFamily="34" charset="0"/>
                  <a:cs typeface="Arial" panose="020B0604020202020204" pitchFamily="34" charset="0"/>
                </a:rPr>
                <a:t>duyệt</a:t>
              </a:r>
              <a:r>
                <a:rPr lang="vi-VN" sz="2200" dirty="0">
                  <a:solidFill>
                    <a:srgbClr val="002060"/>
                  </a:solidFill>
                  <a:latin typeface="Arial" panose="020B0604020202020204" pitchFamily="34" charset="0"/>
                  <a:cs typeface="Arial" panose="020B0604020202020204" pitchFamily="34" charset="0"/>
                </a:rPr>
                <a:t> </a:t>
              </a:r>
              <a:r>
                <a:rPr lang="vi-VN" sz="2200" dirty="0" err="1">
                  <a:solidFill>
                    <a:srgbClr val="002060"/>
                  </a:solidFill>
                  <a:latin typeface="Arial" panose="020B0604020202020204" pitchFamily="34" charset="0"/>
                  <a:cs typeface="Arial" panose="020B0604020202020204" pitchFamily="34" charset="0"/>
                </a:rPr>
                <a:t>bắt</a:t>
              </a:r>
              <a:r>
                <a:rPr lang="vi-VN" sz="2200" dirty="0">
                  <a:solidFill>
                    <a:srgbClr val="002060"/>
                  </a:solidFill>
                  <a:latin typeface="Arial" panose="020B0604020202020204" pitchFamily="34" charset="0"/>
                  <a:cs typeface="Arial" panose="020B0604020202020204" pitchFamily="34" charset="0"/>
                </a:rPr>
                <a:t> </a:t>
              </a:r>
              <a:r>
                <a:rPr lang="vi-VN" sz="2200" dirty="0" err="1">
                  <a:solidFill>
                    <a:srgbClr val="002060"/>
                  </a:solidFill>
                  <a:latin typeface="Arial" panose="020B0604020202020204" pitchFamily="34" charset="0"/>
                  <a:cs typeface="Arial" panose="020B0604020202020204" pitchFamily="34" charset="0"/>
                </a:rPr>
                <a:t>đầu</a:t>
              </a:r>
              <a:r>
                <a:rPr lang="vi-VN" sz="2200" dirty="0">
                  <a:solidFill>
                    <a:srgbClr val="002060"/>
                  </a:solidFill>
                  <a:latin typeface="Arial" panose="020B0604020202020204" pitchFamily="34" charset="0"/>
                  <a:cs typeface="Arial" panose="020B0604020202020204" pitchFamily="34" charset="0"/>
                </a:rPr>
                <a:t> </a:t>
              </a:r>
              <a:r>
                <a:rPr lang="vi-VN" sz="2200" dirty="0" err="1">
                  <a:solidFill>
                    <a:srgbClr val="002060"/>
                  </a:solidFill>
                  <a:latin typeface="Arial" panose="020B0604020202020204" pitchFamily="34" charset="0"/>
                  <a:cs typeface="Arial" panose="020B0604020202020204" pitchFamily="34" charset="0"/>
                </a:rPr>
                <a:t>nhận</a:t>
              </a:r>
              <a:r>
                <a:rPr lang="vi-VN" sz="2200" dirty="0">
                  <a:solidFill>
                    <a:srgbClr val="002060"/>
                  </a:solidFill>
                  <a:latin typeface="Arial" panose="020B0604020202020204" pitchFamily="34" charset="0"/>
                  <a:cs typeface="Arial" panose="020B0604020202020204" pitchFamily="34" charset="0"/>
                </a:rPr>
                <a:t> yêu </a:t>
              </a:r>
              <a:r>
                <a:rPr lang="vi-VN" sz="2200" dirty="0" err="1">
                  <a:solidFill>
                    <a:srgbClr val="002060"/>
                  </a:solidFill>
                  <a:latin typeface="Arial" panose="020B0604020202020204" pitchFamily="34" charset="0"/>
                  <a:cs typeface="Arial" panose="020B0604020202020204" pitchFamily="34" charset="0"/>
                </a:rPr>
                <a:t>cầu</a:t>
              </a:r>
              <a:r>
                <a:rPr lang="vi-VN" sz="2200" dirty="0">
                  <a:solidFill>
                    <a:srgbClr val="002060"/>
                  </a:solidFill>
                  <a:latin typeface="Arial" panose="020B0604020202020204" pitchFamily="34" charset="0"/>
                  <a:cs typeface="Arial" panose="020B0604020202020204" pitchFamily="34" charset="0"/>
                </a:rPr>
                <a:t> thông qua </a:t>
              </a:r>
              <a:r>
                <a:rPr lang="vi-VN" sz="2200" dirty="0" err="1">
                  <a:solidFill>
                    <a:srgbClr val="002060"/>
                  </a:solidFill>
                  <a:latin typeface="Arial" panose="020B0604020202020204" pitchFamily="34" charset="0"/>
                  <a:cs typeface="Arial" panose="020B0604020202020204" pitchFamily="34" charset="0"/>
                </a:rPr>
                <a:t>trình</a:t>
              </a:r>
              <a:r>
                <a:rPr lang="vi-VN" sz="2200" dirty="0">
                  <a:solidFill>
                    <a:srgbClr val="002060"/>
                  </a:solidFill>
                  <a:latin typeface="Arial" panose="020B0604020202020204" pitchFamily="34" charset="0"/>
                  <a:cs typeface="Arial" panose="020B0604020202020204" pitchFamily="34" charset="0"/>
                </a:rPr>
                <a:t> </a:t>
              </a:r>
              <a:r>
                <a:rPr lang="vi-VN" sz="2200" dirty="0" err="1">
                  <a:solidFill>
                    <a:srgbClr val="002060"/>
                  </a:solidFill>
                  <a:latin typeface="Arial" panose="020B0604020202020204" pitchFamily="34" charset="0"/>
                  <a:cs typeface="Arial" panose="020B0604020202020204" pitchFamily="34" charset="0"/>
                </a:rPr>
                <a:t>điều</a:t>
              </a:r>
              <a:r>
                <a:rPr lang="vi-VN" sz="2200" dirty="0">
                  <a:solidFill>
                    <a:srgbClr val="002060"/>
                  </a:solidFill>
                  <a:latin typeface="Arial" panose="020B0604020202020204" pitchFamily="34" charset="0"/>
                  <a:cs typeface="Arial" panose="020B0604020202020204" pitchFamily="34" charset="0"/>
                </a:rPr>
                <a:t> </a:t>
              </a:r>
              <a:r>
                <a:rPr lang="vi-VN" sz="2200" dirty="0" err="1">
                  <a:solidFill>
                    <a:srgbClr val="002060"/>
                  </a:solidFill>
                  <a:latin typeface="Arial" panose="020B0604020202020204" pitchFamily="34" charset="0"/>
                  <a:cs typeface="Arial" panose="020B0604020202020204" pitchFamily="34" charset="0"/>
                </a:rPr>
                <a:t>khiển</a:t>
              </a:r>
              <a:r>
                <a:rPr lang="vi-VN" sz="2200" dirty="0">
                  <a:solidFill>
                    <a:srgbClr val="002060"/>
                  </a:solidFill>
                  <a:latin typeface="Arial" panose="020B0604020202020204" pitchFamily="34" charset="0"/>
                  <a:cs typeface="Arial" panose="020B0604020202020204" pitchFamily="34" charset="0"/>
                </a:rPr>
                <a:t> </a:t>
              </a:r>
              <a:r>
                <a:rPr lang="vi-VN" sz="2200" dirty="0" err="1">
                  <a:solidFill>
                    <a:srgbClr val="002060"/>
                  </a:solidFill>
                  <a:latin typeface="Arial" panose="020B0604020202020204" pitchFamily="34" charset="0"/>
                  <a:cs typeface="Arial" panose="020B0604020202020204" pitchFamily="34" charset="0"/>
                </a:rPr>
                <a:t>của</a:t>
              </a:r>
              <a:r>
                <a:rPr lang="vi-VN" sz="2200" dirty="0">
                  <a:solidFill>
                    <a:srgbClr val="002060"/>
                  </a:solidFill>
                  <a:latin typeface="Arial" panose="020B0604020202020204" pitchFamily="34" charset="0"/>
                  <a:cs typeface="Arial" panose="020B0604020202020204" pitchFamily="34" charset="0"/>
                </a:rPr>
                <a:t> </a:t>
              </a:r>
              <a:r>
                <a:rPr lang="vi-VN" sz="2200" dirty="0" err="1">
                  <a:solidFill>
                    <a:srgbClr val="002060"/>
                  </a:solidFill>
                  <a:latin typeface="Arial" panose="020B0604020202020204" pitchFamily="34" charset="0"/>
                  <a:cs typeface="Arial" panose="020B0604020202020204" pitchFamily="34" charset="0"/>
                </a:rPr>
                <a:t>nó</a:t>
              </a:r>
              <a:r>
                <a:rPr lang="en-US" sz="2200" dirty="0">
                  <a:solidFill>
                    <a:srgbClr val="002060"/>
                  </a:solidFill>
                  <a:latin typeface="Arial" panose="020B0604020202020204" pitchFamily="34" charset="0"/>
                  <a:cs typeface="Arial" panose="020B0604020202020204" pitchFamily="34" charset="0"/>
                </a:rPr>
                <a:t>.</a:t>
              </a:r>
              <a:endParaRPr lang="vi-VN" sz="2200" dirty="0">
                <a:solidFill>
                  <a:srgbClr val="002060"/>
                </a:solidFill>
                <a:latin typeface="Arial" panose="020B0604020202020204" pitchFamily="34" charset="0"/>
                <a:cs typeface="Arial" panose="020B0604020202020204" pitchFamily="34" charset="0"/>
              </a:endParaRPr>
            </a:p>
          </p:txBody>
        </p:sp>
        <p:sp>
          <p:nvSpPr>
            <p:cNvPr id="11" name="TextBox 10">
              <a:extLst>
                <a:ext uri="{FF2B5EF4-FFF2-40B4-BE49-F238E27FC236}">
                  <a16:creationId xmlns:a16="http://schemas.microsoft.com/office/drawing/2014/main" id="{564DDEF3-DB29-44A5-AE7F-A62F110F578C}"/>
                </a:ext>
              </a:extLst>
            </p:cNvPr>
            <p:cNvSpPr txBox="1"/>
            <p:nvPr/>
          </p:nvSpPr>
          <p:spPr>
            <a:xfrm>
              <a:off x="2772456" y="870734"/>
              <a:ext cx="8588207" cy="769441"/>
            </a:xfrm>
            <a:prstGeom prst="rect">
              <a:avLst/>
            </a:prstGeom>
            <a:noFill/>
          </p:spPr>
          <p:txBody>
            <a:bodyPr wrap="square">
              <a:spAutoFit/>
            </a:bodyPr>
            <a:lstStyle/>
            <a:p>
              <a:pPr algn="just"/>
              <a:r>
                <a:rPr lang="en-US" sz="2200">
                  <a:solidFill>
                    <a:srgbClr val="002060"/>
                  </a:solidFill>
                  <a:latin typeface="Arial" panose="020B0604020202020204" pitchFamily="34" charset="0"/>
                  <a:cs typeface="Arial" panose="020B0604020202020204" pitchFamily="34" charset="0"/>
                </a:rPr>
                <a:t>▶ </a:t>
              </a:r>
              <a:r>
                <a:rPr lang="vi-VN" sz="2200">
                  <a:solidFill>
                    <a:srgbClr val="002060"/>
                  </a:solidFill>
                  <a:latin typeface="Arial" panose="020B0604020202020204" pitchFamily="34" charset="0"/>
                  <a:cs typeface="Arial" panose="020B0604020202020204" pitchFamily="34" charset="0"/>
                </a:rPr>
                <a:t>Các </a:t>
              </a:r>
              <a:r>
                <a:rPr lang="vi-VN" sz="2200" dirty="0" err="1">
                  <a:solidFill>
                    <a:srgbClr val="002060"/>
                  </a:solidFill>
                  <a:latin typeface="Arial" panose="020B0604020202020204" pitchFamily="34" charset="0"/>
                  <a:cs typeface="Arial" panose="020B0604020202020204" pitchFamily="34" charset="0"/>
                </a:rPr>
                <a:t>lệnh</a:t>
              </a:r>
              <a:r>
                <a:rPr lang="vi-VN" sz="2200" dirty="0">
                  <a:solidFill>
                    <a:srgbClr val="002060"/>
                  </a:solidFill>
                  <a:latin typeface="Arial" panose="020B0604020202020204" pitchFamily="34" charset="0"/>
                  <a:cs typeface="Arial" panose="020B0604020202020204" pitchFamily="34" charset="0"/>
                </a:rPr>
                <a:t> </a:t>
              </a:r>
              <a:r>
                <a:rPr lang="vi-VN" sz="2200" dirty="0" err="1">
                  <a:solidFill>
                    <a:srgbClr val="002060"/>
                  </a:solidFill>
                  <a:latin typeface="Arial" panose="020B0604020202020204" pitchFamily="34" charset="0"/>
                  <a:cs typeface="Arial" panose="020B0604020202020204" pitchFamily="34" charset="0"/>
                </a:rPr>
                <a:t>kiểm</a:t>
              </a:r>
              <a:r>
                <a:rPr lang="vi-VN" sz="2200" dirty="0">
                  <a:solidFill>
                    <a:srgbClr val="002060"/>
                  </a:solidFill>
                  <a:latin typeface="Arial" panose="020B0604020202020204" pitchFamily="34" charset="0"/>
                  <a:cs typeface="Arial" panose="020B0604020202020204" pitchFamily="34" charset="0"/>
                </a:rPr>
                <a:t> tra </a:t>
              </a:r>
              <a:r>
                <a:rPr lang="vi-VN" sz="2200" dirty="0" err="1">
                  <a:solidFill>
                    <a:srgbClr val="002060"/>
                  </a:solidFill>
                  <a:latin typeface="Arial" panose="020B0604020202020204" pitchFamily="34" charset="0"/>
                  <a:cs typeface="Arial" panose="020B0604020202020204" pitchFamily="34" charset="0"/>
                </a:rPr>
                <a:t>được</a:t>
              </a:r>
              <a:r>
                <a:rPr lang="vi-VN" sz="2200" dirty="0">
                  <a:solidFill>
                    <a:srgbClr val="002060"/>
                  </a:solidFill>
                  <a:latin typeface="Arial" panose="020B0604020202020204" pitchFamily="34" charset="0"/>
                  <a:cs typeface="Arial" panose="020B0604020202020204" pitchFamily="34" charset="0"/>
                </a:rPr>
                <a:t> </a:t>
              </a:r>
              <a:r>
                <a:rPr lang="vi-VN" sz="2200" dirty="0" err="1">
                  <a:solidFill>
                    <a:srgbClr val="002060"/>
                  </a:solidFill>
                  <a:latin typeface="Arial" panose="020B0604020202020204" pitchFamily="34" charset="0"/>
                  <a:cs typeface="Arial" panose="020B0604020202020204" pitchFamily="34" charset="0"/>
                </a:rPr>
                <a:t>chuyển</a:t>
              </a:r>
              <a:r>
                <a:rPr lang="vi-VN" sz="2200" dirty="0">
                  <a:solidFill>
                    <a:srgbClr val="002060"/>
                  </a:solidFill>
                  <a:latin typeface="Arial" panose="020B0604020202020204" pitchFamily="34" charset="0"/>
                  <a:cs typeface="Arial" panose="020B0604020202020204" pitchFamily="34" charset="0"/>
                </a:rPr>
                <a:t> </a:t>
              </a:r>
              <a:r>
                <a:rPr lang="vi-VN" sz="2200" dirty="0" err="1">
                  <a:solidFill>
                    <a:srgbClr val="002060"/>
                  </a:solidFill>
                  <a:latin typeface="Arial" panose="020B0604020202020204" pitchFamily="34" charset="0"/>
                  <a:cs typeface="Arial" panose="020B0604020202020204" pitchFamily="34" charset="0"/>
                </a:rPr>
                <a:t>đổi</a:t>
              </a:r>
              <a:r>
                <a:rPr lang="vi-VN" sz="2200" dirty="0">
                  <a:solidFill>
                    <a:srgbClr val="002060"/>
                  </a:solidFill>
                  <a:latin typeface="Arial" panose="020B0604020202020204" pitchFamily="34" charset="0"/>
                  <a:cs typeface="Arial" panose="020B0604020202020204" pitchFamily="34" charset="0"/>
                </a:rPr>
                <a:t> </a:t>
              </a:r>
              <a:r>
                <a:rPr lang="vi-VN" sz="2200" dirty="0" err="1">
                  <a:solidFill>
                    <a:srgbClr val="002060"/>
                  </a:solidFill>
                  <a:latin typeface="Arial" panose="020B0604020202020204" pitchFamily="34" charset="0"/>
                  <a:cs typeface="Arial" panose="020B0604020202020204" pitchFamily="34" charset="0"/>
                </a:rPr>
                <a:t>thành</a:t>
              </a:r>
              <a:r>
                <a:rPr lang="vi-VN" sz="2200" dirty="0">
                  <a:solidFill>
                    <a:srgbClr val="002060"/>
                  </a:solidFill>
                  <a:latin typeface="Arial" panose="020B0604020202020204" pitchFamily="34" charset="0"/>
                  <a:cs typeface="Arial" panose="020B0604020202020204" pitchFamily="34" charset="0"/>
                </a:rPr>
                <a:t> </a:t>
              </a:r>
              <a:r>
                <a:rPr lang="vi-VN" sz="2200" dirty="0" err="1">
                  <a:solidFill>
                    <a:srgbClr val="002060"/>
                  </a:solidFill>
                  <a:latin typeface="Arial" panose="020B0604020202020204" pitchFamily="34" charset="0"/>
                  <a:cs typeface="Arial" panose="020B0604020202020204" pitchFamily="34" charset="0"/>
                </a:rPr>
                <a:t>một</a:t>
              </a:r>
              <a:r>
                <a:rPr lang="vi-VN" sz="2200" dirty="0">
                  <a:solidFill>
                    <a:srgbClr val="002060"/>
                  </a:solidFill>
                  <a:latin typeface="Arial" panose="020B0604020202020204" pitchFamily="34" charset="0"/>
                  <a:cs typeface="Arial" panose="020B0604020202020204" pitchFamily="34" charset="0"/>
                </a:rPr>
                <a:t> yêu </a:t>
              </a:r>
              <a:r>
                <a:rPr lang="vi-VN" sz="2200" dirty="0" err="1">
                  <a:solidFill>
                    <a:srgbClr val="002060"/>
                  </a:solidFill>
                  <a:latin typeface="Arial" panose="020B0604020202020204" pitchFamily="34" charset="0"/>
                  <a:cs typeface="Arial" panose="020B0604020202020204" pitchFamily="34" charset="0"/>
                </a:rPr>
                <a:t>cầu</a:t>
              </a:r>
              <a:r>
                <a:rPr lang="vi-VN" sz="2200" dirty="0">
                  <a:solidFill>
                    <a:srgbClr val="002060"/>
                  </a:solidFill>
                  <a:latin typeface="Arial" panose="020B0604020202020204" pitchFamily="34" charset="0"/>
                  <a:cs typeface="Arial" panose="020B0604020202020204" pitchFamily="34" charset="0"/>
                </a:rPr>
                <a:t> HTTP </a:t>
              </a:r>
              <a:r>
                <a:rPr lang="vi-VN" sz="2200" dirty="0" err="1">
                  <a:solidFill>
                    <a:srgbClr val="002060"/>
                  </a:solidFill>
                  <a:latin typeface="Arial" panose="020B0604020202020204" pitchFamily="34" charset="0"/>
                  <a:cs typeface="Arial" panose="020B0604020202020204" pitchFamily="34" charset="0"/>
                </a:rPr>
                <a:t>bằng</a:t>
              </a:r>
              <a:r>
                <a:rPr lang="vi-VN" sz="2200" dirty="0">
                  <a:solidFill>
                    <a:srgbClr val="002060"/>
                  </a:solidFill>
                  <a:latin typeface="Arial" panose="020B0604020202020204" pitchFamily="34" charset="0"/>
                  <a:cs typeface="Arial" panose="020B0604020202020204" pitchFamily="34" charset="0"/>
                </a:rPr>
                <a:t> giao </a:t>
              </a:r>
              <a:r>
                <a:rPr lang="vi-VN" sz="2200" dirty="0" err="1">
                  <a:solidFill>
                    <a:srgbClr val="002060"/>
                  </a:solidFill>
                  <a:latin typeface="Arial" panose="020B0604020202020204" pitchFamily="34" charset="0"/>
                  <a:cs typeface="Arial" panose="020B0604020202020204" pitchFamily="34" charset="0"/>
                </a:rPr>
                <a:t>thức</a:t>
              </a:r>
              <a:r>
                <a:rPr lang="vi-VN" sz="2200" dirty="0">
                  <a:solidFill>
                    <a:srgbClr val="002060"/>
                  </a:solidFill>
                  <a:latin typeface="Arial" panose="020B0604020202020204" pitchFamily="34" charset="0"/>
                  <a:cs typeface="Arial" panose="020B0604020202020204" pitchFamily="34" charset="0"/>
                </a:rPr>
                <a:t> JSON.</a:t>
              </a:r>
            </a:p>
          </p:txBody>
        </p:sp>
        <p:sp>
          <p:nvSpPr>
            <p:cNvPr id="12" name="TextBox 11">
              <a:extLst>
                <a:ext uri="{FF2B5EF4-FFF2-40B4-BE49-F238E27FC236}">
                  <a16:creationId xmlns:a16="http://schemas.microsoft.com/office/drawing/2014/main" id="{D0658E0A-F874-4812-8D5A-C23E02A540FE}"/>
                </a:ext>
              </a:extLst>
            </p:cNvPr>
            <p:cNvSpPr txBox="1"/>
            <p:nvPr/>
          </p:nvSpPr>
          <p:spPr>
            <a:xfrm>
              <a:off x="2772456" y="1712126"/>
              <a:ext cx="8588207" cy="769441"/>
            </a:xfrm>
            <a:prstGeom prst="rect">
              <a:avLst/>
            </a:prstGeom>
            <a:noFill/>
          </p:spPr>
          <p:txBody>
            <a:bodyPr wrap="square">
              <a:spAutoFit/>
            </a:bodyPr>
            <a:lstStyle/>
            <a:p>
              <a:pPr algn="just"/>
              <a:r>
                <a:rPr lang="en-US" sz="2200" dirty="0">
                  <a:solidFill>
                    <a:srgbClr val="002060"/>
                  </a:solidFill>
                  <a:latin typeface="Arial" panose="020B0604020202020204" pitchFamily="34" charset="0"/>
                  <a:cs typeface="Arial" panose="020B0604020202020204" pitchFamily="34" charset="0"/>
                </a:rPr>
                <a:t>▶ </a:t>
              </a:r>
              <a:r>
                <a:rPr lang="vi-VN" sz="2200" dirty="0" err="1">
                  <a:solidFill>
                    <a:srgbClr val="002060"/>
                  </a:solidFill>
                  <a:latin typeface="Arial" panose="020B0604020202020204" pitchFamily="34" charset="0"/>
                  <a:cs typeface="Arial" panose="020B0604020202020204" pitchFamily="34" charset="0"/>
                </a:rPr>
                <a:t>Trước</a:t>
              </a:r>
              <a:r>
                <a:rPr lang="vi-VN" sz="2200" dirty="0">
                  <a:solidFill>
                    <a:srgbClr val="002060"/>
                  </a:solidFill>
                  <a:latin typeface="Arial" panose="020B0604020202020204" pitchFamily="34" charset="0"/>
                  <a:cs typeface="Arial" panose="020B0604020202020204" pitchFamily="34" charset="0"/>
                </a:rPr>
                <a:t> khi </a:t>
              </a:r>
              <a:r>
                <a:rPr lang="vi-VN" sz="2200" dirty="0" err="1">
                  <a:solidFill>
                    <a:srgbClr val="002060"/>
                  </a:solidFill>
                  <a:latin typeface="Arial" panose="020B0604020202020204" pitchFamily="34" charset="0"/>
                  <a:cs typeface="Arial" panose="020B0604020202020204" pitchFamily="34" charset="0"/>
                </a:rPr>
                <a:t>thực</a:t>
              </a:r>
              <a:r>
                <a:rPr lang="vi-VN" sz="2200" dirty="0">
                  <a:solidFill>
                    <a:srgbClr val="002060"/>
                  </a:solidFill>
                  <a:latin typeface="Arial" panose="020B0604020202020204" pitchFamily="34" charset="0"/>
                  <a:cs typeface="Arial" panose="020B0604020202020204" pitchFamily="34" charset="0"/>
                </a:rPr>
                <a:t> </a:t>
              </a:r>
              <a:r>
                <a:rPr lang="vi-VN" sz="2200" dirty="0" err="1">
                  <a:solidFill>
                    <a:srgbClr val="002060"/>
                  </a:solidFill>
                  <a:latin typeface="Arial" panose="020B0604020202020204" pitchFamily="34" charset="0"/>
                  <a:cs typeface="Arial" panose="020B0604020202020204" pitchFamily="34" charset="0"/>
                </a:rPr>
                <a:t>hiện</a:t>
              </a:r>
              <a:r>
                <a:rPr lang="vi-VN" sz="2200" dirty="0">
                  <a:solidFill>
                    <a:srgbClr val="002060"/>
                  </a:solidFill>
                  <a:latin typeface="Arial" panose="020B0604020202020204" pitchFamily="34" charset="0"/>
                  <a:cs typeface="Arial" panose="020B0604020202020204" pitchFamily="34" charset="0"/>
                </a:rPr>
                <a:t> </a:t>
              </a:r>
              <a:r>
                <a:rPr lang="vi-VN" sz="2200" dirty="0" err="1">
                  <a:solidFill>
                    <a:srgbClr val="002060"/>
                  </a:solidFill>
                  <a:latin typeface="Arial" panose="020B0604020202020204" pitchFamily="34" charset="0"/>
                  <a:cs typeface="Arial" panose="020B0604020202020204" pitchFamily="34" charset="0"/>
                </a:rPr>
                <a:t>bất</a:t>
              </a:r>
              <a:r>
                <a:rPr lang="vi-VN" sz="2200" dirty="0">
                  <a:solidFill>
                    <a:srgbClr val="002060"/>
                  </a:solidFill>
                  <a:latin typeface="Arial" panose="020B0604020202020204" pitchFamily="34" charset="0"/>
                  <a:cs typeface="Arial" panose="020B0604020202020204" pitchFamily="34" charset="0"/>
                </a:rPr>
                <a:t> </a:t>
              </a:r>
              <a:r>
                <a:rPr lang="vi-VN" sz="2200" dirty="0" err="1">
                  <a:solidFill>
                    <a:srgbClr val="002060"/>
                  </a:solidFill>
                  <a:latin typeface="Arial" panose="020B0604020202020204" pitchFamily="34" charset="0"/>
                  <a:cs typeface="Arial" panose="020B0604020202020204" pitchFamily="34" charset="0"/>
                </a:rPr>
                <a:t>kỳ</a:t>
              </a:r>
              <a:r>
                <a:rPr lang="vi-VN" sz="2200" dirty="0">
                  <a:solidFill>
                    <a:srgbClr val="002060"/>
                  </a:solidFill>
                  <a:latin typeface="Arial" panose="020B0604020202020204" pitchFamily="34" charset="0"/>
                  <a:cs typeface="Arial" panose="020B0604020202020204" pitchFamily="34" charset="0"/>
                </a:rPr>
                <a:t> </a:t>
              </a:r>
              <a:r>
                <a:rPr lang="en-US" sz="2200" dirty="0">
                  <a:solidFill>
                    <a:srgbClr val="002060"/>
                  </a:solidFill>
                  <a:latin typeface="Arial" panose="020B0604020202020204" pitchFamily="34" charset="0"/>
                  <a:cs typeface="Arial" panose="020B0604020202020204" pitchFamily="34" charset="0"/>
                </a:rPr>
                <a:t>test case </a:t>
              </a:r>
              <a:r>
                <a:rPr lang="vi-VN" sz="2200" dirty="0" err="1">
                  <a:solidFill>
                    <a:srgbClr val="002060"/>
                  </a:solidFill>
                  <a:latin typeface="Arial" panose="020B0604020202020204" pitchFamily="34" charset="0"/>
                  <a:cs typeface="Arial" panose="020B0604020202020204" pitchFamily="34" charset="0"/>
                </a:rPr>
                <a:t>nào</a:t>
              </a:r>
              <a:r>
                <a:rPr lang="vi-VN" sz="2200" dirty="0">
                  <a:solidFill>
                    <a:srgbClr val="002060"/>
                  </a:solidFill>
                  <a:latin typeface="Arial" panose="020B0604020202020204" pitchFamily="34" charset="0"/>
                  <a:cs typeface="Arial" panose="020B0604020202020204" pitchFamily="34" charset="0"/>
                </a:rPr>
                <a:t>, </a:t>
              </a:r>
              <a:r>
                <a:rPr lang="vi-VN" sz="2200" dirty="0" err="1">
                  <a:solidFill>
                    <a:srgbClr val="002060"/>
                  </a:solidFill>
                  <a:latin typeface="Arial" panose="020B0604020202020204" pitchFamily="34" charset="0"/>
                  <a:cs typeface="Arial" panose="020B0604020202020204" pitchFamily="34" charset="0"/>
                </a:rPr>
                <a:t>mọi</a:t>
              </a:r>
              <a:r>
                <a:rPr lang="vi-VN" sz="2200" dirty="0">
                  <a:solidFill>
                    <a:srgbClr val="002060"/>
                  </a:solidFill>
                  <a:latin typeface="Arial" panose="020B0604020202020204" pitchFamily="34" charset="0"/>
                  <a:cs typeface="Arial" panose="020B0604020202020204" pitchFamily="34" charset="0"/>
                </a:rPr>
                <a:t> </a:t>
              </a:r>
              <a:r>
                <a:rPr lang="vi-VN" sz="2200" dirty="0" err="1">
                  <a:solidFill>
                    <a:srgbClr val="002060"/>
                  </a:solidFill>
                  <a:latin typeface="Arial" panose="020B0604020202020204" pitchFamily="34" charset="0"/>
                  <a:cs typeface="Arial" panose="020B0604020202020204" pitchFamily="34" charset="0"/>
                </a:rPr>
                <a:t>trình</a:t>
              </a:r>
              <a:r>
                <a:rPr lang="vi-VN" sz="2200" dirty="0">
                  <a:solidFill>
                    <a:srgbClr val="002060"/>
                  </a:solidFill>
                  <a:latin typeface="Arial" panose="020B0604020202020204" pitchFamily="34" charset="0"/>
                  <a:cs typeface="Arial" panose="020B0604020202020204" pitchFamily="34" charset="0"/>
                </a:rPr>
                <a:t> </a:t>
              </a:r>
              <a:r>
                <a:rPr lang="vi-VN" sz="2200" dirty="0" err="1">
                  <a:solidFill>
                    <a:srgbClr val="002060"/>
                  </a:solidFill>
                  <a:latin typeface="Arial" panose="020B0604020202020204" pitchFamily="34" charset="0"/>
                  <a:cs typeface="Arial" panose="020B0604020202020204" pitchFamily="34" charset="0"/>
                </a:rPr>
                <a:t>duyệt</a:t>
              </a:r>
              <a:r>
                <a:rPr lang="vi-VN" sz="2200" dirty="0">
                  <a:solidFill>
                    <a:srgbClr val="002060"/>
                  </a:solidFill>
                  <a:latin typeface="Arial" panose="020B0604020202020204" pitchFamily="34" charset="0"/>
                  <a:cs typeface="Arial" panose="020B0604020202020204" pitchFamily="34" charset="0"/>
                </a:rPr>
                <a:t> </a:t>
              </a:r>
              <a:r>
                <a:rPr lang="vi-VN" sz="2200" dirty="0" err="1">
                  <a:solidFill>
                    <a:srgbClr val="002060"/>
                  </a:solidFill>
                  <a:latin typeface="Arial" panose="020B0604020202020204" pitchFamily="34" charset="0"/>
                  <a:cs typeface="Arial" panose="020B0604020202020204" pitchFamily="34" charset="0"/>
                </a:rPr>
                <a:t>đều</a:t>
              </a:r>
              <a:r>
                <a:rPr lang="vi-VN" sz="2200" dirty="0">
                  <a:solidFill>
                    <a:srgbClr val="002060"/>
                  </a:solidFill>
                  <a:latin typeface="Arial" panose="020B0604020202020204" pitchFamily="34" charset="0"/>
                  <a:cs typeface="Arial" panose="020B0604020202020204" pitchFamily="34" charset="0"/>
                </a:rPr>
                <a:t> </a:t>
              </a:r>
              <a:r>
                <a:rPr lang="vi-VN" sz="2200" dirty="0" err="1">
                  <a:solidFill>
                    <a:srgbClr val="002060"/>
                  </a:solidFill>
                  <a:latin typeface="Arial" panose="020B0604020202020204" pitchFamily="34" charset="0"/>
                  <a:cs typeface="Arial" panose="020B0604020202020204" pitchFamily="34" charset="0"/>
                </a:rPr>
                <a:t>có</a:t>
              </a:r>
              <a:r>
                <a:rPr lang="vi-VN" sz="2200" dirty="0">
                  <a:solidFill>
                    <a:srgbClr val="002060"/>
                  </a:solidFill>
                  <a:latin typeface="Arial" panose="020B0604020202020204" pitchFamily="34" charset="0"/>
                  <a:cs typeface="Arial" panose="020B0604020202020204" pitchFamily="34" charset="0"/>
                </a:rPr>
                <a:t> </a:t>
              </a:r>
              <a:r>
                <a:rPr lang="vi-VN" sz="2200" dirty="0" err="1">
                  <a:solidFill>
                    <a:srgbClr val="002060"/>
                  </a:solidFill>
                  <a:latin typeface="Arial" panose="020B0604020202020204" pitchFamily="34" charset="0"/>
                  <a:cs typeface="Arial" panose="020B0604020202020204" pitchFamily="34" charset="0"/>
                </a:rPr>
                <a:t>trình</a:t>
              </a:r>
              <a:r>
                <a:rPr lang="vi-VN" sz="2200" dirty="0">
                  <a:solidFill>
                    <a:srgbClr val="002060"/>
                  </a:solidFill>
                  <a:latin typeface="Arial" panose="020B0604020202020204" pitchFamily="34" charset="0"/>
                  <a:cs typeface="Arial" panose="020B0604020202020204" pitchFamily="34" charset="0"/>
                </a:rPr>
                <a:t> </a:t>
              </a:r>
              <a:r>
                <a:rPr lang="vi-VN" sz="2200" dirty="0" err="1">
                  <a:solidFill>
                    <a:srgbClr val="002060"/>
                  </a:solidFill>
                  <a:latin typeface="Arial" panose="020B0604020202020204" pitchFamily="34" charset="0"/>
                  <a:cs typeface="Arial" panose="020B0604020202020204" pitchFamily="34" charset="0"/>
                </a:rPr>
                <a:t>điều</a:t>
              </a:r>
              <a:r>
                <a:rPr lang="vi-VN" sz="2200" dirty="0">
                  <a:solidFill>
                    <a:srgbClr val="002060"/>
                  </a:solidFill>
                  <a:latin typeface="Arial" panose="020B0604020202020204" pitchFamily="34" charset="0"/>
                  <a:cs typeface="Arial" panose="020B0604020202020204" pitchFamily="34" charset="0"/>
                </a:rPr>
                <a:t> </a:t>
              </a:r>
              <a:r>
                <a:rPr lang="vi-VN" sz="2200" dirty="0" err="1">
                  <a:solidFill>
                    <a:srgbClr val="002060"/>
                  </a:solidFill>
                  <a:latin typeface="Arial" panose="020B0604020202020204" pitchFamily="34" charset="0"/>
                  <a:cs typeface="Arial" panose="020B0604020202020204" pitchFamily="34" charset="0"/>
                </a:rPr>
                <a:t>khiển</a:t>
              </a:r>
              <a:r>
                <a:rPr lang="vi-VN" sz="2200" dirty="0">
                  <a:solidFill>
                    <a:srgbClr val="002060"/>
                  </a:solidFill>
                  <a:latin typeface="Arial" panose="020B0604020202020204" pitchFamily="34" charset="0"/>
                  <a:cs typeface="Arial" panose="020B0604020202020204" pitchFamily="34" charset="0"/>
                </a:rPr>
                <a:t> riêng </a:t>
              </a:r>
              <a:r>
                <a:rPr lang="vi-VN" sz="2200" dirty="0" err="1">
                  <a:solidFill>
                    <a:srgbClr val="002060"/>
                  </a:solidFill>
                  <a:latin typeface="Arial" panose="020B0604020202020204" pitchFamily="34" charset="0"/>
                  <a:cs typeface="Arial" panose="020B0604020202020204" pitchFamily="34" charset="0"/>
                </a:rPr>
                <a:t>để</a:t>
              </a:r>
              <a:r>
                <a:rPr lang="vi-VN" sz="2200" dirty="0">
                  <a:solidFill>
                    <a:srgbClr val="002060"/>
                  </a:solidFill>
                  <a:latin typeface="Arial" panose="020B0604020202020204" pitchFamily="34" charset="0"/>
                  <a:cs typeface="Arial" panose="020B0604020202020204" pitchFamily="34" charset="0"/>
                </a:rPr>
                <a:t> </a:t>
              </a:r>
              <a:r>
                <a:rPr lang="vi-VN" sz="2200" dirty="0" err="1">
                  <a:solidFill>
                    <a:srgbClr val="002060"/>
                  </a:solidFill>
                  <a:latin typeface="Arial" panose="020B0604020202020204" pitchFamily="34" charset="0"/>
                  <a:cs typeface="Arial" panose="020B0604020202020204" pitchFamily="34" charset="0"/>
                </a:rPr>
                <a:t>khởi</a:t>
              </a:r>
              <a:r>
                <a:rPr lang="vi-VN" sz="2200" dirty="0">
                  <a:solidFill>
                    <a:srgbClr val="002060"/>
                  </a:solidFill>
                  <a:latin typeface="Arial" panose="020B0604020202020204" pitchFamily="34" charset="0"/>
                  <a:cs typeface="Arial" panose="020B0604020202020204" pitchFamily="34" charset="0"/>
                </a:rPr>
                <a:t> </a:t>
              </a:r>
              <a:r>
                <a:rPr lang="vi-VN" sz="2200" dirty="0" err="1">
                  <a:solidFill>
                    <a:srgbClr val="002060"/>
                  </a:solidFill>
                  <a:latin typeface="Arial" panose="020B0604020202020204" pitchFamily="34" charset="0"/>
                  <a:cs typeface="Arial" panose="020B0604020202020204" pitchFamily="34" charset="0"/>
                </a:rPr>
                <a:t>tạo</a:t>
              </a:r>
              <a:r>
                <a:rPr lang="vi-VN" sz="2200" dirty="0">
                  <a:solidFill>
                    <a:srgbClr val="002060"/>
                  </a:solidFill>
                  <a:latin typeface="Arial" panose="020B0604020202020204" pitchFamily="34" charset="0"/>
                  <a:cs typeface="Arial" panose="020B0604020202020204" pitchFamily="34" charset="0"/>
                </a:rPr>
                <a:t> </a:t>
              </a:r>
              <a:r>
                <a:rPr lang="vi-VN" sz="2200" dirty="0" err="1">
                  <a:solidFill>
                    <a:srgbClr val="002060"/>
                  </a:solidFill>
                  <a:latin typeface="Arial" panose="020B0604020202020204" pitchFamily="34" charset="0"/>
                  <a:cs typeface="Arial" panose="020B0604020202020204" pitchFamily="34" charset="0"/>
                </a:rPr>
                <a:t>máy</a:t>
              </a:r>
              <a:r>
                <a:rPr lang="vi-VN" sz="2200" dirty="0">
                  <a:solidFill>
                    <a:srgbClr val="002060"/>
                  </a:solidFill>
                  <a:latin typeface="Arial" panose="020B0604020202020204" pitchFamily="34" charset="0"/>
                  <a:cs typeface="Arial" panose="020B0604020202020204" pitchFamily="34" charset="0"/>
                </a:rPr>
                <a:t> </a:t>
              </a:r>
              <a:r>
                <a:rPr lang="vi-VN" sz="2200" dirty="0" err="1">
                  <a:solidFill>
                    <a:srgbClr val="002060"/>
                  </a:solidFill>
                  <a:latin typeface="Arial" panose="020B0604020202020204" pitchFamily="34" charset="0"/>
                  <a:cs typeface="Arial" panose="020B0604020202020204" pitchFamily="34" charset="0"/>
                </a:rPr>
                <a:t>chủ</a:t>
              </a:r>
              <a:r>
                <a:rPr lang="vi-VN" sz="2200" dirty="0">
                  <a:solidFill>
                    <a:srgbClr val="002060"/>
                  </a:solidFill>
                  <a:latin typeface="Arial" panose="020B0604020202020204" pitchFamily="34" charset="0"/>
                  <a:cs typeface="Arial" panose="020B0604020202020204" pitchFamily="34" charset="0"/>
                </a:rPr>
                <a:t>.</a:t>
              </a:r>
            </a:p>
          </p:txBody>
        </p:sp>
        <p:sp>
          <p:nvSpPr>
            <p:cNvPr id="15" name="TextBox 14">
              <a:extLst>
                <a:ext uri="{FF2B5EF4-FFF2-40B4-BE49-F238E27FC236}">
                  <a16:creationId xmlns:a16="http://schemas.microsoft.com/office/drawing/2014/main" id="{D16F2550-93A2-49D8-8E54-DE903DD40405}"/>
                </a:ext>
              </a:extLst>
            </p:cNvPr>
            <p:cNvSpPr txBox="1"/>
            <p:nvPr/>
          </p:nvSpPr>
          <p:spPr>
            <a:xfrm>
              <a:off x="426720" y="4477067"/>
              <a:ext cx="11338560" cy="2226250"/>
            </a:xfrm>
            <a:prstGeom prst="rect">
              <a:avLst/>
            </a:prstGeom>
            <a:noFill/>
          </p:spPr>
          <p:txBody>
            <a:bodyPr wrap="square">
              <a:spAutoFit/>
            </a:bodyPr>
            <a:lstStyle/>
            <a:p>
              <a:pPr algn="just">
                <a:spcAft>
                  <a:spcPts val="800"/>
                </a:spcAft>
              </a:pPr>
              <a:r>
                <a:rPr lang="en-US" sz="2200">
                  <a:solidFill>
                    <a:srgbClr val="002060"/>
                  </a:solidFill>
                  <a:latin typeface="Arial" panose="020B0604020202020204" pitchFamily="34" charset="0"/>
                  <a:cs typeface="Arial" panose="020B0604020202020204" pitchFamily="34" charset="0"/>
                </a:rPr>
                <a:t>▶ </a:t>
              </a:r>
              <a:r>
                <a:rPr lang="en-US" sz="2200">
                  <a:solidFill>
                    <a:srgbClr val="002060"/>
                  </a:solidFill>
                  <a:effectLst/>
                  <a:latin typeface="Arial" panose="020B0604020202020204" pitchFamily="34" charset="0"/>
                  <a:ea typeface="Calibri" panose="020F0502020204030204" pitchFamily="34" charset="0"/>
                  <a:cs typeface="Arial" panose="020B0604020202020204" pitchFamily="34" charset="0"/>
                </a:rPr>
                <a:t>Đoạn </a:t>
              </a:r>
              <a:r>
                <a:rPr lang="en-US" sz="2200" dirty="0">
                  <a:solidFill>
                    <a:srgbClr val="002060"/>
                  </a:solidFill>
                  <a:effectLst/>
                  <a:latin typeface="Arial" panose="020B0604020202020204" pitchFamily="34" charset="0"/>
                  <a:ea typeface="Calibri" panose="020F0502020204030204" pitchFamily="34" charset="0"/>
                  <a:cs typeface="Arial" panose="020B0604020202020204" pitchFamily="34" charset="0"/>
                </a:rPr>
                <a:t>code </a:t>
              </a:r>
              <a:r>
                <a:rPr lang="en-US" sz="2200" dirty="0" err="1">
                  <a:solidFill>
                    <a:srgbClr val="002060"/>
                  </a:solidFill>
                  <a:effectLst/>
                  <a:latin typeface="Arial" panose="020B0604020202020204" pitchFamily="34" charset="0"/>
                  <a:ea typeface="Calibri" panose="020F0502020204030204" pitchFamily="34" charset="0"/>
                  <a:cs typeface="Arial" panose="020B0604020202020204" pitchFamily="34" charset="0"/>
                </a:rPr>
                <a:t>này</a:t>
              </a:r>
              <a:r>
                <a:rPr lang="en-US" sz="2200" dirty="0">
                  <a:solidFill>
                    <a:srgbClr val="002060"/>
                  </a:solidFill>
                  <a:effectLst/>
                  <a:latin typeface="Arial" panose="020B0604020202020204" pitchFamily="34" charset="0"/>
                  <a:ea typeface="Calibri" panose="020F0502020204030204" pitchFamily="34" charset="0"/>
                  <a:cs typeface="Arial" panose="020B0604020202020204" pitchFamily="34" charset="0"/>
                </a:rPr>
                <a:t> </a:t>
              </a:r>
              <a:r>
                <a:rPr lang="en-US" sz="2200" dirty="0" err="1">
                  <a:solidFill>
                    <a:srgbClr val="002060"/>
                  </a:solidFill>
                  <a:effectLst/>
                  <a:latin typeface="Arial" panose="020B0604020202020204" pitchFamily="34" charset="0"/>
                  <a:ea typeface="Calibri" panose="020F0502020204030204" pitchFamily="34" charset="0"/>
                  <a:cs typeface="Arial" panose="020B0604020202020204" pitchFamily="34" charset="0"/>
                </a:rPr>
                <a:t>khởi</a:t>
              </a:r>
              <a:r>
                <a:rPr lang="en-US" sz="2200" dirty="0">
                  <a:solidFill>
                    <a:srgbClr val="002060"/>
                  </a:solidFill>
                  <a:effectLst/>
                  <a:latin typeface="Arial" panose="020B0604020202020204" pitchFamily="34" charset="0"/>
                  <a:ea typeface="Calibri" panose="020F0502020204030204" pitchFamily="34" charset="0"/>
                  <a:cs typeface="Arial" panose="020B0604020202020204" pitchFamily="34" charset="0"/>
                </a:rPr>
                <a:t> </a:t>
              </a:r>
              <a:r>
                <a:rPr lang="en-US" sz="2200" dirty="0" err="1">
                  <a:solidFill>
                    <a:srgbClr val="002060"/>
                  </a:solidFill>
                  <a:effectLst/>
                  <a:latin typeface="Arial" panose="020B0604020202020204" pitchFamily="34" charset="0"/>
                  <a:ea typeface="Calibri" panose="020F0502020204030204" pitchFamily="34" charset="0"/>
                  <a:cs typeface="Arial" panose="020B0604020202020204" pitchFamily="34" charset="0"/>
                </a:rPr>
                <a:t>chạy</a:t>
              </a:r>
              <a:r>
                <a:rPr lang="en-US" sz="2200" dirty="0">
                  <a:solidFill>
                    <a:srgbClr val="002060"/>
                  </a:solidFill>
                  <a:effectLst/>
                  <a:latin typeface="Arial" panose="020B0604020202020204" pitchFamily="34" charset="0"/>
                  <a:ea typeface="Calibri" panose="020F0502020204030204" pitchFamily="34" charset="0"/>
                  <a:cs typeface="Arial" panose="020B0604020202020204" pitchFamily="34" charset="0"/>
                </a:rPr>
                <a:t> </a:t>
              </a:r>
              <a:r>
                <a:rPr lang="en-US" sz="2200" dirty="0" err="1">
                  <a:solidFill>
                    <a:srgbClr val="002060"/>
                  </a:solidFill>
                  <a:effectLst/>
                  <a:latin typeface="Arial" panose="020B0604020202020204" pitchFamily="34" charset="0"/>
                  <a:ea typeface="Calibri" panose="020F0502020204030204" pitchFamily="34" charset="0"/>
                  <a:cs typeface="Arial" panose="020B0604020202020204" pitchFamily="34" charset="0"/>
                </a:rPr>
                <a:t>trình</a:t>
              </a:r>
              <a:r>
                <a:rPr lang="en-US" sz="2200" dirty="0">
                  <a:solidFill>
                    <a:srgbClr val="002060"/>
                  </a:solidFill>
                  <a:effectLst/>
                  <a:latin typeface="Arial" panose="020B0604020202020204" pitchFamily="34" charset="0"/>
                  <a:ea typeface="Calibri" panose="020F0502020204030204" pitchFamily="34" charset="0"/>
                  <a:cs typeface="Arial" panose="020B0604020202020204" pitchFamily="34" charset="0"/>
                </a:rPr>
                <a:t> </a:t>
              </a:r>
              <a:r>
                <a:rPr lang="en-US" sz="2200" dirty="0" err="1">
                  <a:solidFill>
                    <a:srgbClr val="002060"/>
                  </a:solidFill>
                  <a:effectLst/>
                  <a:latin typeface="Arial" panose="020B0604020202020204" pitchFamily="34" charset="0"/>
                  <a:ea typeface="Calibri" panose="020F0502020204030204" pitchFamily="34" charset="0"/>
                  <a:cs typeface="Arial" panose="020B0604020202020204" pitchFamily="34" charset="0"/>
                </a:rPr>
                <a:t>duyệt</a:t>
              </a:r>
              <a:r>
                <a:rPr lang="en-US" sz="2200" dirty="0">
                  <a:solidFill>
                    <a:srgbClr val="002060"/>
                  </a:solidFill>
                  <a:effectLst/>
                  <a:latin typeface="Arial" panose="020B0604020202020204" pitchFamily="34" charset="0"/>
                  <a:ea typeface="Calibri" panose="020F0502020204030204" pitchFamily="34" charset="0"/>
                  <a:cs typeface="Arial" panose="020B0604020202020204" pitchFamily="34" charset="0"/>
                </a:rPr>
                <a:t> Chrome </a:t>
              </a:r>
              <a:r>
                <a:rPr lang="en-US" sz="2200" dirty="0" err="1">
                  <a:solidFill>
                    <a:srgbClr val="002060"/>
                  </a:solidFill>
                  <a:effectLst/>
                  <a:latin typeface="Arial" panose="020B0604020202020204" pitchFamily="34" charset="0"/>
                  <a:ea typeface="Calibri" panose="020F0502020204030204" pitchFamily="34" charset="0"/>
                  <a:cs typeface="Arial" panose="020B0604020202020204" pitchFamily="34" charset="0"/>
                </a:rPr>
                <a:t>sẽ</a:t>
              </a:r>
              <a:r>
                <a:rPr lang="en-US" sz="2200" dirty="0">
                  <a:solidFill>
                    <a:srgbClr val="002060"/>
                  </a:solidFill>
                  <a:effectLst/>
                  <a:latin typeface="Arial" panose="020B0604020202020204" pitchFamily="34" charset="0"/>
                  <a:ea typeface="Calibri" panose="020F0502020204030204" pitchFamily="34" charset="0"/>
                  <a:cs typeface="Arial" panose="020B0604020202020204" pitchFamily="34" charset="0"/>
                </a:rPr>
                <a:t> </a:t>
              </a:r>
              <a:r>
                <a:rPr lang="en-US" sz="2200" dirty="0" err="1">
                  <a:solidFill>
                    <a:srgbClr val="002060"/>
                  </a:solidFill>
                  <a:effectLst/>
                  <a:latin typeface="Arial" panose="020B0604020202020204" pitchFamily="34" charset="0"/>
                  <a:ea typeface="Calibri" panose="020F0502020204030204" pitchFamily="34" charset="0"/>
                  <a:cs typeface="Arial" panose="020B0604020202020204" pitchFamily="34" charset="0"/>
                </a:rPr>
                <a:t>điều</a:t>
              </a:r>
              <a:r>
                <a:rPr lang="en-US" sz="2200" dirty="0">
                  <a:solidFill>
                    <a:srgbClr val="002060"/>
                  </a:solidFill>
                  <a:effectLst/>
                  <a:latin typeface="Arial" panose="020B0604020202020204" pitchFamily="34" charset="0"/>
                  <a:ea typeface="Calibri" panose="020F0502020204030204" pitchFamily="34" charset="0"/>
                  <a:cs typeface="Arial" panose="020B0604020202020204" pitchFamily="34" charset="0"/>
                </a:rPr>
                <a:t> </a:t>
              </a:r>
              <a:r>
                <a:rPr lang="en-US" sz="2200" dirty="0" err="1">
                  <a:solidFill>
                    <a:srgbClr val="002060"/>
                  </a:solidFill>
                  <a:effectLst/>
                  <a:latin typeface="Arial" panose="020B0604020202020204" pitchFamily="34" charset="0"/>
                  <a:ea typeface="Calibri" panose="020F0502020204030204" pitchFamily="34" charset="0"/>
                  <a:cs typeface="Arial" panose="020B0604020202020204" pitchFamily="34" charset="0"/>
                </a:rPr>
                <a:t>hướng</a:t>
              </a:r>
              <a:r>
                <a:rPr lang="en-US" sz="2200" dirty="0">
                  <a:solidFill>
                    <a:srgbClr val="002060"/>
                  </a:solidFill>
                  <a:effectLst/>
                  <a:latin typeface="Arial" panose="020B0604020202020204" pitchFamily="34" charset="0"/>
                  <a:ea typeface="Calibri" panose="020F0502020204030204" pitchFamily="34" charset="0"/>
                  <a:cs typeface="Arial" panose="020B0604020202020204" pitchFamily="34" charset="0"/>
                </a:rPr>
                <a:t> </a:t>
              </a:r>
              <a:r>
                <a:rPr lang="en-US" sz="2200" dirty="0" err="1">
                  <a:solidFill>
                    <a:srgbClr val="002060"/>
                  </a:solidFill>
                  <a:effectLst/>
                  <a:latin typeface="Arial" panose="020B0604020202020204" pitchFamily="34" charset="0"/>
                  <a:ea typeface="Calibri" panose="020F0502020204030204" pitchFamily="34" charset="0"/>
                  <a:cs typeface="Arial" panose="020B0604020202020204" pitchFamily="34" charset="0"/>
                </a:rPr>
                <a:t>đến</a:t>
              </a:r>
              <a:r>
                <a:rPr lang="en-US" sz="2200" dirty="0">
                  <a:solidFill>
                    <a:srgbClr val="002060"/>
                  </a:solidFill>
                  <a:effectLst/>
                  <a:latin typeface="Arial" panose="020B0604020202020204" pitchFamily="34" charset="0"/>
                  <a:ea typeface="Calibri" panose="020F0502020204030204" pitchFamily="34" charset="0"/>
                  <a:cs typeface="Arial" panose="020B0604020202020204" pitchFamily="34" charset="0"/>
                </a:rPr>
                <a:t> </a:t>
              </a:r>
              <a:r>
                <a:rPr lang="en-US" sz="2200" dirty="0" err="1">
                  <a:solidFill>
                    <a:srgbClr val="002060"/>
                  </a:solidFill>
                  <a:effectLst/>
                  <a:latin typeface="Arial" panose="020B0604020202020204" pitchFamily="34" charset="0"/>
                  <a:ea typeface="Calibri" panose="020F0502020204030204" pitchFamily="34" charset="0"/>
                  <a:cs typeface="Arial" panose="020B0604020202020204" pitchFamily="34" charset="0"/>
                </a:rPr>
                <a:t>trang</a:t>
              </a:r>
              <a:r>
                <a:rPr lang="en-US" sz="2200" dirty="0">
                  <a:solidFill>
                    <a:srgbClr val="002060"/>
                  </a:solidFill>
                  <a:effectLst/>
                  <a:latin typeface="Arial" panose="020B0604020202020204" pitchFamily="34" charset="0"/>
                  <a:ea typeface="Calibri" panose="020F0502020204030204" pitchFamily="34" charset="0"/>
                  <a:cs typeface="Arial" panose="020B0604020202020204" pitchFamily="34" charset="0"/>
                </a:rPr>
                <a:t> web </a:t>
              </a:r>
              <a:r>
                <a:rPr lang="en-US" sz="2200" dirty="0" err="1">
                  <a:solidFill>
                    <a:srgbClr val="002060"/>
                  </a:solidFill>
                  <a:effectLst/>
                  <a:latin typeface="Arial" panose="020B0604020202020204" pitchFamily="34" charset="0"/>
                  <a:ea typeface="Calibri" panose="020F0502020204030204" pitchFamily="34" charset="0"/>
                  <a:cs typeface="Arial" panose="020B0604020202020204" pitchFamily="34" charset="0"/>
                </a:rPr>
                <a:t>BrowserStack</a:t>
              </a:r>
              <a:r>
                <a:rPr lang="en-US" sz="2200" dirty="0">
                  <a:solidFill>
                    <a:srgbClr val="002060"/>
                  </a:solidFill>
                  <a:effectLst/>
                  <a:latin typeface="Arial" panose="020B0604020202020204" pitchFamily="34" charset="0"/>
                  <a:ea typeface="Calibri" panose="020F0502020204030204" pitchFamily="34" charset="0"/>
                  <a:cs typeface="Arial" panose="020B0604020202020204" pitchFamily="34" charset="0"/>
                </a:rPr>
                <a:t>.</a:t>
              </a:r>
            </a:p>
            <a:p>
              <a:pPr algn="just">
                <a:spcAft>
                  <a:spcPts val="800"/>
                </a:spcAft>
              </a:pPr>
              <a:r>
                <a:rPr lang="en-US" sz="2200">
                  <a:solidFill>
                    <a:srgbClr val="002060"/>
                  </a:solidFill>
                  <a:latin typeface="Arial" panose="020B0604020202020204" pitchFamily="34" charset="0"/>
                  <a:cs typeface="Arial" panose="020B0604020202020204" pitchFamily="34" charset="0"/>
                </a:rPr>
                <a:t>▶ </a:t>
              </a:r>
              <a:r>
                <a:rPr lang="en-US" sz="2200">
                  <a:solidFill>
                    <a:srgbClr val="002060"/>
                  </a:solidFill>
                  <a:effectLst/>
                  <a:latin typeface="Arial" panose="020B0604020202020204" pitchFamily="34" charset="0"/>
                  <a:ea typeface="Calibri" panose="020F0502020204030204" pitchFamily="34" charset="0"/>
                  <a:cs typeface="Arial" panose="020B0604020202020204" pitchFamily="34" charset="0"/>
                </a:rPr>
                <a:t>Mọi </a:t>
              </a:r>
              <a:r>
                <a:rPr lang="en-US" sz="2200" dirty="0" err="1">
                  <a:solidFill>
                    <a:srgbClr val="002060"/>
                  </a:solidFill>
                  <a:effectLst/>
                  <a:latin typeface="Arial" panose="020B0604020202020204" pitchFamily="34" charset="0"/>
                  <a:ea typeface="Calibri" panose="020F0502020204030204" pitchFamily="34" charset="0"/>
                  <a:cs typeface="Arial" panose="020B0604020202020204" pitchFamily="34" charset="0"/>
                </a:rPr>
                <a:t>dòng</a:t>
              </a:r>
              <a:r>
                <a:rPr lang="en-US" sz="2200" dirty="0">
                  <a:solidFill>
                    <a:srgbClr val="002060"/>
                  </a:solidFill>
                  <a:effectLst/>
                  <a:latin typeface="Arial" panose="020B0604020202020204" pitchFamily="34" charset="0"/>
                  <a:ea typeface="Calibri" panose="020F0502020204030204" pitchFamily="34" charset="0"/>
                  <a:cs typeface="Arial" panose="020B0604020202020204" pitchFamily="34" charset="0"/>
                </a:rPr>
                <a:t> code / </a:t>
              </a:r>
              <a:r>
                <a:rPr lang="en-US" sz="2200" dirty="0" err="1">
                  <a:solidFill>
                    <a:srgbClr val="002060"/>
                  </a:solidFill>
                  <a:effectLst/>
                  <a:latin typeface="Arial" panose="020B0604020202020204" pitchFamily="34" charset="0"/>
                  <a:ea typeface="Calibri" panose="020F0502020204030204" pitchFamily="34" charset="0"/>
                  <a:cs typeface="Arial" panose="020B0604020202020204" pitchFamily="34" charset="0"/>
                </a:rPr>
                <a:t>tập</a:t>
              </a:r>
              <a:r>
                <a:rPr lang="en-US" sz="2200" dirty="0">
                  <a:solidFill>
                    <a:srgbClr val="002060"/>
                  </a:solidFill>
                  <a:effectLst/>
                  <a:latin typeface="Arial" panose="020B0604020202020204" pitchFamily="34" charset="0"/>
                  <a:ea typeface="Calibri" panose="020F0502020204030204" pitchFamily="34" charset="0"/>
                  <a:cs typeface="Arial" panose="020B0604020202020204" pitchFamily="34" charset="0"/>
                </a:rPr>
                <a:t> </a:t>
              </a:r>
              <a:r>
                <a:rPr lang="en-US" sz="2200" dirty="0" err="1">
                  <a:solidFill>
                    <a:srgbClr val="002060"/>
                  </a:solidFill>
                  <a:effectLst/>
                  <a:latin typeface="Arial" panose="020B0604020202020204" pitchFamily="34" charset="0"/>
                  <a:ea typeface="Calibri" panose="020F0502020204030204" pitchFamily="34" charset="0"/>
                  <a:cs typeface="Arial" panose="020B0604020202020204" pitchFamily="34" charset="0"/>
                </a:rPr>
                <a:t>lệnh</a:t>
              </a:r>
              <a:r>
                <a:rPr lang="en-US" sz="2200" dirty="0">
                  <a:solidFill>
                    <a:srgbClr val="002060"/>
                  </a:solidFill>
                  <a:effectLst/>
                  <a:latin typeface="Arial" panose="020B0604020202020204" pitchFamily="34" charset="0"/>
                  <a:ea typeface="Calibri" panose="020F0502020204030204" pitchFamily="34" charset="0"/>
                  <a:cs typeface="Arial" panose="020B0604020202020204" pitchFamily="34" charset="0"/>
                </a:rPr>
                <a:t> </a:t>
              </a:r>
              <a:r>
                <a:rPr lang="en-US" sz="2200" dirty="0" err="1">
                  <a:solidFill>
                    <a:srgbClr val="002060"/>
                  </a:solidFill>
                  <a:effectLst/>
                  <a:latin typeface="Arial" panose="020B0604020202020204" pitchFamily="34" charset="0"/>
                  <a:ea typeface="Calibri" panose="020F0502020204030204" pitchFamily="34" charset="0"/>
                  <a:cs typeface="Arial" panose="020B0604020202020204" pitchFamily="34" charset="0"/>
                </a:rPr>
                <a:t>sẽ</a:t>
              </a:r>
              <a:r>
                <a:rPr lang="en-US" sz="2200" dirty="0">
                  <a:solidFill>
                    <a:srgbClr val="002060"/>
                  </a:solidFill>
                  <a:effectLst/>
                  <a:latin typeface="Arial" panose="020B0604020202020204" pitchFamily="34" charset="0"/>
                  <a:ea typeface="Calibri" panose="020F0502020204030204" pitchFamily="34" charset="0"/>
                  <a:cs typeface="Arial" panose="020B0604020202020204" pitchFamily="34" charset="0"/>
                </a:rPr>
                <a:t> </a:t>
              </a:r>
              <a:r>
                <a:rPr lang="en-US" sz="2200" dirty="0" err="1">
                  <a:solidFill>
                    <a:srgbClr val="002060"/>
                  </a:solidFill>
                  <a:effectLst/>
                  <a:latin typeface="Arial" panose="020B0604020202020204" pitchFamily="34" charset="0"/>
                  <a:ea typeface="Calibri" panose="020F0502020204030204" pitchFamily="34" charset="0"/>
                  <a:cs typeface="Arial" panose="020B0604020202020204" pitchFamily="34" charset="0"/>
                </a:rPr>
                <a:t>được</a:t>
              </a:r>
              <a:r>
                <a:rPr lang="en-US" sz="2200" dirty="0">
                  <a:solidFill>
                    <a:srgbClr val="002060"/>
                  </a:solidFill>
                  <a:effectLst/>
                  <a:latin typeface="Arial" panose="020B0604020202020204" pitchFamily="34" charset="0"/>
                  <a:ea typeface="Calibri" panose="020F0502020204030204" pitchFamily="34" charset="0"/>
                  <a:cs typeface="Arial" panose="020B0604020202020204" pitchFamily="34" charset="0"/>
                </a:rPr>
                <a:t> </a:t>
              </a:r>
              <a:r>
                <a:rPr lang="en-US" sz="2200" dirty="0" err="1">
                  <a:solidFill>
                    <a:srgbClr val="002060"/>
                  </a:solidFill>
                  <a:effectLst/>
                  <a:latin typeface="Arial" panose="020B0604020202020204" pitchFamily="34" charset="0"/>
                  <a:ea typeface="Calibri" panose="020F0502020204030204" pitchFamily="34" charset="0"/>
                  <a:cs typeface="Arial" panose="020B0604020202020204" pitchFamily="34" charset="0"/>
                </a:rPr>
                <a:t>chuyển</a:t>
              </a:r>
              <a:r>
                <a:rPr lang="en-US" sz="2200" dirty="0">
                  <a:solidFill>
                    <a:srgbClr val="002060"/>
                  </a:solidFill>
                  <a:effectLst/>
                  <a:latin typeface="Arial" panose="020B0604020202020204" pitchFamily="34" charset="0"/>
                  <a:ea typeface="Calibri" panose="020F0502020204030204" pitchFamily="34" charset="0"/>
                  <a:cs typeface="Arial" panose="020B0604020202020204" pitchFamily="34" charset="0"/>
                </a:rPr>
                <a:t> </a:t>
              </a:r>
              <a:r>
                <a:rPr lang="en-US" sz="2200" dirty="0" err="1">
                  <a:solidFill>
                    <a:srgbClr val="002060"/>
                  </a:solidFill>
                  <a:effectLst/>
                  <a:latin typeface="Arial" panose="020B0604020202020204" pitchFamily="34" charset="0"/>
                  <a:ea typeface="Calibri" panose="020F0502020204030204" pitchFamily="34" charset="0"/>
                  <a:cs typeface="Arial" panose="020B0604020202020204" pitchFamily="34" charset="0"/>
                </a:rPr>
                <a:t>đổi</a:t>
              </a:r>
              <a:r>
                <a:rPr lang="en-US" sz="2200" dirty="0">
                  <a:solidFill>
                    <a:srgbClr val="002060"/>
                  </a:solidFill>
                  <a:effectLst/>
                  <a:latin typeface="Arial" panose="020B0604020202020204" pitchFamily="34" charset="0"/>
                  <a:ea typeface="Calibri" panose="020F0502020204030204" pitchFamily="34" charset="0"/>
                  <a:cs typeface="Arial" panose="020B0604020202020204" pitchFamily="34" charset="0"/>
                </a:rPr>
                <a:t> </a:t>
              </a:r>
              <a:r>
                <a:rPr lang="en-US" sz="2200" dirty="0" err="1">
                  <a:solidFill>
                    <a:srgbClr val="002060"/>
                  </a:solidFill>
                  <a:effectLst/>
                  <a:latin typeface="Arial" panose="020B0604020202020204" pitchFamily="34" charset="0"/>
                  <a:ea typeface="Calibri" panose="020F0502020204030204" pitchFamily="34" charset="0"/>
                  <a:cs typeface="Arial" panose="020B0604020202020204" pitchFamily="34" charset="0"/>
                </a:rPr>
                <a:t>thành</a:t>
              </a:r>
              <a:r>
                <a:rPr lang="en-US" sz="2200" dirty="0">
                  <a:solidFill>
                    <a:srgbClr val="002060"/>
                  </a:solidFill>
                  <a:effectLst/>
                  <a:latin typeface="Arial" panose="020B0604020202020204" pitchFamily="34" charset="0"/>
                  <a:ea typeface="Calibri" panose="020F0502020204030204" pitchFamily="34" charset="0"/>
                  <a:cs typeface="Arial" panose="020B0604020202020204" pitchFamily="34" charset="0"/>
                </a:rPr>
                <a:t> </a:t>
              </a:r>
              <a:r>
                <a:rPr lang="en-US" sz="2200" dirty="0" err="1">
                  <a:solidFill>
                    <a:srgbClr val="002060"/>
                  </a:solidFill>
                  <a:effectLst/>
                  <a:latin typeface="Arial" panose="020B0604020202020204" pitchFamily="34" charset="0"/>
                  <a:ea typeface="Calibri" panose="020F0502020204030204" pitchFamily="34" charset="0"/>
                  <a:cs typeface="Arial" panose="020B0604020202020204" pitchFamily="34" charset="0"/>
                </a:rPr>
                <a:t>một</a:t>
              </a:r>
              <a:r>
                <a:rPr lang="en-US" sz="2200" dirty="0">
                  <a:solidFill>
                    <a:srgbClr val="002060"/>
                  </a:solidFill>
                  <a:effectLst/>
                  <a:latin typeface="Arial" panose="020B0604020202020204" pitchFamily="34" charset="0"/>
                  <a:ea typeface="Calibri" panose="020F0502020204030204" pitchFamily="34" charset="0"/>
                  <a:cs typeface="Arial" panose="020B0604020202020204" pitchFamily="34" charset="0"/>
                </a:rPr>
                <a:t> URL </a:t>
              </a:r>
              <a:r>
                <a:rPr lang="en-US" sz="2200" dirty="0" err="1">
                  <a:solidFill>
                    <a:srgbClr val="002060"/>
                  </a:solidFill>
                  <a:effectLst/>
                  <a:latin typeface="Arial" panose="020B0604020202020204" pitchFamily="34" charset="0"/>
                  <a:ea typeface="Calibri" panose="020F0502020204030204" pitchFamily="34" charset="0"/>
                  <a:cs typeface="Arial" panose="020B0604020202020204" pitchFamily="34" charset="0"/>
                </a:rPr>
                <a:t>thông</a:t>
              </a:r>
              <a:r>
                <a:rPr lang="en-US" sz="2200" dirty="0">
                  <a:solidFill>
                    <a:srgbClr val="002060"/>
                  </a:solidFill>
                  <a:effectLst/>
                  <a:latin typeface="Arial" panose="020B0604020202020204" pitchFamily="34" charset="0"/>
                  <a:ea typeface="Calibri" panose="020F0502020204030204" pitchFamily="34" charset="0"/>
                  <a:cs typeface="Arial" panose="020B0604020202020204" pitchFamily="34" charset="0"/>
                </a:rPr>
                <a:t> qua Giao </a:t>
              </a:r>
              <a:r>
                <a:rPr lang="en-US" sz="2200" dirty="0" err="1">
                  <a:solidFill>
                    <a:srgbClr val="002060"/>
                  </a:solidFill>
                  <a:effectLst/>
                  <a:latin typeface="Arial" panose="020B0604020202020204" pitchFamily="34" charset="0"/>
                  <a:ea typeface="Calibri" panose="020F0502020204030204" pitchFamily="34" charset="0"/>
                  <a:cs typeface="Arial" panose="020B0604020202020204" pitchFamily="34" charset="0"/>
                </a:rPr>
                <a:t>thức</a:t>
              </a:r>
              <a:r>
                <a:rPr lang="en-US" sz="2200" dirty="0">
                  <a:solidFill>
                    <a:srgbClr val="002060"/>
                  </a:solidFill>
                  <a:effectLst/>
                  <a:latin typeface="Arial" panose="020B0604020202020204" pitchFamily="34" charset="0"/>
                  <a:ea typeface="Calibri" panose="020F0502020204030204" pitchFamily="34" charset="0"/>
                  <a:cs typeface="Arial" panose="020B0604020202020204" pitchFamily="34" charset="0"/>
                </a:rPr>
                <a:t> JSON Wire qua HTTP. Sau </a:t>
              </a:r>
              <a:r>
                <a:rPr lang="en-US" sz="2200" dirty="0" err="1">
                  <a:solidFill>
                    <a:srgbClr val="002060"/>
                  </a:solidFill>
                  <a:effectLst/>
                  <a:latin typeface="Arial" panose="020B0604020202020204" pitchFamily="34" charset="0"/>
                  <a:ea typeface="Calibri" panose="020F0502020204030204" pitchFamily="34" charset="0"/>
                  <a:cs typeface="Arial" panose="020B0604020202020204" pitchFamily="34" charset="0"/>
                </a:rPr>
                <a:t>đó</a:t>
              </a:r>
              <a:r>
                <a:rPr lang="en-US" sz="2200" dirty="0">
                  <a:solidFill>
                    <a:srgbClr val="002060"/>
                  </a:solidFill>
                  <a:effectLst/>
                  <a:latin typeface="Arial" panose="020B0604020202020204" pitchFamily="34" charset="0"/>
                  <a:ea typeface="Calibri" panose="020F0502020204030204" pitchFamily="34" charset="0"/>
                  <a:cs typeface="Arial" panose="020B0604020202020204" pitchFamily="34" charset="0"/>
                </a:rPr>
                <a:t>, URL </a:t>
              </a:r>
              <a:r>
                <a:rPr lang="en-US" sz="2200" dirty="0" err="1">
                  <a:solidFill>
                    <a:srgbClr val="002060"/>
                  </a:solidFill>
                  <a:effectLst/>
                  <a:latin typeface="Arial" panose="020B0604020202020204" pitchFamily="34" charset="0"/>
                  <a:ea typeface="Calibri" panose="020F0502020204030204" pitchFamily="34" charset="0"/>
                  <a:cs typeface="Arial" panose="020B0604020202020204" pitchFamily="34" charset="0"/>
                </a:rPr>
                <a:t>này</a:t>
              </a:r>
              <a:r>
                <a:rPr lang="en-US" sz="2200" dirty="0">
                  <a:solidFill>
                    <a:srgbClr val="002060"/>
                  </a:solidFill>
                  <a:effectLst/>
                  <a:latin typeface="Arial" panose="020B0604020202020204" pitchFamily="34" charset="0"/>
                  <a:ea typeface="Calibri" panose="020F0502020204030204" pitchFamily="34" charset="0"/>
                  <a:cs typeface="Arial" panose="020B0604020202020204" pitchFamily="34" charset="0"/>
                </a:rPr>
                <a:t> </a:t>
              </a:r>
              <a:r>
                <a:rPr lang="en-US" sz="2200" dirty="0" err="1">
                  <a:solidFill>
                    <a:srgbClr val="002060"/>
                  </a:solidFill>
                  <a:effectLst/>
                  <a:latin typeface="Arial" panose="020B0604020202020204" pitchFamily="34" charset="0"/>
                  <a:ea typeface="Calibri" panose="020F0502020204030204" pitchFamily="34" charset="0"/>
                  <a:cs typeface="Arial" panose="020B0604020202020204" pitchFamily="34" charset="0"/>
                </a:rPr>
                <a:t>được</a:t>
              </a:r>
              <a:r>
                <a:rPr lang="en-US" sz="2200" dirty="0">
                  <a:solidFill>
                    <a:srgbClr val="002060"/>
                  </a:solidFill>
                  <a:effectLst/>
                  <a:latin typeface="Arial" panose="020B0604020202020204" pitchFamily="34" charset="0"/>
                  <a:ea typeface="Calibri" panose="020F0502020204030204" pitchFamily="34" charset="0"/>
                  <a:cs typeface="Arial" panose="020B0604020202020204" pitchFamily="34" charset="0"/>
                </a:rPr>
                <a:t> </a:t>
              </a:r>
              <a:r>
                <a:rPr lang="en-US" sz="2200" dirty="0" err="1">
                  <a:solidFill>
                    <a:srgbClr val="002060"/>
                  </a:solidFill>
                  <a:effectLst/>
                  <a:latin typeface="Arial" panose="020B0604020202020204" pitchFamily="34" charset="0"/>
                  <a:ea typeface="Calibri" panose="020F0502020204030204" pitchFamily="34" charset="0"/>
                  <a:cs typeface="Arial" panose="020B0604020202020204" pitchFamily="34" charset="0"/>
                </a:rPr>
                <a:t>chuyển</a:t>
              </a:r>
              <a:r>
                <a:rPr lang="en-US" sz="2200" dirty="0">
                  <a:solidFill>
                    <a:srgbClr val="002060"/>
                  </a:solidFill>
                  <a:effectLst/>
                  <a:latin typeface="Arial" panose="020B0604020202020204" pitchFamily="34" charset="0"/>
                  <a:ea typeface="Calibri" panose="020F0502020204030204" pitchFamily="34" charset="0"/>
                  <a:cs typeface="Arial" panose="020B0604020202020204" pitchFamily="34" charset="0"/>
                </a:rPr>
                <a:t> </a:t>
              </a:r>
              <a:r>
                <a:rPr lang="en-US" sz="2200" dirty="0" err="1">
                  <a:solidFill>
                    <a:srgbClr val="002060"/>
                  </a:solidFill>
                  <a:effectLst/>
                  <a:latin typeface="Arial" panose="020B0604020202020204" pitchFamily="34" charset="0"/>
                  <a:ea typeface="Calibri" panose="020F0502020204030204" pitchFamily="34" charset="0"/>
                  <a:cs typeface="Arial" panose="020B0604020202020204" pitchFamily="34" charset="0"/>
                </a:rPr>
                <a:t>đến</a:t>
              </a:r>
              <a:r>
                <a:rPr lang="en-US" sz="2200" dirty="0">
                  <a:solidFill>
                    <a:srgbClr val="002060"/>
                  </a:solidFill>
                  <a:effectLst/>
                  <a:latin typeface="Arial" panose="020B0604020202020204" pitchFamily="34" charset="0"/>
                  <a:ea typeface="Calibri" panose="020F0502020204030204" pitchFamily="34" charset="0"/>
                  <a:cs typeface="Arial" panose="020B0604020202020204" pitchFamily="34" charset="0"/>
                </a:rPr>
                <a:t> </a:t>
              </a:r>
              <a:r>
                <a:rPr lang="en-US" sz="2200" dirty="0" err="1">
                  <a:solidFill>
                    <a:srgbClr val="002060"/>
                  </a:solidFill>
                  <a:effectLst/>
                  <a:latin typeface="Arial" panose="020B0604020202020204" pitchFamily="34" charset="0"/>
                  <a:ea typeface="Calibri" panose="020F0502020204030204" pitchFamily="34" charset="0"/>
                  <a:cs typeface="Arial" panose="020B0604020202020204" pitchFamily="34" charset="0"/>
                </a:rPr>
                <a:t>trình</a:t>
              </a:r>
              <a:r>
                <a:rPr lang="en-US" sz="2200" dirty="0">
                  <a:solidFill>
                    <a:srgbClr val="002060"/>
                  </a:solidFill>
                  <a:effectLst/>
                  <a:latin typeface="Arial" panose="020B0604020202020204" pitchFamily="34" charset="0"/>
                  <a:ea typeface="Calibri" panose="020F0502020204030204" pitchFamily="34" charset="0"/>
                  <a:cs typeface="Arial" panose="020B0604020202020204" pitchFamily="34" charset="0"/>
                </a:rPr>
                <a:t> </a:t>
              </a:r>
              <a:r>
                <a:rPr lang="en-US" sz="2200" dirty="0" err="1">
                  <a:solidFill>
                    <a:srgbClr val="002060"/>
                  </a:solidFill>
                  <a:effectLst/>
                  <a:latin typeface="Arial" panose="020B0604020202020204" pitchFamily="34" charset="0"/>
                  <a:ea typeface="Calibri" panose="020F0502020204030204" pitchFamily="34" charset="0"/>
                  <a:cs typeface="Arial" panose="020B0604020202020204" pitchFamily="34" charset="0"/>
                </a:rPr>
                <a:t>điều</a:t>
              </a:r>
              <a:r>
                <a:rPr lang="en-US" sz="2200" dirty="0">
                  <a:solidFill>
                    <a:srgbClr val="002060"/>
                  </a:solidFill>
                  <a:effectLst/>
                  <a:latin typeface="Arial" panose="020B0604020202020204" pitchFamily="34" charset="0"/>
                  <a:ea typeface="Calibri" panose="020F0502020204030204" pitchFamily="34" charset="0"/>
                  <a:cs typeface="Arial" panose="020B0604020202020204" pitchFamily="34" charset="0"/>
                </a:rPr>
                <a:t> </a:t>
              </a:r>
              <a:r>
                <a:rPr lang="en-US" sz="2200" dirty="0" err="1">
                  <a:solidFill>
                    <a:srgbClr val="002060"/>
                  </a:solidFill>
                  <a:effectLst/>
                  <a:latin typeface="Arial" panose="020B0604020202020204" pitchFamily="34" charset="0"/>
                  <a:ea typeface="Calibri" panose="020F0502020204030204" pitchFamily="34" charset="0"/>
                  <a:cs typeface="Arial" panose="020B0604020202020204" pitchFamily="34" charset="0"/>
                </a:rPr>
                <a:t>khiển</a:t>
              </a:r>
              <a:r>
                <a:rPr lang="en-US" sz="2200" dirty="0">
                  <a:solidFill>
                    <a:srgbClr val="002060"/>
                  </a:solidFill>
                  <a:effectLst/>
                  <a:latin typeface="Arial" panose="020B0604020202020204" pitchFamily="34" charset="0"/>
                  <a:ea typeface="Calibri" panose="020F0502020204030204" pitchFamily="34" charset="0"/>
                  <a:cs typeface="Arial" panose="020B0604020202020204" pitchFamily="34" charset="0"/>
                </a:rPr>
                <a:t> </a:t>
              </a:r>
              <a:r>
                <a:rPr lang="en-US" sz="2200" dirty="0" err="1">
                  <a:solidFill>
                    <a:srgbClr val="002060"/>
                  </a:solidFill>
                  <a:effectLst/>
                  <a:latin typeface="Arial" panose="020B0604020202020204" pitchFamily="34" charset="0"/>
                  <a:ea typeface="Calibri" panose="020F0502020204030204" pitchFamily="34" charset="0"/>
                  <a:cs typeface="Arial" panose="020B0604020202020204" pitchFamily="34" charset="0"/>
                </a:rPr>
                <a:t>trình</a:t>
              </a:r>
              <a:r>
                <a:rPr lang="en-US" sz="2200" dirty="0">
                  <a:solidFill>
                    <a:srgbClr val="002060"/>
                  </a:solidFill>
                  <a:effectLst/>
                  <a:latin typeface="Arial" panose="020B0604020202020204" pitchFamily="34" charset="0"/>
                  <a:ea typeface="Calibri" panose="020F0502020204030204" pitchFamily="34" charset="0"/>
                  <a:cs typeface="Arial" panose="020B0604020202020204" pitchFamily="34" charset="0"/>
                </a:rPr>
                <a:t> </a:t>
              </a:r>
              <a:r>
                <a:rPr lang="en-US" sz="2200" dirty="0" err="1">
                  <a:solidFill>
                    <a:srgbClr val="002060"/>
                  </a:solidFill>
                  <a:effectLst/>
                  <a:latin typeface="Arial" panose="020B0604020202020204" pitchFamily="34" charset="0"/>
                  <a:ea typeface="Calibri" panose="020F0502020204030204" pitchFamily="34" charset="0"/>
                  <a:cs typeface="Arial" panose="020B0604020202020204" pitchFamily="34" charset="0"/>
                </a:rPr>
                <a:t>duyệt</a:t>
              </a:r>
              <a:r>
                <a:rPr lang="en-US" sz="2200" dirty="0">
                  <a:solidFill>
                    <a:srgbClr val="002060"/>
                  </a:solidFill>
                  <a:effectLst/>
                  <a:latin typeface="Arial" panose="020B0604020202020204" pitchFamily="34" charset="0"/>
                  <a:ea typeface="Calibri" panose="020F0502020204030204" pitchFamily="34" charset="0"/>
                  <a:cs typeface="Arial" panose="020B0604020202020204" pitchFamily="34" charset="0"/>
                </a:rPr>
                <a:t> (</a:t>
              </a:r>
              <a:r>
                <a:rPr lang="en-US" sz="2200" dirty="0" err="1">
                  <a:solidFill>
                    <a:srgbClr val="002060"/>
                  </a:solidFill>
                  <a:effectLst/>
                  <a:latin typeface="Arial" panose="020B0604020202020204" pitchFamily="34" charset="0"/>
                  <a:ea typeface="Calibri" panose="020F0502020204030204" pitchFamily="34" charset="0"/>
                  <a:cs typeface="Arial" panose="020B0604020202020204" pitchFamily="34" charset="0"/>
                </a:rPr>
                <a:t>ChromeDriver</a:t>
              </a:r>
              <a:r>
                <a:rPr lang="en-US" sz="2200" dirty="0">
                  <a:solidFill>
                    <a:srgbClr val="002060"/>
                  </a:solidFill>
                  <a:effectLst/>
                  <a:latin typeface="Arial" panose="020B0604020202020204" pitchFamily="34" charset="0"/>
                  <a:ea typeface="Calibri" panose="020F0502020204030204" pitchFamily="34" charset="0"/>
                  <a:cs typeface="Arial" panose="020B0604020202020204" pitchFamily="34" charset="0"/>
                </a:rPr>
                <a:t>). </a:t>
              </a:r>
              <a:r>
                <a:rPr lang="en-US" sz="2200" dirty="0" err="1">
                  <a:solidFill>
                    <a:srgbClr val="002060"/>
                  </a:solidFill>
                  <a:effectLst/>
                  <a:latin typeface="Arial" panose="020B0604020202020204" pitchFamily="34" charset="0"/>
                  <a:ea typeface="Calibri" panose="020F0502020204030204" pitchFamily="34" charset="0"/>
                  <a:cs typeface="Arial" panose="020B0604020202020204" pitchFamily="34" charset="0"/>
                </a:rPr>
                <a:t>Tại</a:t>
              </a:r>
              <a:r>
                <a:rPr lang="en-US" sz="2200" dirty="0">
                  <a:solidFill>
                    <a:srgbClr val="002060"/>
                  </a:solidFill>
                  <a:effectLst/>
                  <a:latin typeface="Arial" panose="020B0604020202020204" pitchFamily="34" charset="0"/>
                  <a:ea typeface="Calibri" panose="020F0502020204030204" pitchFamily="34" charset="0"/>
                  <a:cs typeface="Arial" panose="020B0604020202020204" pitchFamily="34" charset="0"/>
                </a:rPr>
                <a:t> </a:t>
              </a:r>
              <a:r>
                <a:rPr lang="en-US" sz="2200" dirty="0" err="1">
                  <a:solidFill>
                    <a:srgbClr val="002060"/>
                  </a:solidFill>
                  <a:effectLst/>
                  <a:latin typeface="Arial" panose="020B0604020202020204" pitchFamily="34" charset="0"/>
                  <a:ea typeface="Calibri" panose="020F0502020204030204" pitchFamily="34" charset="0"/>
                  <a:cs typeface="Arial" panose="020B0604020202020204" pitchFamily="34" charset="0"/>
                </a:rPr>
                <a:t>thời</a:t>
              </a:r>
              <a:r>
                <a:rPr lang="en-US" sz="2200" dirty="0">
                  <a:solidFill>
                    <a:srgbClr val="002060"/>
                  </a:solidFill>
                  <a:effectLst/>
                  <a:latin typeface="Arial" panose="020B0604020202020204" pitchFamily="34" charset="0"/>
                  <a:ea typeface="Calibri" panose="020F0502020204030204" pitchFamily="34" charset="0"/>
                  <a:cs typeface="Arial" panose="020B0604020202020204" pitchFamily="34" charset="0"/>
                </a:rPr>
                <a:t> </a:t>
              </a:r>
              <a:r>
                <a:rPr lang="en-US" sz="2200" dirty="0" err="1">
                  <a:solidFill>
                    <a:srgbClr val="002060"/>
                  </a:solidFill>
                  <a:effectLst/>
                  <a:latin typeface="Arial" panose="020B0604020202020204" pitchFamily="34" charset="0"/>
                  <a:ea typeface="Calibri" panose="020F0502020204030204" pitchFamily="34" charset="0"/>
                  <a:cs typeface="Arial" panose="020B0604020202020204" pitchFamily="34" charset="0"/>
                </a:rPr>
                <a:t>điểm</a:t>
              </a:r>
              <a:r>
                <a:rPr lang="en-US" sz="2200" dirty="0">
                  <a:solidFill>
                    <a:srgbClr val="002060"/>
                  </a:solidFill>
                  <a:effectLst/>
                  <a:latin typeface="Arial" panose="020B0604020202020204" pitchFamily="34" charset="0"/>
                  <a:ea typeface="Calibri" panose="020F0502020204030204" pitchFamily="34" charset="0"/>
                  <a:cs typeface="Arial" panose="020B0604020202020204" pitchFamily="34" charset="0"/>
                </a:rPr>
                <a:t> </a:t>
              </a:r>
              <a:r>
                <a:rPr lang="en-US" sz="2200" dirty="0" err="1">
                  <a:solidFill>
                    <a:srgbClr val="002060"/>
                  </a:solidFill>
                  <a:effectLst/>
                  <a:latin typeface="Arial" panose="020B0604020202020204" pitchFamily="34" charset="0"/>
                  <a:ea typeface="Calibri" panose="020F0502020204030204" pitchFamily="34" charset="0"/>
                  <a:cs typeface="Arial" panose="020B0604020202020204" pitchFamily="34" charset="0"/>
                </a:rPr>
                <a:t>này</a:t>
              </a:r>
              <a:r>
                <a:rPr lang="en-US" sz="2200" dirty="0">
                  <a:solidFill>
                    <a:srgbClr val="002060"/>
                  </a:solidFill>
                  <a:effectLst/>
                  <a:latin typeface="Arial" panose="020B0604020202020204" pitchFamily="34" charset="0"/>
                  <a:ea typeface="Calibri" panose="020F0502020204030204" pitchFamily="34" charset="0"/>
                  <a:cs typeface="Arial" panose="020B0604020202020204" pitchFamily="34" charset="0"/>
                </a:rPr>
                <a:t>, </a:t>
              </a:r>
              <a:r>
                <a:rPr lang="en-US" sz="2200" dirty="0" err="1">
                  <a:solidFill>
                    <a:srgbClr val="002060"/>
                  </a:solidFill>
                  <a:effectLst/>
                  <a:latin typeface="Arial" panose="020B0604020202020204" pitchFamily="34" charset="0"/>
                  <a:ea typeface="Calibri" panose="020F0502020204030204" pitchFamily="34" charset="0"/>
                  <a:cs typeface="Arial" panose="020B0604020202020204" pitchFamily="34" charset="0"/>
                </a:rPr>
                <a:t>thư</a:t>
              </a:r>
              <a:r>
                <a:rPr lang="en-US" sz="2200" dirty="0">
                  <a:solidFill>
                    <a:srgbClr val="002060"/>
                  </a:solidFill>
                  <a:effectLst/>
                  <a:latin typeface="Arial" panose="020B0604020202020204" pitchFamily="34" charset="0"/>
                  <a:ea typeface="Calibri" panose="020F0502020204030204" pitchFamily="34" charset="0"/>
                  <a:cs typeface="Arial" panose="020B0604020202020204" pitchFamily="34" charset="0"/>
                </a:rPr>
                <a:t> </a:t>
              </a:r>
              <a:r>
                <a:rPr lang="en-US" sz="2200" dirty="0" err="1">
                  <a:solidFill>
                    <a:srgbClr val="002060"/>
                  </a:solidFill>
                  <a:effectLst/>
                  <a:latin typeface="Arial" panose="020B0604020202020204" pitchFamily="34" charset="0"/>
                  <a:ea typeface="Calibri" panose="020F0502020204030204" pitchFamily="34" charset="0"/>
                  <a:cs typeface="Arial" panose="020B0604020202020204" pitchFamily="34" charset="0"/>
                </a:rPr>
                <a:t>viện</a:t>
              </a:r>
              <a:r>
                <a:rPr lang="en-US" sz="2200" dirty="0">
                  <a:solidFill>
                    <a:srgbClr val="002060"/>
                  </a:solidFill>
                  <a:effectLst/>
                  <a:latin typeface="Arial" panose="020B0604020202020204" pitchFamily="34" charset="0"/>
                  <a:ea typeface="Calibri" panose="020F0502020204030204" pitchFamily="34" charset="0"/>
                  <a:cs typeface="Arial" panose="020B0604020202020204" pitchFamily="34" charset="0"/>
                </a:rPr>
                <a:t> client (Python) </a:t>
              </a:r>
              <a:r>
                <a:rPr lang="en-US" sz="2200" dirty="0" err="1">
                  <a:solidFill>
                    <a:srgbClr val="002060"/>
                  </a:solidFill>
                  <a:effectLst/>
                  <a:latin typeface="Arial" panose="020B0604020202020204" pitchFamily="34" charset="0"/>
                  <a:ea typeface="Calibri" panose="020F0502020204030204" pitchFamily="34" charset="0"/>
                  <a:cs typeface="Arial" panose="020B0604020202020204" pitchFamily="34" charset="0"/>
                </a:rPr>
                <a:t>dịch</a:t>
              </a:r>
              <a:r>
                <a:rPr lang="en-US" sz="2200" dirty="0">
                  <a:solidFill>
                    <a:srgbClr val="002060"/>
                  </a:solidFill>
                  <a:effectLst/>
                  <a:latin typeface="Arial" panose="020B0604020202020204" pitchFamily="34" charset="0"/>
                  <a:ea typeface="Calibri" panose="020F0502020204030204" pitchFamily="34" charset="0"/>
                  <a:cs typeface="Arial" panose="020B0604020202020204" pitchFamily="34" charset="0"/>
                </a:rPr>
                <a:t> code sang </a:t>
              </a:r>
              <a:r>
                <a:rPr lang="en-US" sz="2200" dirty="0" err="1">
                  <a:solidFill>
                    <a:srgbClr val="002060"/>
                  </a:solidFill>
                  <a:effectLst/>
                  <a:latin typeface="Arial" panose="020B0604020202020204" pitchFamily="34" charset="0"/>
                  <a:ea typeface="Calibri" panose="020F0502020204030204" pitchFamily="34" charset="0"/>
                  <a:cs typeface="Arial" panose="020B0604020202020204" pitchFamily="34" charset="0"/>
                </a:rPr>
                <a:t>định</a:t>
              </a:r>
              <a:r>
                <a:rPr lang="en-US" sz="2200" dirty="0">
                  <a:solidFill>
                    <a:srgbClr val="002060"/>
                  </a:solidFill>
                  <a:effectLst/>
                  <a:latin typeface="Arial" panose="020B0604020202020204" pitchFamily="34" charset="0"/>
                  <a:ea typeface="Calibri" panose="020F0502020204030204" pitchFamily="34" charset="0"/>
                  <a:cs typeface="Arial" panose="020B0604020202020204" pitchFamily="34" charset="0"/>
                </a:rPr>
                <a:t> </a:t>
              </a:r>
              <a:r>
                <a:rPr lang="en-US" sz="2200" dirty="0" err="1">
                  <a:solidFill>
                    <a:srgbClr val="002060"/>
                  </a:solidFill>
                  <a:effectLst/>
                  <a:latin typeface="Arial" panose="020B0604020202020204" pitchFamily="34" charset="0"/>
                  <a:ea typeface="Calibri" panose="020F0502020204030204" pitchFamily="34" charset="0"/>
                  <a:cs typeface="Arial" panose="020B0604020202020204" pitchFamily="34" charset="0"/>
                </a:rPr>
                <a:t>dạng</a:t>
              </a:r>
              <a:r>
                <a:rPr lang="en-US" sz="2200" dirty="0">
                  <a:solidFill>
                    <a:srgbClr val="002060"/>
                  </a:solidFill>
                  <a:effectLst/>
                  <a:latin typeface="Arial" panose="020B0604020202020204" pitchFamily="34" charset="0"/>
                  <a:ea typeface="Calibri" panose="020F0502020204030204" pitchFamily="34" charset="0"/>
                  <a:cs typeface="Arial" panose="020B0604020202020204" pitchFamily="34" charset="0"/>
                </a:rPr>
                <a:t> JSON </a:t>
              </a:r>
              <a:r>
                <a:rPr lang="en-US" sz="2200" dirty="0" err="1">
                  <a:solidFill>
                    <a:srgbClr val="002060"/>
                  </a:solidFill>
                  <a:effectLst/>
                  <a:latin typeface="Arial" panose="020B0604020202020204" pitchFamily="34" charset="0"/>
                  <a:ea typeface="Calibri" panose="020F0502020204030204" pitchFamily="34" charset="0"/>
                  <a:cs typeface="Arial" panose="020B0604020202020204" pitchFamily="34" charset="0"/>
                </a:rPr>
                <a:t>và</a:t>
              </a:r>
              <a:r>
                <a:rPr lang="en-US" sz="2200" dirty="0">
                  <a:solidFill>
                    <a:srgbClr val="002060"/>
                  </a:solidFill>
                  <a:effectLst/>
                  <a:latin typeface="Arial" panose="020B0604020202020204" pitchFamily="34" charset="0"/>
                  <a:ea typeface="Calibri" panose="020F0502020204030204" pitchFamily="34" charset="0"/>
                  <a:cs typeface="Arial" panose="020B0604020202020204" pitchFamily="34" charset="0"/>
                </a:rPr>
                <a:t> </a:t>
              </a:r>
              <a:r>
                <a:rPr lang="en-US" sz="2200" dirty="0" err="1">
                  <a:solidFill>
                    <a:srgbClr val="002060"/>
                  </a:solidFill>
                  <a:effectLst/>
                  <a:latin typeface="Arial" panose="020B0604020202020204" pitchFamily="34" charset="0"/>
                  <a:ea typeface="Calibri" panose="020F0502020204030204" pitchFamily="34" charset="0"/>
                  <a:cs typeface="Arial" panose="020B0604020202020204" pitchFamily="34" charset="0"/>
                </a:rPr>
                <a:t>tương</a:t>
              </a:r>
              <a:r>
                <a:rPr lang="en-US" sz="2200" dirty="0">
                  <a:solidFill>
                    <a:srgbClr val="002060"/>
                  </a:solidFill>
                  <a:effectLst/>
                  <a:latin typeface="Arial" panose="020B0604020202020204" pitchFamily="34" charset="0"/>
                  <a:ea typeface="Calibri" panose="020F0502020204030204" pitchFamily="34" charset="0"/>
                  <a:cs typeface="Arial" panose="020B0604020202020204" pitchFamily="34" charset="0"/>
                </a:rPr>
                <a:t> </a:t>
              </a:r>
              <a:r>
                <a:rPr lang="en-US" sz="2200" dirty="0" err="1">
                  <a:solidFill>
                    <a:srgbClr val="002060"/>
                  </a:solidFill>
                  <a:effectLst/>
                  <a:latin typeface="Arial" panose="020B0604020202020204" pitchFamily="34" charset="0"/>
                  <a:ea typeface="Calibri" panose="020F0502020204030204" pitchFamily="34" charset="0"/>
                  <a:cs typeface="Arial" panose="020B0604020202020204" pitchFamily="34" charset="0"/>
                </a:rPr>
                <a:t>tác</a:t>
              </a:r>
              <a:r>
                <a:rPr lang="en-US" sz="2200" dirty="0">
                  <a:solidFill>
                    <a:srgbClr val="002060"/>
                  </a:solidFill>
                  <a:effectLst/>
                  <a:latin typeface="Arial" panose="020B0604020202020204" pitchFamily="34" charset="0"/>
                  <a:ea typeface="Calibri" panose="020F0502020204030204" pitchFamily="34" charset="0"/>
                  <a:cs typeface="Arial" panose="020B0604020202020204" pitchFamily="34" charset="0"/>
                </a:rPr>
                <a:t> </a:t>
              </a:r>
              <a:r>
                <a:rPr lang="en-US" sz="2200" dirty="0" err="1">
                  <a:solidFill>
                    <a:srgbClr val="002060"/>
                  </a:solidFill>
                  <a:effectLst/>
                  <a:latin typeface="Arial" panose="020B0604020202020204" pitchFamily="34" charset="0"/>
                  <a:ea typeface="Calibri" panose="020F0502020204030204" pitchFamily="34" charset="0"/>
                  <a:cs typeface="Arial" panose="020B0604020202020204" pitchFamily="34" charset="0"/>
                </a:rPr>
                <a:t>với</a:t>
              </a:r>
              <a:r>
                <a:rPr lang="en-US" sz="2200" dirty="0">
                  <a:solidFill>
                    <a:srgbClr val="002060"/>
                  </a:solidFill>
                  <a:effectLst/>
                  <a:latin typeface="Arial" panose="020B0604020202020204" pitchFamily="34" charset="0"/>
                  <a:ea typeface="Calibri" panose="020F0502020204030204" pitchFamily="34" charset="0"/>
                  <a:cs typeface="Arial" panose="020B0604020202020204" pitchFamily="34" charset="0"/>
                </a:rPr>
                <a:t> </a:t>
              </a:r>
              <a:r>
                <a:rPr lang="en-US" sz="2200" dirty="0" err="1">
                  <a:solidFill>
                    <a:srgbClr val="002060"/>
                  </a:solidFill>
                  <a:effectLst/>
                  <a:latin typeface="Arial" panose="020B0604020202020204" pitchFamily="34" charset="0"/>
                  <a:ea typeface="Calibri" panose="020F0502020204030204" pitchFamily="34" charset="0"/>
                  <a:cs typeface="Arial" panose="020B0604020202020204" pitchFamily="34" charset="0"/>
                </a:rPr>
                <a:t>ChromeDriver</a:t>
              </a:r>
              <a:r>
                <a:rPr lang="en-US" sz="2200" dirty="0">
                  <a:solidFill>
                    <a:srgbClr val="002060"/>
                  </a:solidFill>
                  <a:effectLst/>
                  <a:latin typeface="Arial" panose="020B0604020202020204" pitchFamily="34" charset="0"/>
                  <a:ea typeface="Calibri" panose="020F0502020204030204" pitchFamily="34" charset="0"/>
                  <a:cs typeface="Arial" panose="020B0604020202020204" pitchFamily="34" charset="0"/>
                </a:rPr>
                <a:t>.</a:t>
              </a:r>
            </a:p>
          </p:txBody>
        </p:sp>
        <p:grpSp>
          <p:nvGrpSpPr>
            <p:cNvPr id="3" name="Group 2">
              <a:extLst>
                <a:ext uri="{FF2B5EF4-FFF2-40B4-BE49-F238E27FC236}">
                  <a16:creationId xmlns:a16="http://schemas.microsoft.com/office/drawing/2014/main" id="{60C0E658-673D-4711-B32C-EDBEF0FEFDF8}"/>
                </a:ext>
              </a:extLst>
            </p:cNvPr>
            <p:cNvGrpSpPr/>
            <p:nvPr/>
          </p:nvGrpSpPr>
          <p:grpSpPr>
            <a:xfrm>
              <a:off x="2247206" y="3394910"/>
              <a:ext cx="7697589" cy="1010206"/>
              <a:chOff x="1606068" y="3300158"/>
              <a:chExt cx="7697589" cy="1010206"/>
            </a:xfrm>
          </p:grpSpPr>
          <p:sp>
            <p:nvSpPr>
              <p:cNvPr id="13" name="TextBox 12">
                <a:extLst>
                  <a:ext uri="{FF2B5EF4-FFF2-40B4-BE49-F238E27FC236}">
                    <a16:creationId xmlns:a16="http://schemas.microsoft.com/office/drawing/2014/main" id="{BEF71F2D-D3E2-48DC-8A07-0CCDC149E05A}"/>
                  </a:ext>
                </a:extLst>
              </p:cNvPr>
              <p:cNvSpPr txBox="1"/>
              <p:nvPr/>
            </p:nvSpPr>
            <p:spPr>
              <a:xfrm>
                <a:off x="2906537" y="3300158"/>
                <a:ext cx="6397120" cy="1010206"/>
              </a:xfrm>
              <a:prstGeom prst="roundRect">
                <a:avLst/>
              </a:prstGeom>
              <a:noFill/>
              <a:ln w="12700">
                <a:solidFill>
                  <a:srgbClr val="5AE4CA"/>
                </a:solidFill>
              </a:ln>
            </p:spPr>
            <p:txBody>
              <a:bodyPr wrap="square">
                <a:spAutoFit/>
              </a:bodyPr>
              <a:lstStyle/>
              <a:p>
                <a:pPr>
                  <a:spcAft>
                    <a:spcPts val="1575"/>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dirty="0">
                    <a:solidFill>
                      <a:srgbClr val="660066"/>
                    </a:solidFill>
                    <a:effectLst/>
                    <a:latin typeface="Consolas" panose="020B0609020204030204" pitchFamily="49" charset="0"/>
                    <a:ea typeface="Times New Roman" panose="02020603050405020304" pitchFamily="18" charset="0"/>
                    <a:cs typeface="Courier New" panose="02070309020205020404" pitchFamily="49" charset="0"/>
                  </a:rPr>
                  <a:t>WebDriver</a:t>
                </a:r>
                <a:r>
                  <a:rPr lang="en-US" sz="2000" dirty="0">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 driver </a:t>
                </a:r>
                <a:r>
                  <a:rPr lang="en-US" sz="2000" dirty="0">
                    <a:solidFill>
                      <a:srgbClr val="666600"/>
                    </a:solidFill>
                    <a:effectLst/>
                    <a:latin typeface="Consolas" panose="020B0609020204030204" pitchFamily="49" charset="0"/>
                    <a:ea typeface="Times New Roman" panose="02020603050405020304" pitchFamily="18" charset="0"/>
                    <a:cs typeface="Courier New" panose="02070309020205020404" pitchFamily="49" charset="0"/>
                  </a:rPr>
                  <a:t>=</a:t>
                </a:r>
                <a:r>
                  <a:rPr lang="en-US" sz="2000" dirty="0">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 </a:t>
                </a:r>
                <a:r>
                  <a:rPr lang="en-US" sz="2000" dirty="0">
                    <a:solidFill>
                      <a:srgbClr val="000088"/>
                    </a:solidFill>
                    <a:effectLst/>
                    <a:latin typeface="Consolas" panose="020B0609020204030204" pitchFamily="49" charset="0"/>
                    <a:ea typeface="Times New Roman" panose="02020603050405020304" pitchFamily="18" charset="0"/>
                    <a:cs typeface="Courier New" panose="02070309020205020404" pitchFamily="49" charset="0"/>
                  </a:rPr>
                  <a:t>new</a:t>
                </a:r>
                <a:r>
                  <a:rPr lang="en-US" sz="2000" dirty="0">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 </a:t>
                </a:r>
                <a:r>
                  <a:rPr lang="en-US" sz="2000" dirty="0" err="1">
                    <a:solidFill>
                      <a:srgbClr val="660066"/>
                    </a:solidFill>
                    <a:effectLst/>
                    <a:latin typeface="Consolas" panose="020B0609020204030204" pitchFamily="49" charset="0"/>
                    <a:ea typeface="Times New Roman" panose="02020603050405020304" pitchFamily="18" charset="0"/>
                    <a:cs typeface="Courier New" panose="02070309020205020404" pitchFamily="49" charset="0"/>
                  </a:rPr>
                  <a:t>ChromeDriver</a:t>
                </a:r>
                <a:r>
                  <a:rPr lang="en-US" sz="2000" dirty="0">
                    <a:solidFill>
                      <a:srgbClr val="666600"/>
                    </a:solidFill>
                    <a:effectLst/>
                    <a:latin typeface="Consolas" panose="020B0609020204030204" pitchFamily="49" charset="0"/>
                    <a:ea typeface="Times New Roman" panose="02020603050405020304" pitchFamily="18" charset="0"/>
                    <a:cs typeface="Courier New" panose="02070309020205020404" pitchFamily="49" charset="0"/>
                  </a:rPr>
                  <a:t>();</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a:spcAft>
                    <a:spcPts val="1575"/>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dirty="0" err="1">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driver</a:t>
                </a:r>
                <a:r>
                  <a:rPr lang="en-US" sz="2000" dirty="0" err="1">
                    <a:solidFill>
                      <a:srgbClr val="666600"/>
                    </a:solidFill>
                    <a:effectLst/>
                    <a:latin typeface="Consolas" panose="020B0609020204030204" pitchFamily="49" charset="0"/>
                    <a:ea typeface="Times New Roman" panose="02020603050405020304" pitchFamily="18" charset="0"/>
                    <a:cs typeface="Courier New" panose="02070309020205020404" pitchFamily="49" charset="0"/>
                  </a:rPr>
                  <a:t>.</a:t>
                </a:r>
                <a:r>
                  <a:rPr lang="en-US" sz="2000" dirty="0" err="1">
                    <a:solidFill>
                      <a:srgbClr val="000088"/>
                    </a:solidFill>
                    <a:effectLst/>
                    <a:latin typeface="Consolas" panose="020B0609020204030204" pitchFamily="49" charset="0"/>
                    <a:ea typeface="Times New Roman" panose="02020603050405020304" pitchFamily="18" charset="0"/>
                    <a:cs typeface="Courier New" panose="02070309020205020404" pitchFamily="49" charset="0"/>
                  </a:rPr>
                  <a:t>get</a:t>
                </a:r>
                <a:r>
                  <a:rPr lang="en-US" sz="2000" dirty="0">
                    <a:solidFill>
                      <a:srgbClr val="666600"/>
                    </a:solidFill>
                    <a:effectLst/>
                    <a:latin typeface="Consolas" panose="020B0609020204030204" pitchFamily="49" charset="0"/>
                    <a:ea typeface="Times New Roman" panose="02020603050405020304" pitchFamily="18" charset="0"/>
                    <a:cs typeface="Courier New" panose="02070309020205020404" pitchFamily="49" charset="0"/>
                  </a:rPr>
                  <a:t>(“</a:t>
                </a:r>
                <a:r>
                  <a:rPr lang="en-US" sz="2000" dirty="0">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https</a:t>
                </a:r>
                <a:r>
                  <a:rPr lang="en-US" sz="2000" dirty="0">
                    <a:solidFill>
                      <a:srgbClr val="666600"/>
                    </a:solidFill>
                    <a:effectLst/>
                    <a:latin typeface="Consolas" panose="020B0609020204030204" pitchFamily="49" charset="0"/>
                    <a:ea typeface="Times New Roman" panose="02020603050405020304" pitchFamily="18" charset="0"/>
                    <a:cs typeface="Courier New" panose="02070309020205020404" pitchFamily="49" charset="0"/>
                  </a:rPr>
                  <a:t>:</a:t>
                </a:r>
                <a:r>
                  <a:rPr lang="en-US" sz="2000" dirty="0">
                    <a:solidFill>
                      <a:srgbClr val="880000"/>
                    </a:solidFill>
                    <a:effectLst/>
                    <a:latin typeface="Consolas" panose="020B0609020204030204" pitchFamily="49" charset="0"/>
                    <a:ea typeface="Times New Roman" panose="02020603050405020304" pitchFamily="18" charset="0"/>
                    <a:cs typeface="Courier New" panose="02070309020205020404" pitchFamily="49" charset="0"/>
                  </a:rPr>
                  <a:t>//www.browserstack.com”)</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6" name="TextBox 15">
                <a:extLst>
                  <a:ext uri="{FF2B5EF4-FFF2-40B4-BE49-F238E27FC236}">
                    <a16:creationId xmlns:a16="http://schemas.microsoft.com/office/drawing/2014/main" id="{F56929F5-1663-4AB6-BAA1-475E2B19070F}"/>
                  </a:ext>
                </a:extLst>
              </p:cNvPr>
              <p:cNvSpPr txBox="1"/>
              <p:nvPr/>
            </p:nvSpPr>
            <p:spPr>
              <a:xfrm>
                <a:off x="1606068" y="3574429"/>
                <a:ext cx="1011975" cy="461665"/>
              </a:xfrm>
              <a:prstGeom prst="rect">
                <a:avLst/>
              </a:prstGeom>
              <a:noFill/>
            </p:spPr>
            <p:txBody>
              <a:bodyPr wrap="square" rtlCol="0">
                <a:spAutoFit/>
              </a:bodyPr>
              <a:lstStyle/>
              <a:p>
                <a:r>
                  <a:rPr lang="en-US" sz="2400" dirty="0" err="1">
                    <a:solidFill>
                      <a:srgbClr val="002060"/>
                    </a:solidFill>
                    <a:latin typeface="Arial" panose="020B0604020202020204" pitchFamily="34" charset="0"/>
                    <a:cs typeface="Arial" panose="020B0604020202020204" pitchFamily="34" charset="0"/>
                  </a:rPr>
                  <a:t>Ví</a:t>
                </a:r>
                <a:r>
                  <a:rPr lang="en-US" sz="2400" dirty="0">
                    <a:solidFill>
                      <a:srgbClr val="002060"/>
                    </a:solidFill>
                    <a:latin typeface="Arial" panose="020B0604020202020204" pitchFamily="34" charset="0"/>
                    <a:cs typeface="Arial" panose="020B0604020202020204" pitchFamily="34" charset="0"/>
                  </a:rPr>
                  <a:t> </a:t>
                </a:r>
                <a:r>
                  <a:rPr lang="en-US" sz="2400" dirty="0" err="1">
                    <a:solidFill>
                      <a:srgbClr val="002060"/>
                    </a:solidFill>
                    <a:latin typeface="Arial" panose="020B0604020202020204" pitchFamily="34" charset="0"/>
                    <a:cs typeface="Arial" panose="020B0604020202020204" pitchFamily="34" charset="0"/>
                  </a:rPr>
                  <a:t>dụ</a:t>
                </a:r>
                <a:r>
                  <a:rPr lang="en-US" sz="2400" dirty="0">
                    <a:solidFill>
                      <a:srgbClr val="002060"/>
                    </a:solidFill>
                    <a:latin typeface="Arial" panose="020B0604020202020204" pitchFamily="34" charset="0"/>
                    <a:cs typeface="Arial" panose="020B0604020202020204" pitchFamily="34" charset="0"/>
                  </a:rPr>
                  <a:t>:</a:t>
                </a:r>
              </a:p>
            </p:txBody>
          </p:sp>
        </p:grpSp>
      </p:grpSp>
    </p:spTree>
    <p:extLst>
      <p:ext uri="{BB962C8B-B14F-4D97-AF65-F5344CB8AC3E}">
        <p14:creationId xmlns:p14="http://schemas.microsoft.com/office/powerpoint/2010/main" val="4604821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19B9CB0E-C846-44D4-916C-4B02611748AD}"/>
              </a:ext>
            </a:extLst>
          </p:cNvPr>
          <p:cNvGrpSpPr/>
          <p:nvPr/>
        </p:nvGrpSpPr>
        <p:grpSpPr>
          <a:xfrm>
            <a:off x="793514" y="1568677"/>
            <a:ext cx="10604973" cy="3720646"/>
            <a:chOff x="282414" y="144371"/>
            <a:chExt cx="10604973" cy="3720646"/>
          </a:xfrm>
        </p:grpSpPr>
        <p:grpSp>
          <p:nvGrpSpPr>
            <p:cNvPr id="2" name="Group 1">
              <a:extLst>
                <a:ext uri="{FF2B5EF4-FFF2-40B4-BE49-F238E27FC236}">
                  <a16:creationId xmlns:a16="http://schemas.microsoft.com/office/drawing/2014/main" id="{CC9AFFF4-CD2B-4D94-96AC-722BF0EECBFB}"/>
                </a:ext>
              </a:extLst>
            </p:cNvPr>
            <p:cNvGrpSpPr/>
            <p:nvPr/>
          </p:nvGrpSpPr>
          <p:grpSpPr>
            <a:xfrm>
              <a:off x="282414" y="144371"/>
              <a:ext cx="9789665" cy="2520302"/>
              <a:chOff x="94565" y="1237145"/>
              <a:chExt cx="9789665" cy="2520302"/>
            </a:xfrm>
          </p:grpSpPr>
          <p:pic>
            <p:nvPicPr>
              <p:cNvPr id="59" name="Picture 58">
                <a:extLst>
                  <a:ext uri="{FF2B5EF4-FFF2-40B4-BE49-F238E27FC236}">
                    <a16:creationId xmlns:a16="http://schemas.microsoft.com/office/drawing/2014/main" id="{369868A3-0D6A-4557-8BB3-F67BE4B9FD4A}"/>
                  </a:ext>
                </a:extLst>
              </p:cNvPr>
              <p:cNvPicPr>
                <a:picLocks noChangeAspect="1"/>
              </p:cNvPicPr>
              <p:nvPr/>
            </p:nvPicPr>
            <p:blipFill>
              <a:blip r:embed="rId2"/>
              <a:stretch>
                <a:fillRect/>
              </a:stretch>
            </p:blipFill>
            <p:spPr>
              <a:xfrm>
                <a:off x="94565" y="1237145"/>
                <a:ext cx="2574619" cy="2520302"/>
              </a:xfrm>
              <a:prstGeom prst="rect">
                <a:avLst/>
              </a:prstGeom>
            </p:spPr>
          </p:pic>
          <p:sp>
            <p:nvSpPr>
              <p:cNvPr id="6" name="TextBox 5">
                <a:extLst>
                  <a:ext uri="{FF2B5EF4-FFF2-40B4-BE49-F238E27FC236}">
                    <a16:creationId xmlns:a16="http://schemas.microsoft.com/office/drawing/2014/main" id="{CA74D91A-19EB-4CF7-803B-F2B36DEC4CF6}"/>
                  </a:ext>
                </a:extLst>
              </p:cNvPr>
              <p:cNvSpPr txBox="1"/>
              <p:nvPr/>
            </p:nvSpPr>
            <p:spPr>
              <a:xfrm>
                <a:off x="2602082" y="1450281"/>
                <a:ext cx="7282148" cy="461665"/>
              </a:xfrm>
              <a:prstGeom prst="rect">
                <a:avLst/>
              </a:prstGeom>
              <a:solidFill>
                <a:srgbClr val="5AE4CA"/>
              </a:solidFill>
            </p:spPr>
            <p:txBody>
              <a:bodyPr wrap="square" rtlCol="0">
                <a:spAutoFit/>
              </a:bodyPr>
              <a:lstStyle>
                <a:defPPr>
                  <a:defRPr lang="en-US"/>
                </a:defPPr>
                <a:lvl1pPr algn="ctr">
                  <a:defRPr sz="6000" b="1">
                    <a:latin typeface="UTM Futura Extra" panose="02040603050506020204" pitchFamily="18" charset="0"/>
                    <a:ea typeface="Segoe UI Black" panose="020B0A02040204020203" pitchFamily="34" charset="0"/>
                    <a:cs typeface="Segoe UI" panose="020B0502040204020203" pitchFamily="34" charset="0"/>
                  </a:defRPr>
                </a:lvl1pPr>
              </a:lstStyle>
              <a:p>
                <a:r>
                  <a:rPr lang="vi-VN" sz="2400">
                    <a:solidFill>
                      <a:srgbClr val="253D7F"/>
                    </a:solidFill>
                    <a:latin typeface="Arial" panose="020B0604020202020204" pitchFamily="34" charset="0"/>
                    <a:cs typeface="Arial" panose="020B0604020202020204" pitchFamily="34" charset="0"/>
                  </a:rPr>
                  <a:t>CÁC HOẠT ĐỘNG CỦA SELENIUM WEBDRIVER</a:t>
                </a:r>
              </a:p>
            </p:txBody>
          </p:sp>
        </p:grpSp>
        <p:sp>
          <p:nvSpPr>
            <p:cNvPr id="15" name="TextBox 14">
              <a:extLst>
                <a:ext uri="{FF2B5EF4-FFF2-40B4-BE49-F238E27FC236}">
                  <a16:creationId xmlns:a16="http://schemas.microsoft.com/office/drawing/2014/main" id="{D16F2550-93A2-49D8-8E54-DE903DD40405}"/>
                </a:ext>
              </a:extLst>
            </p:cNvPr>
            <p:cNvSpPr txBox="1"/>
            <p:nvPr/>
          </p:nvSpPr>
          <p:spPr>
            <a:xfrm>
              <a:off x="853440" y="2992983"/>
              <a:ext cx="9218639" cy="872034"/>
            </a:xfrm>
            <a:prstGeom prst="rect">
              <a:avLst/>
            </a:prstGeom>
            <a:noFill/>
          </p:spPr>
          <p:txBody>
            <a:bodyPr wrap="square">
              <a:spAutoFit/>
            </a:bodyPr>
            <a:lstStyle/>
            <a:p>
              <a:pPr algn="just">
                <a:spcAft>
                  <a:spcPts val="800"/>
                </a:spcAft>
              </a:pPr>
              <a:r>
                <a:rPr lang="en-US" sz="2200">
                  <a:solidFill>
                    <a:srgbClr val="002060"/>
                  </a:solidFill>
                  <a:latin typeface="Arial" panose="020B0604020202020204" pitchFamily="34" charset="0"/>
                  <a:cs typeface="Arial" panose="020B0604020202020204" pitchFamily="34" charset="0"/>
                </a:rPr>
                <a:t>Kết quả 🟨: </a:t>
              </a:r>
              <a:r>
                <a:rPr lang="en-US" sz="2200">
                  <a:solidFill>
                    <a:srgbClr val="002060"/>
                  </a:solidFill>
                  <a:effectLst/>
                  <a:latin typeface="Arial" panose="020B0604020202020204" pitchFamily="34" charset="0"/>
                  <a:ea typeface="Calibri" panose="020F0502020204030204" pitchFamily="34" charset="0"/>
                  <a:cs typeface="Arial" panose="020B0604020202020204" pitchFamily="34" charset="0"/>
                </a:rPr>
                <a:t>https://localhost:8080/{"url":https://www.browserstack.com"}</a:t>
              </a:r>
            </a:p>
            <a:p>
              <a:pPr algn="just">
                <a:spcAft>
                  <a:spcPts val="800"/>
                </a:spcAft>
              </a:pPr>
              <a:r>
                <a:rPr lang="en-US" sz="2200">
                  <a:solidFill>
                    <a:srgbClr val="002060"/>
                  </a:solidFill>
                  <a:latin typeface="Arial" panose="020B0604020202020204" pitchFamily="34" charset="0"/>
                  <a:cs typeface="Arial" panose="020B0604020202020204" pitchFamily="34" charset="0"/>
                </a:rPr>
                <a:t>🟨🟨 Loại request phổ biến: GET – POST</a:t>
              </a:r>
            </a:p>
          </p:txBody>
        </p:sp>
        <p:grpSp>
          <p:nvGrpSpPr>
            <p:cNvPr id="3" name="Group 2">
              <a:extLst>
                <a:ext uri="{FF2B5EF4-FFF2-40B4-BE49-F238E27FC236}">
                  <a16:creationId xmlns:a16="http://schemas.microsoft.com/office/drawing/2014/main" id="{60C0E658-673D-4711-B32C-EDBEF0FEFDF8}"/>
                </a:ext>
              </a:extLst>
            </p:cNvPr>
            <p:cNvGrpSpPr/>
            <p:nvPr/>
          </p:nvGrpSpPr>
          <p:grpSpPr>
            <a:xfrm>
              <a:off x="3189798" y="1241116"/>
              <a:ext cx="7697589" cy="1010206"/>
              <a:chOff x="1606068" y="3300158"/>
              <a:chExt cx="7697589" cy="1010206"/>
            </a:xfrm>
          </p:grpSpPr>
          <p:sp>
            <p:nvSpPr>
              <p:cNvPr id="13" name="TextBox 12">
                <a:extLst>
                  <a:ext uri="{FF2B5EF4-FFF2-40B4-BE49-F238E27FC236}">
                    <a16:creationId xmlns:a16="http://schemas.microsoft.com/office/drawing/2014/main" id="{BEF71F2D-D3E2-48DC-8A07-0CCDC149E05A}"/>
                  </a:ext>
                </a:extLst>
              </p:cNvPr>
              <p:cNvSpPr txBox="1"/>
              <p:nvPr/>
            </p:nvSpPr>
            <p:spPr>
              <a:xfrm>
                <a:off x="2906537" y="3300158"/>
                <a:ext cx="6397120" cy="1010206"/>
              </a:xfrm>
              <a:prstGeom prst="roundRect">
                <a:avLst/>
              </a:prstGeom>
              <a:noFill/>
              <a:ln w="12700">
                <a:solidFill>
                  <a:srgbClr val="5AE4CA"/>
                </a:solidFill>
              </a:ln>
            </p:spPr>
            <p:txBody>
              <a:bodyPr wrap="square">
                <a:spAutoFit/>
              </a:bodyPr>
              <a:lstStyle/>
              <a:p>
                <a:pPr>
                  <a:spcAft>
                    <a:spcPts val="1575"/>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dirty="0">
                    <a:solidFill>
                      <a:srgbClr val="660066"/>
                    </a:solidFill>
                    <a:effectLst/>
                    <a:latin typeface="Consolas" panose="020B0609020204030204" pitchFamily="49" charset="0"/>
                    <a:ea typeface="Times New Roman" panose="02020603050405020304" pitchFamily="18" charset="0"/>
                    <a:cs typeface="Courier New" panose="02070309020205020404" pitchFamily="49" charset="0"/>
                  </a:rPr>
                  <a:t>WebDriver</a:t>
                </a:r>
                <a:r>
                  <a:rPr lang="en-US" sz="2000" dirty="0">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 driver </a:t>
                </a:r>
                <a:r>
                  <a:rPr lang="en-US" sz="2000" dirty="0">
                    <a:solidFill>
                      <a:srgbClr val="666600"/>
                    </a:solidFill>
                    <a:effectLst/>
                    <a:latin typeface="Consolas" panose="020B0609020204030204" pitchFamily="49" charset="0"/>
                    <a:ea typeface="Times New Roman" panose="02020603050405020304" pitchFamily="18" charset="0"/>
                    <a:cs typeface="Courier New" panose="02070309020205020404" pitchFamily="49" charset="0"/>
                  </a:rPr>
                  <a:t>=</a:t>
                </a:r>
                <a:r>
                  <a:rPr lang="en-US" sz="2000" dirty="0">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 </a:t>
                </a:r>
                <a:r>
                  <a:rPr lang="en-US" sz="2000" dirty="0">
                    <a:solidFill>
                      <a:srgbClr val="000088"/>
                    </a:solidFill>
                    <a:effectLst/>
                    <a:latin typeface="Consolas" panose="020B0609020204030204" pitchFamily="49" charset="0"/>
                    <a:ea typeface="Times New Roman" panose="02020603050405020304" pitchFamily="18" charset="0"/>
                    <a:cs typeface="Courier New" panose="02070309020205020404" pitchFamily="49" charset="0"/>
                  </a:rPr>
                  <a:t>new</a:t>
                </a:r>
                <a:r>
                  <a:rPr lang="en-US" sz="2000" dirty="0">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 </a:t>
                </a:r>
                <a:r>
                  <a:rPr lang="en-US" sz="2000" dirty="0" err="1">
                    <a:solidFill>
                      <a:srgbClr val="660066"/>
                    </a:solidFill>
                    <a:effectLst/>
                    <a:latin typeface="Consolas" panose="020B0609020204030204" pitchFamily="49" charset="0"/>
                    <a:ea typeface="Times New Roman" panose="02020603050405020304" pitchFamily="18" charset="0"/>
                    <a:cs typeface="Courier New" panose="02070309020205020404" pitchFamily="49" charset="0"/>
                  </a:rPr>
                  <a:t>ChromeDriver</a:t>
                </a:r>
                <a:r>
                  <a:rPr lang="en-US" sz="2000" dirty="0">
                    <a:solidFill>
                      <a:srgbClr val="666600"/>
                    </a:solidFill>
                    <a:effectLst/>
                    <a:latin typeface="Consolas" panose="020B0609020204030204" pitchFamily="49" charset="0"/>
                    <a:ea typeface="Times New Roman" panose="02020603050405020304" pitchFamily="18" charset="0"/>
                    <a:cs typeface="Courier New" panose="02070309020205020404" pitchFamily="49" charset="0"/>
                  </a:rPr>
                  <a:t>();</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a:spcAft>
                    <a:spcPts val="1575"/>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dirty="0" err="1">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driver</a:t>
                </a:r>
                <a:r>
                  <a:rPr lang="en-US" sz="2000" dirty="0" err="1">
                    <a:solidFill>
                      <a:srgbClr val="666600"/>
                    </a:solidFill>
                    <a:effectLst/>
                    <a:latin typeface="Consolas" panose="020B0609020204030204" pitchFamily="49" charset="0"/>
                    <a:ea typeface="Times New Roman" panose="02020603050405020304" pitchFamily="18" charset="0"/>
                    <a:cs typeface="Courier New" panose="02070309020205020404" pitchFamily="49" charset="0"/>
                  </a:rPr>
                  <a:t>.</a:t>
                </a:r>
                <a:r>
                  <a:rPr lang="en-US" sz="2000" dirty="0" err="1">
                    <a:solidFill>
                      <a:srgbClr val="000088"/>
                    </a:solidFill>
                    <a:effectLst/>
                    <a:latin typeface="Consolas" panose="020B0609020204030204" pitchFamily="49" charset="0"/>
                    <a:ea typeface="Times New Roman" panose="02020603050405020304" pitchFamily="18" charset="0"/>
                    <a:cs typeface="Courier New" panose="02070309020205020404" pitchFamily="49" charset="0"/>
                  </a:rPr>
                  <a:t>get</a:t>
                </a:r>
                <a:r>
                  <a:rPr lang="en-US" sz="2000" dirty="0">
                    <a:solidFill>
                      <a:srgbClr val="666600"/>
                    </a:solidFill>
                    <a:effectLst/>
                    <a:latin typeface="Consolas" panose="020B0609020204030204" pitchFamily="49" charset="0"/>
                    <a:ea typeface="Times New Roman" panose="02020603050405020304" pitchFamily="18" charset="0"/>
                    <a:cs typeface="Courier New" panose="02070309020205020404" pitchFamily="49" charset="0"/>
                  </a:rPr>
                  <a:t>(“</a:t>
                </a:r>
                <a:r>
                  <a:rPr lang="en-US" sz="2000" dirty="0">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https</a:t>
                </a:r>
                <a:r>
                  <a:rPr lang="en-US" sz="2000" dirty="0">
                    <a:solidFill>
                      <a:srgbClr val="666600"/>
                    </a:solidFill>
                    <a:effectLst/>
                    <a:latin typeface="Consolas" panose="020B0609020204030204" pitchFamily="49" charset="0"/>
                    <a:ea typeface="Times New Roman" panose="02020603050405020304" pitchFamily="18" charset="0"/>
                    <a:cs typeface="Courier New" panose="02070309020205020404" pitchFamily="49" charset="0"/>
                  </a:rPr>
                  <a:t>:</a:t>
                </a:r>
                <a:r>
                  <a:rPr lang="en-US" sz="2000" dirty="0">
                    <a:solidFill>
                      <a:srgbClr val="880000"/>
                    </a:solidFill>
                    <a:effectLst/>
                    <a:latin typeface="Consolas" panose="020B0609020204030204" pitchFamily="49" charset="0"/>
                    <a:ea typeface="Times New Roman" panose="02020603050405020304" pitchFamily="18" charset="0"/>
                    <a:cs typeface="Courier New" panose="02070309020205020404" pitchFamily="49" charset="0"/>
                  </a:rPr>
                  <a:t>//www.browserstack.com”)</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6" name="TextBox 15">
                <a:extLst>
                  <a:ext uri="{FF2B5EF4-FFF2-40B4-BE49-F238E27FC236}">
                    <a16:creationId xmlns:a16="http://schemas.microsoft.com/office/drawing/2014/main" id="{F56929F5-1663-4AB6-BAA1-475E2B19070F}"/>
                  </a:ext>
                </a:extLst>
              </p:cNvPr>
              <p:cNvSpPr txBox="1"/>
              <p:nvPr/>
            </p:nvSpPr>
            <p:spPr>
              <a:xfrm>
                <a:off x="1606068" y="3574429"/>
                <a:ext cx="1011975" cy="461665"/>
              </a:xfrm>
              <a:prstGeom prst="rect">
                <a:avLst/>
              </a:prstGeom>
              <a:noFill/>
            </p:spPr>
            <p:txBody>
              <a:bodyPr wrap="square" rtlCol="0">
                <a:spAutoFit/>
              </a:bodyPr>
              <a:lstStyle/>
              <a:p>
                <a:r>
                  <a:rPr lang="en-US" sz="2400" dirty="0" err="1">
                    <a:solidFill>
                      <a:srgbClr val="002060"/>
                    </a:solidFill>
                    <a:latin typeface="Arial" panose="020B0604020202020204" pitchFamily="34" charset="0"/>
                    <a:cs typeface="Arial" panose="020B0604020202020204" pitchFamily="34" charset="0"/>
                  </a:rPr>
                  <a:t>Ví</a:t>
                </a:r>
                <a:r>
                  <a:rPr lang="en-US" sz="2400" dirty="0">
                    <a:solidFill>
                      <a:srgbClr val="002060"/>
                    </a:solidFill>
                    <a:latin typeface="Arial" panose="020B0604020202020204" pitchFamily="34" charset="0"/>
                    <a:cs typeface="Arial" panose="020B0604020202020204" pitchFamily="34" charset="0"/>
                  </a:rPr>
                  <a:t> </a:t>
                </a:r>
                <a:r>
                  <a:rPr lang="en-US" sz="2400" dirty="0" err="1">
                    <a:solidFill>
                      <a:srgbClr val="002060"/>
                    </a:solidFill>
                    <a:latin typeface="Arial" panose="020B0604020202020204" pitchFamily="34" charset="0"/>
                    <a:cs typeface="Arial" panose="020B0604020202020204" pitchFamily="34" charset="0"/>
                  </a:rPr>
                  <a:t>dụ</a:t>
                </a:r>
                <a:r>
                  <a:rPr lang="en-US" sz="2400" dirty="0">
                    <a:solidFill>
                      <a:srgbClr val="002060"/>
                    </a:solidFill>
                    <a:latin typeface="Arial" panose="020B0604020202020204" pitchFamily="34" charset="0"/>
                    <a:cs typeface="Arial" panose="020B0604020202020204" pitchFamily="34" charset="0"/>
                  </a:rPr>
                  <a:t>:</a:t>
                </a:r>
              </a:p>
            </p:txBody>
          </p:sp>
        </p:grpSp>
      </p:grpSp>
    </p:spTree>
    <p:extLst>
      <p:ext uri="{BB962C8B-B14F-4D97-AF65-F5344CB8AC3E}">
        <p14:creationId xmlns:p14="http://schemas.microsoft.com/office/powerpoint/2010/main" val="30955720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1DA97E9E-D6C1-433F-9567-51DB16BDE026}"/>
              </a:ext>
            </a:extLst>
          </p:cNvPr>
          <p:cNvGrpSpPr/>
          <p:nvPr/>
        </p:nvGrpSpPr>
        <p:grpSpPr>
          <a:xfrm>
            <a:off x="232267" y="1191610"/>
            <a:ext cx="11727466" cy="4555093"/>
            <a:chOff x="172984" y="1191610"/>
            <a:chExt cx="11727466" cy="4555093"/>
          </a:xfrm>
        </p:grpSpPr>
        <p:sp>
          <p:nvSpPr>
            <p:cNvPr id="5" name="TextBox 4">
              <a:extLst>
                <a:ext uri="{FF2B5EF4-FFF2-40B4-BE49-F238E27FC236}">
                  <a16:creationId xmlns:a16="http://schemas.microsoft.com/office/drawing/2014/main" id="{C3D38192-3344-449D-ACF5-8496E0BC7259}"/>
                </a:ext>
              </a:extLst>
            </p:cNvPr>
            <p:cNvSpPr txBox="1"/>
            <p:nvPr/>
          </p:nvSpPr>
          <p:spPr>
            <a:xfrm>
              <a:off x="4148255" y="1191610"/>
              <a:ext cx="7752195" cy="4555093"/>
            </a:xfrm>
            <a:prstGeom prst="rect">
              <a:avLst/>
            </a:prstGeom>
            <a:noFill/>
          </p:spPr>
          <p:txBody>
            <a:bodyPr wrap="square">
              <a:spAutoFit/>
            </a:bodyPr>
            <a:lstStyle/>
            <a:p>
              <a:pPr lvl="1">
                <a:spcAft>
                  <a:spcPts val="600"/>
                </a:spcAft>
              </a:pPr>
              <a:r>
                <a:rPr lang="en-US" sz="2800">
                  <a:solidFill>
                    <a:srgbClr val="002060"/>
                  </a:solidFill>
                  <a:effectLst/>
                  <a:latin typeface="Arial" panose="020B0604020202020204" pitchFamily="34" charset="0"/>
                  <a:ea typeface="Times New Roman" panose="02020603050405020304" pitchFamily="18" charset="0"/>
                  <a:cs typeface="Arial" panose="020B0604020202020204" pitchFamily="34" charset="0"/>
                </a:rPr>
                <a:t>▶ Công cụ kiểm thử tự động miễn phí (mã nguồn mở) dành cho các ứng dụng web trên các trình duyệt và nền tảng khác nhau</a:t>
              </a:r>
            </a:p>
            <a:p>
              <a:pPr lvl="1">
                <a:spcAft>
                  <a:spcPts val="600"/>
                </a:spcAft>
              </a:pPr>
              <a:r>
                <a:rPr lang="en-US" sz="2800">
                  <a:solidFill>
                    <a:srgbClr val="002060"/>
                  </a:solidFill>
                  <a:effectLst/>
                  <a:latin typeface="Arial" panose="020B0604020202020204" pitchFamily="34" charset="0"/>
                  <a:ea typeface="Times New Roman" panose="02020603050405020304" pitchFamily="18" charset="0"/>
                  <a:cs typeface="Arial" panose="020B0604020202020204" pitchFamily="34" charset="0"/>
                </a:rPr>
                <a:t>▶ </a:t>
              </a:r>
              <a:r>
                <a:rPr lang="en-US" sz="2800">
                  <a:solidFill>
                    <a:srgbClr val="002060"/>
                  </a:solidFill>
                  <a:latin typeface="Arial" panose="020B0604020202020204" pitchFamily="34" charset="0"/>
                  <a:ea typeface="Times New Roman" panose="02020603050405020304" pitchFamily="18" charset="0"/>
                  <a:cs typeface="Arial" panose="020B0604020202020204" pitchFamily="34" charset="0"/>
                </a:rPr>
                <a:t>T</a:t>
              </a:r>
              <a:r>
                <a:rPr lang="en-US" sz="2800">
                  <a:solidFill>
                    <a:srgbClr val="002060"/>
                  </a:solidFill>
                  <a:effectLst/>
                  <a:latin typeface="Arial" panose="020B0604020202020204" pitchFamily="34" charset="0"/>
                  <a:ea typeface="Times New Roman" panose="02020603050405020304" pitchFamily="18" charset="0"/>
                  <a:cs typeface="Arial" panose="020B0604020202020204" pitchFamily="34" charset="0"/>
                </a:rPr>
                <a:t>ập trung vào việc tự động hoá các ứng dụng dựa trên web. Kiểm thử được thực hiện bằng cách sử dụng công cụ Selenium thường được gọi là Kiểm thử Selenium.</a:t>
              </a:r>
              <a:endParaRPr lang="en-US" sz="2800">
                <a:solidFill>
                  <a:srgbClr val="002060"/>
                </a:solidFill>
                <a:latin typeface="Arial" panose="020B0604020202020204" pitchFamily="34" charset="0"/>
                <a:ea typeface="Times New Roman" panose="02020603050405020304" pitchFamily="18" charset="0"/>
                <a:cs typeface="Arial" panose="020B0604020202020204" pitchFamily="34" charset="0"/>
              </a:endParaRPr>
            </a:p>
            <a:p>
              <a:pPr lvl="1">
                <a:spcAft>
                  <a:spcPts val="600"/>
                </a:spcAft>
              </a:pPr>
              <a:r>
                <a:rPr lang="en-US" sz="2800">
                  <a:solidFill>
                    <a:srgbClr val="002060"/>
                  </a:solidFill>
                  <a:effectLst/>
                  <a:latin typeface="Arial" panose="020B0604020202020204" pitchFamily="34" charset="0"/>
                  <a:ea typeface="Times New Roman" panose="02020603050405020304" pitchFamily="18" charset="0"/>
                  <a:cs typeface="Arial" panose="020B0604020202020204" pitchFamily="34" charset="0"/>
                </a:rPr>
                <a:t>▶ Không chỉ là một công cụ mà còn là một bộ phần mềm, mỗi bộ đều đáp ứng nhu cầu kiểm tra khác nhau của một tổ chức.</a:t>
              </a:r>
              <a:endParaRPr lang="en-001" sz="2800">
                <a:solidFill>
                  <a:srgbClr val="002060"/>
                </a:solidFill>
                <a:effectLst/>
                <a:latin typeface="Arial" panose="020B0604020202020204" pitchFamily="34" charset="0"/>
                <a:ea typeface="Times New Roman" panose="02020603050405020304" pitchFamily="18" charset="0"/>
                <a:cs typeface="Arial" panose="020B0604020202020204" pitchFamily="34" charset="0"/>
              </a:endParaRPr>
            </a:p>
          </p:txBody>
        </p:sp>
        <p:grpSp>
          <p:nvGrpSpPr>
            <p:cNvPr id="9" name="Group 8">
              <a:extLst>
                <a:ext uri="{FF2B5EF4-FFF2-40B4-BE49-F238E27FC236}">
                  <a16:creationId xmlns:a16="http://schemas.microsoft.com/office/drawing/2014/main" id="{E8FEFE69-1F60-45CC-A10C-68D6C030A673}"/>
                </a:ext>
              </a:extLst>
            </p:cNvPr>
            <p:cNvGrpSpPr/>
            <p:nvPr/>
          </p:nvGrpSpPr>
          <p:grpSpPr>
            <a:xfrm>
              <a:off x="172984" y="1441364"/>
              <a:ext cx="3975272" cy="3975272"/>
              <a:chOff x="172984" y="1140211"/>
              <a:chExt cx="3975272" cy="3975272"/>
            </a:xfrm>
          </p:grpSpPr>
          <p:pic>
            <p:nvPicPr>
              <p:cNvPr id="6" name="Picture 5">
                <a:extLst>
                  <a:ext uri="{FF2B5EF4-FFF2-40B4-BE49-F238E27FC236}">
                    <a16:creationId xmlns:a16="http://schemas.microsoft.com/office/drawing/2014/main" id="{CF380147-B10F-46E0-AE80-8CDAB37E0F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1114" y="1247531"/>
                <a:ext cx="3599011" cy="3760631"/>
              </a:xfrm>
              <a:prstGeom prst="rect">
                <a:avLst/>
              </a:prstGeom>
            </p:spPr>
          </p:pic>
          <p:sp>
            <p:nvSpPr>
              <p:cNvPr id="2" name="Rectangle 1">
                <a:extLst>
                  <a:ext uri="{FF2B5EF4-FFF2-40B4-BE49-F238E27FC236}">
                    <a16:creationId xmlns:a16="http://schemas.microsoft.com/office/drawing/2014/main" id="{2BB71907-E3F1-4079-8109-7CFE0F598570}"/>
                  </a:ext>
                </a:extLst>
              </p:cNvPr>
              <p:cNvSpPr/>
              <p:nvPr/>
            </p:nvSpPr>
            <p:spPr>
              <a:xfrm>
                <a:off x="172984" y="1140211"/>
                <a:ext cx="3975272" cy="3975272"/>
              </a:xfrm>
              <a:prstGeom prst="rect">
                <a:avLst/>
              </a:prstGeom>
              <a:noFill/>
              <a:ln w="19050">
                <a:solidFill>
                  <a:srgbClr val="4EC1E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001"/>
              </a:p>
            </p:txBody>
          </p:sp>
        </p:grpSp>
      </p:grpSp>
      <p:sp>
        <p:nvSpPr>
          <p:cNvPr id="13" name="Rectangle 12">
            <a:extLst>
              <a:ext uri="{FF2B5EF4-FFF2-40B4-BE49-F238E27FC236}">
                <a16:creationId xmlns:a16="http://schemas.microsoft.com/office/drawing/2014/main" id="{36301768-2867-431A-BD92-AF30B1C868D9}"/>
              </a:ext>
            </a:extLst>
          </p:cNvPr>
          <p:cNvSpPr/>
          <p:nvPr/>
        </p:nvSpPr>
        <p:spPr>
          <a:xfrm>
            <a:off x="706963" y="1287074"/>
            <a:ext cx="2208297" cy="523220"/>
          </a:xfrm>
          <a:prstGeom prst="rect">
            <a:avLst/>
          </a:prstGeom>
          <a:solidFill>
            <a:srgbClr val="96EEDD"/>
          </a:solidFill>
        </p:spPr>
        <p:txBody>
          <a:bodyPr wrap="square" lIns="91440" tIns="45720" rIns="91440" bIns="45720">
            <a:spAutoFit/>
          </a:bodyPr>
          <a:lstStyle/>
          <a:p>
            <a:pPr algn="ctr"/>
            <a:r>
              <a:rPr lang="en-US" sz="2800" b="1" cap="none" spc="0">
                <a:ln w="0"/>
                <a:solidFill>
                  <a:srgbClr val="296B9F"/>
                </a:solidFill>
                <a:latin typeface="Arial" panose="020B0604020202020204" pitchFamily="34" charset="0"/>
                <a:cs typeface="Arial" panose="020B0604020202020204" pitchFamily="34" charset="0"/>
              </a:rPr>
              <a:t>Khái niệm</a:t>
            </a:r>
          </a:p>
        </p:txBody>
      </p:sp>
      <p:sp>
        <p:nvSpPr>
          <p:cNvPr id="12" name="Rectangle 11">
            <a:extLst>
              <a:ext uri="{FF2B5EF4-FFF2-40B4-BE49-F238E27FC236}">
                <a16:creationId xmlns:a16="http://schemas.microsoft.com/office/drawing/2014/main" id="{EBFFFD2F-60A6-4B29-BAFD-25C4114F4E19}"/>
              </a:ext>
            </a:extLst>
          </p:cNvPr>
          <p:cNvSpPr/>
          <p:nvPr/>
        </p:nvSpPr>
        <p:spPr>
          <a:xfrm>
            <a:off x="784836" y="1254518"/>
            <a:ext cx="2052551" cy="588332"/>
          </a:xfrm>
          <a:prstGeom prst="rect">
            <a:avLst/>
          </a:prstGeom>
          <a:noFill/>
          <a:ln>
            <a:solidFill>
              <a:srgbClr val="4EC1EC"/>
            </a:solidFill>
          </a:ln>
        </p:spPr>
        <p:txBody>
          <a:bodyPr wrap="square" lIns="91440" tIns="45720" rIns="91440" bIns="45720">
            <a:spAutoFit/>
          </a:bodyPr>
          <a:lstStyle/>
          <a:p>
            <a:pPr algn="ctr"/>
            <a:endParaRPr lang="en-US" sz="2000" b="1" cap="none" spc="0">
              <a:ln w="0"/>
              <a:solidFill>
                <a:srgbClr val="40AA53"/>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132691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A19135C7-6C9D-4A99-ABED-64C8AC4979F1}"/>
              </a:ext>
            </a:extLst>
          </p:cNvPr>
          <p:cNvGrpSpPr/>
          <p:nvPr/>
        </p:nvGrpSpPr>
        <p:grpSpPr>
          <a:xfrm>
            <a:off x="573422" y="92091"/>
            <a:ext cx="11045157" cy="6673819"/>
            <a:chOff x="282414" y="144371"/>
            <a:chExt cx="11045157" cy="6673819"/>
          </a:xfrm>
        </p:grpSpPr>
        <p:grpSp>
          <p:nvGrpSpPr>
            <p:cNvPr id="2" name="Group 1">
              <a:extLst>
                <a:ext uri="{FF2B5EF4-FFF2-40B4-BE49-F238E27FC236}">
                  <a16:creationId xmlns:a16="http://schemas.microsoft.com/office/drawing/2014/main" id="{CC9AFFF4-CD2B-4D94-96AC-722BF0EECBFB}"/>
                </a:ext>
              </a:extLst>
            </p:cNvPr>
            <p:cNvGrpSpPr/>
            <p:nvPr/>
          </p:nvGrpSpPr>
          <p:grpSpPr>
            <a:xfrm>
              <a:off x="282414" y="144371"/>
              <a:ext cx="5349129" cy="2520302"/>
              <a:chOff x="94565" y="1237145"/>
              <a:chExt cx="5349129" cy="2520302"/>
            </a:xfrm>
          </p:grpSpPr>
          <p:pic>
            <p:nvPicPr>
              <p:cNvPr id="59" name="Picture 58">
                <a:extLst>
                  <a:ext uri="{FF2B5EF4-FFF2-40B4-BE49-F238E27FC236}">
                    <a16:creationId xmlns:a16="http://schemas.microsoft.com/office/drawing/2014/main" id="{369868A3-0D6A-4557-8BB3-F67BE4B9FD4A}"/>
                  </a:ext>
                </a:extLst>
              </p:cNvPr>
              <p:cNvPicPr>
                <a:picLocks noChangeAspect="1"/>
              </p:cNvPicPr>
              <p:nvPr/>
            </p:nvPicPr>
            <p:blipFill>
              <a:blip r:embed="rId2"/>
              <a:stretch>
                <a:fillRect/>
              </a:stretch>
            </p:blipFill>
            <p:spPr>
              <a:xfrm>
                <a:off x="94565" y="1237145"/>
                <a:ext cx="2574619" cy="2520302"/>
              </a:xfrm>
              <a:prstGeom prst="rect">
                <a:avLst/>
              </a:prstGeom>
            </p:spPr>
          </p:pic>
          <p:sp>
            <p:nvSpPr>
              <p:cNvPr id="6" name="TextBox 5">
                <a:extLst>
                  <a:ext uri="{FF2B5EF4-FFF2-40B4-BE49-F238E27FC236}">
                    <a16:creationId xmlns:a16="http://schemas.microsoft.com/office/drawing/2014/main" id="{CA74D91A-19EB-4CF7-803B-F2B36DEC4CF6}"/>
                  </a:ext>
                </a:extLst>
              </p:cNvPr>
              <p:cNvSpPr txBox="1"/>
              <p:nvPr/>
            </p:nvSpPr>
            <p:spPr>
              <a:xfrm>
                <a:off x="2602082" y="1450281"/>
                <a:ext cx="2841612" cy="461665"/>
              </a:xfrm>
              <a:prstGeom prst="rect">
                <a:avLst/>
              </a:prstGeom>
              <a:solidFill>
                <a:srgbClr val="253D7F"/>
              </a:solidFill>
            </p:spPr>
            <p:txBody>
              <a:bodyPr wrap="square" rtlCol="0">
                <a:spAutoFit/>
              </a:bodyPr>
              <a:lstStyle>
                <a:defPPr>
                  <a:defRPr lang="en-US"/>
                </a:defPPr>
                <a:lvl1pPr algn="ctr">
                  <a:defRPr sz="6000" b="1">
                    <a:latin typeface="UTM Futura Extra" panose="02040603050506020204" pitchFamily="18" charset="0"/>
                    <a:ea typeface="Segoe UI Black" panose="020B0A02040204020203" pitchFamily="34" charset="0"/>
                    <a:cs typeface="Segoe UI" panose="020B0502040204020203" pitchFamily="34" charset="0"/>
                  </a:defRPr>
                </a:lvl1pPr>
              </a:lstStyle>
              <a:p>
                <a:r>
                  <a:rPr lang="en-US" sz="2400">
                    <a:solidFill>
                      <a:srgbClr val="FFFF00"/>
                    </a:solidFill>
                    <a:latin typeface="Arial" panose="020B0604020202020204" pitchFamily="34" charset="0"/>
                    <a:cs typeface="Arial" panose="020B0604020202020204" pitchFamily="34" charset="0"/>
                  </a:rPr>
                  <a:t>CÁCH SỬ DỤNG</a:t>
                </a:r>
                <a:endParaRPr lang="vi-VN" sz="2400">
                  <a:solidFill>
                    <a:srgbClr val="FFFF00"/>
                  </a:solidFill>
                  <a:latin typeface="Arial" panose="020B0604020202020204" pitchFamily="34" charset="0"/>
                  <a:cs typeface="Arial" panose="020B0604020202020204" pitchFamily="34" charset="0"/>
                </a:endParaRPr>
              </a:p>
            </p:txBody>
          </p:sp>
        </p:grpSp>
        <p:sp>
          <p:nvSpPr>
            <p:cNvPr id="14" name="Rectangle 2">
              <a:extLst>
                <a:ext uri="{FF2B5EF4-FFF2-40B4-BE49-F238E27FC236}">
                  <a16:creationId xmlns:a16="http://schemas.microsoft.com/office/drawing/2014/main" id="{92141037-63B7-4394-9C6E-10E5DE1F148F}"/>
                </a:ext>
              </a:extLst>
            </p:cNvPr>
            <p:cNvSpPr>
              <a:spLocks noChangeArrowheads="1"/>
            </p:cNvSpPr>
            <p:nvPr/>
          </p:nvSpPr>
          <p:spPr bwMode="auto">
            <a:xfrm>
              <a:off x="2915090" y="862714"/>
              <a:ext cx="8412481" cy="5955476"/>
            </a:xfrm>
            <a:prstGeom prst="rect">
              <a:avLst/>
            </a:prstGeom>
            <a:noFill/>
            <a:ln>
              <a:solidFill>
                <a:srgbClr val="FFFF00"/>
              </a:solidFill>
            </a:ln>
            <a:effectLst/>
          </p:spPr>
          <p:txBody>
            <a:bodyPr vert="horz" wrap="square" lIns="91440" tIns="45720" rIns="91440" bIns="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88"/>
                  </a:solidFill>
                  <a:effectLst/>
                  <a:latin typeface="Consolas" panose="020B0609020204030204" pitchFamily="49" charset="0"/>
                  <a:ea typeface="Times New Roman" panose="02020603050405020304" pitchFamily="18" charset="0"/>
                  <a:cs typeface="Courier New" panose="02070309020205020404" pitchFamily="49" charset="0"/>
                </a:rPr>
                <a:t>import</a:t>
              </a:r>
              <a:r>
                <a:rPr kumimoji="0" lang="en-US" altLang="en-US" sz="1600" b="0" i="0" u="none" strike="noStrike" cap="none" normalizeH="0" baseline="0" dirty="0">
                  <a:ln>
                    <a:noFill/>
                  </a:ln>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 </a:t>
              </a:r>
              <a:r>
                <a:rPr kumimoji="0" lang="en-US" altLang="en-US" sz="1600" b="0" i="0" u="none" strike="noStrike" cap="none" normalizeH="0" baseline="0" dirty="0" err="1">
                  <a:ln>
                    <a:noFill/>
                  </a:ln>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org</a:t>
              </a:r>
              <a:r>
                <a:rPr kumimoji="0" lang="en-US" altLang="en-US" sz="1600" b="0" i="0" u="none" strike="noStrike" cap="none" normalizeH="0" baseline="0" dirty="0" err="1">
                  <a:ln>
                    <a:noFill/>
                  </a:ln>
                  <a:solidFill>
                    <a:srgbClr val="666600"/>
                  </a:solidFill>
                  <a:effectLst/>
                  <a:latin typeface="Consolas" panose="020B0609020204030204" pitchFamily="49" charset="0"/>
                  <a:ea typeface="Times New Roman" panose="02020603050405020304" pitchFamily="18" charset="0"/>
                  <a:cs typeface="Courier New" panose="02070309020205020404" pitchFamily="49" charset="0"/>
                </a:rPr>
                <a:t>.</a:t>
              </a:r>
              <a:r>
                <a:rPr kumimoji="0" lang="en-US" altLang="en-US" sz="1600" b="0" i="0" u="none" strike="noStrike" cap="none" normalizeH="0" baseline="0" dirty="0" err="1">
                  <a:ln>
                    <a:noFill/>
                  </a:ln>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openqa</a:t>
              </a:r>
              <a:r>
                <a:rPr kumimoji="0" lang="en-US" altLang="en-US" sz="1600" b="0" i="0" u="none" strike="noStrike" cap="none" normalizeH="0" baseline="0" dirty="0" err="1">
                  <a:ln>
                    <a:noFill/>
                  </a:ln>
                  <a:solidFill>
                    <a:srgbClr val="666600"/>
                  </a:solidFill>
                  <a:effectLst/>
                  <a:latin typeface="Consolas" panose="020B0609020204030204" pitchFamily="49" charset="0"/>
                  <a:ea typeface="Times New Roman" panose="02020603050405020304" pitchFamily="18" charset="0"/>
                  <a:cs typeface="Courier New" panose="02070309020205020404" pitchFamily="49" charset="0"/>
                </a:rPr>
                <a:t>.</a:t>
              </a:r>
              <a:r>
                <a:rPr kumimoji="0" lang="en-US" altLang="en-US" sz="1600" b="0" i="0" u="none" strike="noStrike" cap="none" normalizeH="0" baseline="0" dirty="0" err="1">
                  <a:ln>
                    <a:noFill/>
                  </a:ln>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selenium</a:t>
              </a:r>
              <a:r>
                <a:rPr kumimoji="0" lang="en-US" altLang="en-US" sz="1600" b="0" i="0" u="none" strike="noStrike" cap="none" normalizeH="0" baseline="0" dirty="0" err="1">
                  <a:ln>
                    <a:noFill/>
                  </a:ln>
                  <a:solidFill>
                    <a:srgbClr val="666600"/>
                  </a:solidFill>
                  <a:effectLst/>
                  <a:latin typeface="Consolas" panose="020B0609020204030204" pitchFamily="49" charset="0"/>
                  <a:ea typeface="Times New Roman" panose="02020603050405020304" pitchFamily="18" charset="0"/>
                  <a:cs typeface="Courier New" panose="02070309020205020404" pitchFamily="49" charset="0"/>
                </a:rPr>
                <a:t>.</a:t>
              </a:r>
              <a:r>
                <a:rPr kumimoji="0" lang="en-US" altLang="en-US" sz="1600" b="0" i="0" u="none" strike="noStrike" cap="none" normalizeH="0" baseline="0" dirty="0" err="1">
                  <a:ln>
                    <a:noFill/>
                  </a:ln>
                  <a:solidFill>
                    <a:srgbClr val="660066"/>
                  </a:solidFill>
                  <a:effectLst/>
                  <a:latin typeface="Consolas" panose="020B0609020204030204" pitchFamily="49" charset="0"/>
                  <a:ea typeface="Times New Roman" panose="02020603050405020304" pitchFamily="18" charset="0"/>
                  <a:cs typeface="Courier New" panose="02070309020205020404" pitchFamily="49" charset="0"/>
                </a:rPr>
                <a:t>By</a:t>
              </a:r>
              <a:r>
                <a:rPr kumimoji="0" lang="en-US" altLang="en-US" sz="1600" b="0" i="0" u="none" strike="noStrike" cap="none" normalizeH="0" baseline="0" dirty="0">
                  <a:ln>
                    <a:noFill/>
                  </a:ln>
                  <a:solidFill>
                    <a:srgbClr val="666600"/>
                  </a:solidFill>
                  <a:effectLst/>
                  <a:latin typeface="Consolas" panose="020B0609020204030204" pitchFamily="49" charset="0"/>
                  <a:ea typeface="Times New Roman" panose="02020603050405020304" pitchFamily="18" charset="0"/>
                  <a:cs typeface="Courier New" panose="02070309020205020404" pitchFamily="49" charset="0"/>
                </a:rPr>
                <a:t>;</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88"/>
                  </a:solidFill>
                  <a:effectLst/>
                  <a:latin typeface="Consolas" panose="020B0609020204030204" pitchFamily="49" charset="0"/>
                  <a:ea typeface="Times New Roman" panose="02020603050405020304" pitchFamily="18" charset="0"/>
                  <a:cs typeface="Courier New" panose="02070309020205020404" pitchFamily="49" charset="0"/>
                </a:rPr>
                <a:t>import</a:t>
              </a:r>
              <a:r>
                <a:rPr kumimoji="0" lang="en-US" altLang="en-US" sz="1600" b="0" i="0" u="none" strike="noStrike" cap="none" normalizeH="0" baseline="0" dirty="0">
                  <a:ln>
                    <a:noFill/>
                  </a:ln>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 </a:t>
              </a:r>
              <a:r>
                <a:rPr kumimoji="0" lang="en-US" altLang="en-US" sz="1600" b="0" i="0" u="none" strike="noStrike" cap="none" normalizeH="0" baseline="0" dirty="0" err="1">
                  <a:ln>
                    <a:noFill/>
                  </a:ln>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org</a:t>
              </a:r>
              <a:r>
                <a:rPr kumimoji="0" lang="en-US" altLang="en-US" sz="1600" b="0" i="0" u="none" strike="noStrike" cap="none" normalizeH="0" baseline="0" dirty="0" err="1">
                  <a:ln>
                    <a:noFill/>
                  </a:ln>
                  <a:solidFill>
                    <a:srgbClr val="666600"/>
                  </a:solidFill>
                  <a:effectLst/>
                  <a:latin typeface="Consolas" panose="020B0609020204030204" pitchFamily="49" charset="0"/>
                  <a:ea typeface="Times New Roman" panose="02020603050405020304" pitchFamily="18" charset="0"/>
                  <a:cs typeface="Courier New" panose="02070309020205020404" pitchFamily="49" charset="0"/>
                </a:rPr>
                <a:t>.</a:t>
              </a:r>
              <a:r>
                <a:rPr kumimoji="0" lang="en-US" altLang="en-US" sz="1600" b="0" i="0" u="none" strike="noStrike" cap="none" normalizeH="0" baseline="0" dirty="0" err="1">
                  <a:ln>
                    <a:noFill/>
                  </a:ln>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openqa</a:t>
              </a:r>
              <a:r>
                <a:rPr kumimoji="0" lang="en-US" altLang="en-US" sz="1600" b="0" i="0" u="none" strike="noStrike" cap="none" normalizeH="0" baseline="0" dirty="0" err="1">
                  <a:ln>
                    <a:noFill/>
                  </a:ln>
                  <a:solidFill>
                    <a:srgbClr val="666600"/>
                  </a:solidFill>
                  <a:effectLst/>
                  <a:latin typeface="Consolas" panose="020B0609020204030204" pitchFamily="49" charset="0"/>
                  <a:ea typeface="Times New Roman" panose="02020603050405020304" pitchFamily="18" charset="0"/>
                  <a:cs typeface="Courier New" panose="02070309020205020404" pitchFamily="49" charset="0"/>
                </a:rPr>
                <a:t>.</a:t>
              </a:r>
              <a:r>
                <a:rPr kumimoji="0" lang="en-US" altLang="en-US" sz="1600" b="0" i="0" u="none" strike="noStrike" cap="none" normalizeH="0" baseline="0" dirty="0" err="1">
                  <a:ln>
                    <a:noFill/>
                  </a:ln>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selenium</a:t>
              </a:r>
              <a:r>
                <a:rPr kumimoji="0" lang="en-US" altLang="en-US" sz="1600" b="0" i="0" u="none" strike="noStrike" cap="none" normalizeH="0" baseline="0" dirty="0" err="1">
                  <a:ln>
                    <a:noFill/>
                  </a:ln>
                  <a:solidFill>
                    <a:srgbClr val="666600"/>
                  </a:solidFill>
                  <a:effectLst/>
                  <a:latin typeface="Consolas" panose="020B0609020204030204" pitchFamily="49" charset="0"/>
                  <a:ea typeface="Times New Roman" panose="02020603050405020304" pitchFamily="18" charset="0"/>
                  <a:cs typeface="Courier New" panose="02070309020205020404" pitchFamily="49" charset="0"/>
                </a:rPr>
                <a:t>.</a:t>
              </a:r>
              <a:r>
                <a:rPr kumimoji="0" lang="en-US" altLang="en-US" sz="1600" b="0" i="0" u="none" strike="noStrike" cap="none" normalizeH="0" baseline="0" dirty="0" err="1">
                  <a:ln>
                    <a:noFill/>
                  </a:ln>
                  <a:solidFill>
                    <a:srgbClr val="660066"/>
                  </a:solidFill>
                  <a:effectLst/>
                  <a:latin typeface="Consolas" panose="020B0609020204030204" pitchFamily="49" charset="0"/>
                  <a:ea typeface="Times New Roman" panose="02020603050405020304" pitchFamily="18" charset="0"/>
                  <a:cs typeface="Courier New" panose="02070309020205020404" pitchFamily="49" charset="0"/>
                </a:rPr>
                <a:t>WebDriver</a:t>
              </a:r>
              <a:r>
                <a:rPr kumimoji="0" lang="en-US" altLang="en-US" sz="1600" b="0" i="0" u="none" strike="noStrike" cap="none" normalizeH="0" baseline="0" dirty="0">
                  <a:ln>
                    <a:noFill/>
                  </a:ln>
                  <a:solidFill>
                    <a:srgbClr val="666600"/>
                  </a:solidFill>
                  <a:effectLst/>
                  <a:latin typeface="Consolas" panose="020B0609020204030204" pitchFamily="49" charset="0"/>
                  <a:ea typeface="Times New Roman" panose="02020603050405020304" pitchFamily="18" charset="0"/>
                  <a:cs typeface="Courier New" panose="02070309020205020404" pitchFamily="49" charset="0"/>
                </a:rPr>
                <a:t>;</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88"/>
                  </a:solidFill>
                  <a:effectLst/>
                  <a:latin typeface="Consolas" panose="020B0609020204030204" pitchFamily="49" charset="0"/>
                  <a:ea typeface="Times New Roman" panose="02020603050405020304" pitchFamily="18" charset="0"/>
                  <a:cs typeface="Courier New" panose="02070309020205020404" pitchFamily="49" charset="0"/>
                </a:rPr>
                <a:t>import</a:t>
              </a:r>
              <a:r>
                <a:rPr kumimoji="0" lang="en-US" altLang="en-US" sz="1600" b="0" i="0" u="none" strike="noStrike" cap="none" normalizeH="0" baseline="0" dirty="0">
                  <a:ln>
                    <a:noFill/>
                  </a:ln>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 </a:t>
              </a:r>
              <a:r>
                <a:rPr kumimoji="0" lang="en-US" altLang="en-US" sz="1600" b="0" i="0" u="none" strike="noStrike" cap="none" normalizeH="0" baseline="0" dirty="0" err="1">
                  <a:ln>
                    <a:noFill/>
                  </a:ln>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org</a:t>
              </a:r>
              <a:r>
                <a:rPr kumimoji="0" lang="en-US" altLang="en-US" sz="1600" b="0" i="0" u="none" strike="noStrike" cap="none" normalizeH="0" baseline="0" dirty="0" err="1">
                  <a:ln>
                    <a:noFill/>
                  </a:ln>
                  <a:solidFill>
                    <a:srgbClr val="666600"/>
                  </a:solidFill>
                  <a:effectLst/>
                  <a:latin typeface="Consolas" panose="020B0609020204030204" pitchFamily="49" charset="0"/>
                  <a:ea typeface="Times New Roman" panose="02020603050405020304" pitchFamily="18" charset="0"/>
                  <a:cs typeface="Courier New" panose="02070309020205020404" pitchFamily="49" charset="0"/>
                </a:rPr>
                <a:t>.</a:t>
              </a:r>
              <a:r>
                <a:rPr kumimoji="0" lang="en-US" altLang="en-US" sz="1600" b="0" i="0" u="none" strike="noStrike" cap="none" normalizeH="0" baseline="0" dirty="0" err="1">
                  <a:ln>
                    <a:noFill/>
                  </a:ln>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openqa</a:t>
              </a:r>
              <a:r>
                <a:rPr kumimoji="0" lang="en-US" altLang="en-US" sz="1600" b="0" i="0" u="none" strike="noStrike" cap="none" normalizeH="0" baseline="0" dirty="0" err="1">
                  <a:ln>
                    <a:noFill/>
                  </a:ln>
                  <a:solidFill>
                    <a:srgbClr val="666600"/>
                  </a:solidFill>
                  <a:effectLst/>
                  <a:latin typeface="Consolas" panose="020B0609020204030204" pitchFamily="49" charset="0"/>
                  <a:ea typeface="Times New Roman" panose="02020603050405020304" pitchFamily="18" charset="0"/>
                  <a:cs typeface="Courier New" panose="02070309020205020404" pitchFamily="49" charset="0"/>
                </a:rPr>
                <a:t>.</a:t>
              </a:r>
              <a:r>
                <a:rPr kumimoji="0" lang="en-US" altLang="en-US" sz="1600" b="0" i="0" u="none" strike="noStrike" cap="none" normalizeH="0" baseline="0" dirty="0" err="1">
                  <a:ln>
                    <a:noFill/>
                  </a:ln>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selenium</a:t>
              </a:r>
              <a:r>
                <a:rPr kumimoji="0" lang="en-US" altLang="en-US" sz="1600" b="0" i="0" u="none" strike="noStrike" cap="none" normalizeH="0" baseline="0" dirty="0" err="1">
                  <a:ln>
                    <a:noFill/>
                  </a:ln>
                  <a:solidFill>
                    <a:srgbClr val="666600"/>
                  </a:solidFill>
                  <a:effectLst/>
                  <a:latin typeface="Consolas" panose="020B0609020204030204" pitchFamily="49" charset="0"/>
                  <a:ea typeface="Times New Roman" panose="02020603050405020304" pitchFamily="18" charset="0"/>
                  <a:cs typeface="Courier New" panose="02070309020205020404" pitchFamily="49" charset="0"/>
                </a:rPr>
                <a:t>.</a:t>
              </a:r>
              <a:r>
                <a:rPr kumimoji="0" lang="en-US" altLang="en-US" sz="1600" b="0" i="0" u="none" strike="noStrike" cap="none" normalizeH="0" baseline="0" dirty="0" err="1">
                  <a:ln>
                    <a:noFill/>
                  </a:ln>
                  <a:solidFill>
                    <a:srgbClr val="660066"/>
                  </a:solidFill>
                  <a:effectLst/>
                  <a:latin typeface="Consolas" panose="020B0609020204030204" pitchFamily="49" charset="0"/>
                  <a:ea typeface="Times New Roman" panose="02020603050405020304" pitchFamily="18" charset="0"/>
                  <a:cs typeface="Courier New" panose="02070309020205020404" pitchFamily="49" charset="0"/>
                </a:rPr>
                <a:t>WebElement</a:t>
              </a:r>
              <a:r>
                <a:rPr kumimoji="0" lang="en-US" altLang="en-US" sz="1600" b="0" i="0" u="none" strike="noStrike" cap="none" normalizeH="0" baseline="0" dirty="0">
                  <a:ln>
                    <a:noFill/>
                  </a:ln>
                  <a:solidFill>
                    <a:srgbClr val="666600"/>
                  </a:solidFill>
                  <a:effectLst/>
                  <a:latin typeface="Consolas" panose="020B0609020204030204" pitchFamily="49" charset="0"/>
                  <a:ea typeface="Times New Roman" panose="02020603050405020304" pitchFamily="18" charset="0"/>
                  <a:cs typeface="Courier New" panose="02070309020205020404" pitchFamily="49" charset="0"/>
                </a:rPr>
                <a:t>;</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88"/>
                  </a:solidFill>
                  <a:effectLst/>
                  <a:latin typeface="Consolas" panose="020B0609020204030204" pitchFamily="49" charset="0"/>
                  <a:ea typeface="Times New Roman" panose="02020603050405020304" pitchFamily="18" charset="0"/>
                  <a:cs typeface="Courier New" panose="02070309020205020404" pitchFamily="49" charset="0"/>
                </a:rPr>
                <a:t>import</a:t>
              </a:r>
              <a:r>
                <a:rPr kumimoji="0" lang="en-US" altLang="en-US" sz="1600" b="0" i="0" u="none" strike="noStrike" cap="none" normalizeH="0" baseline="0" dirty="0">
                  <a:ln>
                    <a:noFill/>
                  </a:ln>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 </a:t>
              </a:r>
              <a:r>
                <a:rPr kumimoji="0" lang="en-US" altLang="en-US" sz="1600" b="0" i="0" u="none" strike="noStrike" cap="none" normalizeH="0" baseline="0" dirty="0" err="1">
                  <a:ln>
                    <a:noFill/>
                  </a:ln>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org</a:t>
              </a:r>
              <a:r>
                <a:rPr kumimoji="0" lang="en-US" altLang="en-US" sz="1600" b="0" i="0" u="none" strike="noStrike" cap="none" normalizeH="0" baseline="0" dirty="0" err="1">
                  <a:ln>
                    <a:noFill/>
                  </a:ln>
                  <a:solidFill>
                    <a:srgbClr val="666600"/>
                  </a:solidFill>
                  <a:effectLst/>
                  <a:latin typeface="Consolas" panose="020B0609020204030204" pitchFamily="49" charset="0"/>
                  <a:ea typeface="Times New Roman" panose="02020603050405020304" pitchFamily="18" charset="0"/>
                  <a:cs typeface="Courier New" panose="02070309020205020404" pitchFamily="49" charset="0"/>
                </a:rPr>
                <a:t>.</a:t>
              </a:r>
              <a:r>
                <a:rPr kumimoji="0" lang="en-US" altLang="en-US" sz="1600" b="0" i="0" u="none" strike="noStrike" cap="none" normalizeH="0" baseline="0" dirty="0" err="1">
                  <a:ln>
                    <a:noFill/>
                  </a:ln>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openqa</a:t>
              </a:r>
              <a:r>
                <a:rPr kumimoji="0" lang="en-US" altLang="en-US" sz="1600" b="0" i="0" u="none" strike="noStrike" cap="none" normalizeH="0" baseline="0" dirty="0" err="1">
                  <a:ln>
                    <a:noFill/>
                  </a:ln>
                  <a:solidFill>
                    <a:srgbClr val="666600"/>
                  </a:solidFill>
                  <a:effectLst/>
                  <a:latin typeface="Consolas" panose="020B0609020204030204" pitchFamily="49" charset="0"/>
                  <a:ea typeface="Times New Roman" panose="02020603050405020304" pitchFamily="18" charset="0"/>
                  <a:cs typeface="Courier New" panose="02070309020205020404" pitchFamily="49" charset="0"/>
                </a:rPr>
                <a:t>.</a:t>
              </a:r>
              <a:r>
                <a:rPr kumimoji="0" lang="en-US" altLang="en-US" sz="1600" b="0" i="0" u="none" strike="noStrike" cap="none" normalizeH="0" baseline="0" dirty="0" err="1">
                  <a:ln>
                    <a:noFill/>
                  </a:ln>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selenium</a:t>
              </a:r>
              <a:r>
                <a:rPr kumimoji="0" lang="en-US" altLang="en-US" sz="1600" b="0" i="0" u="none" strike="noStrike" cap="none" normalizeH="0" baseline="0" dirty="0" err="1">
                  <a:ln>
                    <a:noFill/>
                  </a:ln>
                  <a:solidFill>
                    <a:srgbClr val="666600"/>
                  </a:solidFill>
                  <a:effectLst/>
                  <a:latin typeface="Consolas" panose="020B0609020204030204" pitchFamily="49" charset="0"/>
                  <a:ea typeface="Times New Roman" panose="02020603050405020304" pitchFamily="18" charset="0"/>
                  <a:cs typeface="Courier New" panose="02070309020205020404" pitchFamily="49" charset="0"/>
                </a:rPr>
                <a:t>.</a:t>
              </a:r>
              <a:r>
                <a:rPr kumimoji="0" lang="en-US" altLang="en-US" sz="1600" b="0" i="0" u="none" strike="noStrike" cap="none" normalizeH="0" baseline="0" dirty="0" err="1">
                  <a:ln>
                    <a:noFill/>
                  </a:ln>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chrome</a:t>
              </a:r>
              <a:r>
                <a:rPr kumimoji="0" lang="en-US" altLang="en-US" sz="1600" b="0" i="0" u="none" strike="noStrike" cap="none" normalizeH="0" baseline="0" dirty="0" err="1">
                  <a:ln>
                    <a:noFill/>
                  </a:ln>
                  <a:solidFill>
                    <a:srgbClr val="666600"/>
                  </a:solidFill>
                  <a:effectLst/>
                  <a:latin typeface="Consolas" panose="020B0609020204030204" pitchFamily="49" charset="0"/>
                  <a:ea typeface="Times New Roman" panose="02020603050405020304" pitchFamily="18" charset="0"/>
                  <a:cs typeface="Courier New" panose="02070309020205020404" pitchFamily="49" charset="0"/>
                </a:rPr>
                <a:t>.</a:t>
              </a:r>
              <a:r>
                <a:rPr kumimoji="0" lang="en-US" altLang="en-US" sz="1600" b="0" i="0" u="none" strike="noStrike" cap="none" normalizeH="0" baseline="0" dirty="0" err="1">
                  <a:ln>
                    <a:noFill/>
                  </a:ln>
                  <a:solidFill>
                    <a:srgbClr val="660066"/>
                  </a:solidFill>
                  <a:effectLst/>
                  <a:latin typeface="Consolas" panose="020B0609020204030204" pitchFamily="49" charset="0"/>
                  <a:ea typeface="Times New Roman" panose="02020603050405020304" pitchFamily="18" charset="0"/>
                  <a:cs typeface="Courier New" panose="02070309020205020404" pitchFamily="49" charset="0"/>
                </a:rPr>
                <a:t>ChromeDriver</a:t>
              </a:r>
              <a:r>
                <a:rPr kumimoji="0" lang="en-US" altLang="en-US" sz="1600" b="0" i="0" u="none" strike="noStrike" cap="none" normalizeH="0" baseline="0" dirty="0">
                  <a:ln>
                    <a:noFill/>
                  </a:ln>
                  <a:solidFill>
                    <a:srgbClr val="666600"/>
                  </a:solidFill>
                  <a:effectLst/>
                  <a:latin typeface="Consolas" panose="020B0609020204030204" pitchFamily="49" charset="0"/>
                  <a:ea typeface="Times New Roman" panose="02020603050405020304" pitchFamily="18" charset="0"/>
                  <a:cs typeface="Courier New" panose="02070309020205020404" pitchFamily="49" charset="0"/>
                </a:rPr>
                <a:t>;</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88"/>
                  </a:solidFill>
                  <a:effectLst/>
                  <a:latin typeface="Consolas" panose="020B0609020204030204" pitchFamily="49" charset="0"/>
                  <a:ea typeface="Times New Roman" panose="02020603050405020304" pitchFamily="18" charset="0"/>
                  <a:cs typeface="Courier New" panose="02070309020205020404" pitchFamily="49" charset="0"/>
                </a:rPr>
                <a:t>import</a:t>
              </a:r>
              <a:r>
                <a:rPr kumimoji="0" lang="en-US" altLang="en-US" sz="1600" b="0" i="0" u="none" strike="noStrike" cap="none" normalizeH="0" baseline="0" dirty="0">
                  <a:ln>
                    <a:noFill/>
                  </a:ln>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 </a:t>
              </a:r>
              <a:r>
                <a:rPr kumimoji="0" lang="en-US" altLang="en-US" sz="1600" b="0" i="0" u="none" strike="noStrike" cap="none" normalizeH="0" baseline="0" dirty="0" err="1">
                  <a:ln>
                    <a:noFill/>
                  </a:ln>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org</a:t>
              </a:r>
              <a:r>
                <a:rPr kumimoji="0" lang="en-US" altLang="en-US" sz="1600" b="0" i="0" u="none" strike="noStrike" cap="none" normalizeH="0" baseline="0" dirty="0" err="1">
                  <a:ln>
                    <a:noFill/>
                  </a:ln>
                  <a:solidFill>
                    <a:srgbClr val="666600"/>
                  </a:solidFill>
                  <a:effectLst/>
                  <a:latin typeface="Consolas" panose="020B0609020204030204" pitchFamily="49" charset="0"/>
                  <a:ea typeface="Times New Roman" panose="02020603050405020304" pitchFamily="18" charset="0"/>
                  <a:cs typeface="Courier New" panose="02070309020205020404" pitchFamily="49" charset="0"/>
                </a:rPr>
                <a:t>.</a:t>
              </a:r>
              <a:r>
                <a:rPr kumimoji="0" lang="en-US" altLang="en-US" sz="1600" b="0" i="0" u="none" strike="noStrike" cap="none" normalizeH="0" baseline="0" dirty="0" err="1">
                  <a:ln>
                    <a:noFill/>
                  </a:ln>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testng</a:t>
              </a:r>
              <a:r>
                <a:rPr kumimoji="0" lang="en-US" altLang="en-US" sz="1600" b="0" i="0" u="none" strike="noStrike" cap="none" normalizeH="0" baseline="0" dirty="0" err="1">
                  <a:ln>
                    <a:noFill/>
                  </a:ln>
                  <a:solidFill>
                    <a:srgbClr val="666600"/>
                  </a:solidFill>
                  <a:effectLst/>
                  <a:latin typeface="Consolas" panose="020B0609020204030204" pitchFamily="49" charset="0"/>
                  <a:ea typeface="Times New Roman" panose="02020603050405020304" pitchFamily="18" charset="0"/>
                  <a:cs typeface="Courier New" panose="02070309020205020404" pitchFamily="49" charset="0"/>
                </a:rPr>
                <a:t>.</a:t>
              </a:r>
              <a:r>
                <a:rPr kumimoji="0" lang="en-US" altLang="en-US" sz="1600" b="0" i="0" u="none" strike="noStrike" cap="none" normalizeH="0" baseline="0" dirty="0" err="1">
                  <a:ln>
                    <a:noFill/>
                  </a:ln>
                  <a:solidFill>
                    <a:srgbClr val="660066"/>
                  </a:solidFill>
                  <a:effectLst/>
                  <a:latin typeface="Consolas" panose="020B0609020204030204" pitchFamily="49" charset="0"/>
                  <a:ea typeface="Times New Roman" panose="02020603050405020304" pitchFamily="18" charset="0"/>
                  <a:cs typeface="Courier New" panose="02070309020205020404" pitchFamily="49" charset="0"/>
                </a:rPr>
                <a:t>Assert</a:t>
              </a:r>
              <a:r>
                <a:rPr kumimoji="0" lang="en-US" altLang="en-US" sz="1600" b="0" i="0" u="none" strike="noStrike" cap="none" normalizeH="0" baseline="0" dirty="0">
                  <a:ln>
                    <a:noFill/>
                  </a:ln>
                  <a:solidFill>
                    <a:srgbClr val="666600"/>
                  </a:solidFill>
                  <a:effectLst/>
                  <a:latin typeface="Consolas" panose="020B0609020204030204" pitchFamily="49" charset="0"/>
                  <a:ea typeface="Times New Roman" panose="02020603050405020304" pitchFamily="18" charset="0"/>
                  <a:cs typeface="Courier New" panose="02070309020205020404" pitchFamily="49" charset="0"/>
                </a:rPr>
                <a:t>;</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88"/>
                  </a:solidFill>
                  <a:effectLst/>
                  <a:latin typeface="Consolas" panose="020B0609020204030204" pitchFamily="49" charset="0"/>
                  <a:ea typeface="Times New Roman" panose="02020603050405020304" pitchFamily="18" charset="0"/>
                  <a:cs typeface="Courier New" panose="02070309020205020404" pitchFamily="49" charset="0"/>
                </a:rPr>
                <a:t>import</a:t>
              </a:r>
              <a:r>
                <a:rPr kumimoji="0" lang="en-US" altLang="en-US" sz="1600" b="0" i="0" u="none" strike="noStrike" cap="none" normalizeH="0" baseline="0" dirty="0">
                  <a:ln>
                    <a:noFill/>
                  </a:ln>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 </a:t>
              </a:r>
              <a:r>
                <a:rPr kumimoji="0" lang="en-US" altLang="en-US" sz="1600" b="0" i="0" u="none" strike="noStrike" cap="none" normalizeH="0" baseline="0" dirty="0" err="1">
                  <a:ln>
                    <a:noFill/>
                  </a:ln>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org</a:t>
              </a:r>
              <a:r>
                <a:rPr kumimoji="0" lang="en-US" altLang="en-US" sz="1600" b="0" i="0" u="none" strike="noStrike" cap="none" normalizeH="0" baseline="0" dirty="0" err="1">
                  <a:ln>
                    <a:noFill/>
                  </a:ln>
                  <a:solidFill>
                    <a:srgbClr val="666600"/>
                  </a:solidFill>
                  <a:effectLst/>
                  <a:latin typeface="Consolas" panose="020B0609020204030204" pitchFamily="49" charset="0"/>
                  <a:ea typeface="Times New Roman" panose="02020603050405020304" pitchFamily="18" charset="0"/>
                  <a:cs typeface="Courier New" panose="02070309020205020404" pitchFamily="49" charset="0"/>
                </a:rPr>
                <a:t>.</a:t>
              </a:r>
              <a:r>
                <a:rPr kumimoji="0" lang="en-US" altLang="en-US" sz="1600" b="0" i="0" u="none" strike="noStrike" cap="none" normalizeH="0" baseline="0" dirty="0" err="1">
                  <a:ln>
                    <a:noFill/>
                  </a:ln>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testng</a:t>
              </a:r>
              <a:r>
                <a:rPr kumimoji="0" lang="en-US" altLang="en-US" sz="1600" b="0" i="0" u="none" strike="noStrike" cap="none" normalizeH="0" baseline="0" dirty="0" err="1">
                  <a:ln>
                    <a:noFill/>
                  </a:ln>
                  <a:solidFill>
                    <a:srgbClr val="666600"/>
                  </a:solidFill>
                  <a:effectLst/>
                  <a:latin typeface="Consolas" panose="020B0609020204030204" pitchFamily="49" charset="0"/>
                  <a:ea typeface="Times New Roman" panose="02020603050405020304" pitchFamily="18" charset="0"/>
                  <a:cs typeface="Courier New" panose="02070309020205020404" pitchFamily="49" charset="0"/>
                </a:rPr>
                <a:t>.</a:t>
              </a:r>
              <a:r>
                <a:rPr kumimoji="0" lang="en-US" altLang="en-US" sz="1600" b="0" i="0" u="none" strike="noStrike" cap="none" normalizeH="0" baseline="0" dirty="0" err="1">
                  <a:ln>
                    <a:noFill/>
                  </a:ln>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annotations</a:t>
              </a:r>
              <a:r>
                <a:rPr kumimoji="0" lang="en-US" altLang="en-US" sz="1600" b="0" i="0" u="none" strike="noStrike" cap="none" normalizeH="0" baseline="0" dirty="0" err="1">
                  <a:ln>
                    <a:noFill/>
                  </a:ln>
                  <a:solidFill>
                    <a:srgbClr val="666600"/>
                  </a:solidFill>
                  <a:effectLst/>
                  <a:latin typeface="Consolas" panose="020B0609020204030204" pitchFamily="49" charset="0"/>
                  <a:ea typeface="Times New Roman" panose="02020603050405020304" pitchFamily="18" charset="0"/>
                  <a:cs typeface="Courier New" panose="02070309020205020404" pitchFamily="49" charset="0"/>
                </a:rPr>
                <a:t>.</a:t>
              </a:r>
              <a:r>
                <a:rPr kumimoji="0" lang="en-US" altLang="en-US" sz="1600" b="0" i="0" u="none" strike="noStrike" cap="none" normalizeH="0" baseline="0" dirty="0" err="1">
                  <a:ln>
                    <a:noFill/>
                  </a:ln>
                  <a:solidFill>
                    <a:srgbClr val="660066"/>
                  </a:solidFill>
                  <a:effectLst/>
                  <a:latin typeface="Consolas" panose="020B0609020204030204" pitchFamily="49" charset="0"/>
                  <a:ea typeface="Times New Roman" panose="02020603050405020304" pitchFamily="18" charset="0"/>
                  <a:cs typeface="Courier New" panose="02070309020205020404" pitchFamily="49" charset="0"/>
                </a:rPr>
                <a:t>Test</a:t>
              </a:r>
              <a:r>
                <a:rPr kumimoji="0" lang="en-US" altLang="en-US" sz="1600" b="0" i="0" u="none" strike="noStrike" cap="none" normalizeH="0" baseline="0" dirty="0">
                  <a:ln>
                    <a:noFill/>
                  </a:ln>
                  <a:solidFill>
                    <a:srgbClr val="666600"/>
                  </a:solidFill>
                  <a:effectLst/>
                  <a:latin typeface="Consolas" panose="020B0609020204030204" pitchFamily="49" charset="0"/>
                  <a:ea typeface="Times New Roman" panose="02020603050405020304" pitchFamily="18" charset="0"/>
                  <a:cs typeface="Courier New" panose="02070309020205020404" pitchFamily="49" charset="0"/>
                </a:rPr>
                <a:t>;</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88"/>
                  </a:solidFill>
                  <a:effectLst/>
                  <a:latin typeface="Consolas" panose="020B0609020204030204" pitchFamily="49" charset="0"/>
                  <a:ea typeface="Times New Roman" panose="02020603050405020304" pitchFamily="18" charset="0"/>
                  <a:cs typeface="Courier New" panose="02070309020205020404" pitchFamily="49" charset="0"/>
                </a:rPr>
                <a:t>public</a:t>
              </a:r>
              <a:r>
                <a:rPr kumimoji="0" lang="en-US" altLang="en-US" sz="1600" b="0" i="0" u="none" strike="noStrike" cap="none" normalizeH="0" baseline="0" dirty="0">
                  <a:ln>
                    <a:noFill/>
                  </a:ln>
                  <a:solidFill>
                    <a:srgbClr val="333333"/>
                  </a:solidFill>
                  <a:effectLst/>
                  <a:latin typeface="Consolas" panose="020B0609020204030204" pitchFamily="49" charset="0"/>
                  <a:ea typeface="Times New Roman" panose="02020603050405020304" pitchFamily="18" charset="0"/>
                  <a:cs typeface="Courier New" panose="02070309020205020404" pitchFamily="49" charset="0"/>
                </a:rPr>
                <a:t> </a:t>
              </a:r>
              <a:r>
                <a:rPr kumimoji="0" lang="en-US" altLang="en-US" sz="1600" b="0" i="0" u="none" strike="noStrike" cap="none" normalizeH="0" baseline="0" dirty="0">
                  <a:ln>
                    <a:noFill/>
                  </a:ln>
                  <a:solidFill>
                    <a:srgbClr val="000088"/>
                  </a:solidFill>
                  <a:effectLst/>
                  <a:latin typeface="Consolas" panose="020B0609020204030204" pitchFamily="49" charset="0"/>
                  <a:ea typeface="Times New Roman" panose="02020603050405020304" pitchFamily="18" charset="0"/>
                  <a:cs typeface="Courier New" panose="02070309020205020404" pitchFamily="49" charset="0"/>
                </a:rPr>
                <a:t>class</a:t>
              </a:r>
              <a:r>
                <a:rPr kumimoji="0" lang="en-US" altLang="en-US" sz="1600" b="0" i="0" u="none" strike="noStrike" cap="none" normalizeH="0" baseline="0" dirty="0">
                  <a:ln>
                    <a:noFill/>
                  </a:ln>
                  <a:solidFill>
                    <a:srgbClr val="333333"/>
                  </a:solidFill>
                  <a:effectLst/>
                  <a:latin typeface="Consolas" panose="020B0609020204030204" pitchFamily="49" charset="0"/>
                  <a:ea typeface="Times New Roman" panose="02020603050405020304" pitchFamily="18" charset="0"/>
                  <a:cs typeface="Courier New" panose="02070309020205020404" pitchFamily="49" charset="0"/>
                </a:rPr>
                <a:t> </a:t>
              </a:r>
              <a:r>
                <a:rPr kumimoji="0" lang="en-US" altLang="en-US" sz="1600" b="0" i="0" u="none" strike="noStrike" cap="none" normalizeH="0" baseline="0" dirty="0" err="1">
                  <a:ln>
                    <a:noFill/>
                  </a:ln>
                  <a:solidFill>
                    <a:srgbClr val="660066"/>
                  </a:solidFill>
                  <a:effectLst/>
                  <a:latin typeface="Consolas" panose="020B0609020204030204" pitchFamily="49" charset="0"/>
                  <a:ea typeface="Times New Roman" panose="02020603050405020304" pitchFamily="18" charset="0"/>
                  <a:cs typeface="Courier New" panose="02070309020205020404" pitchFamily="49" charset="0"/>
                </a:rPr>
                <a:t>LoginAutomation</a:t>
              </a:r>
              <a:r>
                <a:rPr kumimoji="0" lang="en-US" altLang="en-US" sz="1600" b="0" i="0" u="none" strike="noStrike" cap="none" normalizeH="0" baseline="0" dirty="0">
                  <a:ln>
                    <a:noFill/>
                  </a:ln>
                  <a:solidFill>
                    <a:srgbClr val="333333"/>
                  </a:solidFill>
                  <a:effectLst/>
                  <a:latin typeface="Consolas" panose="020B0609020204030204" pitchFamily="49" charset="0"/>
                  <a:ea typeface="Times New Roman" panose="02020603050405020304" pitchFamily="18" charset="0"/>
                  <a:cs typeface="Courier New" panose="02070309020205020404" pitchFamily="49" charset="0"/>
                </a:rPr>
                <a:t> </a:t>
              </a:r>
              <a:r>
                <a:rPr kumimoji="0" lang="en-US" altLang="en-US" sz="1600" b="0" i="0" u="none" strike="noStrike" cap="none" normalizeH="0" baseline="0" dirty="0">
                  <a:ln>
                    <a:noFill/>
                  </a:ln>
                  <a:solidFill>
                    <a:srgbClr val="666600"/>
                  </a:solidFill>
                  <a:effectLst/>
                  <a:latin typeface="Consolas" panose="020B0609020204030204" pitchFamily="49" charset="0"/>
                  <a:ea typeface="Times New Roman" panose="02020603050405020304" pitchFamily="18" charset="0"/>
                  <a:cs typeface="Courier New" panose="02070309020205020404" pitchFamily="49" charset="0"/>
                </a:rPr>
                <a:t>{</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6666"/>
                  </a:solidFill>
                  <a:effectLst/>
                  <a:latin typeface="Consolas" panose="020B0609020204030204" pitchFamily="49" charset="0"/>
                  <a:ea typeface="Times New Roman" panose="02020603050405020304" pitchFamily="18" charset="0"/>
                  <a:cs typeface="Courier New" panose="02070309020205020404" pitchFamily="49" charset="0"/>
                </a:rPr>
                <a:t>    @Test</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6666"/>
                  </a:solidFill>
                  <a:effectLst/>
                  <a:latin typeface="Consolas" panose="020B0609020204030204" pitchFamily="49" charset="0"/>
                  <a:ea typeface="Times New Roman" panose="02020603050405020304" pitchFamily="18" charset="0"/>
                  <a:cs typeface="Courier New" panose="02070309020205020404" pitchFamily="49" charset="0"/>
                </a:rPr>
                <a:t>    </a:t>
              </a:r>
              <a:r>
                <a:rPr kumimoji="0" lang="en-US" altLang="en-US" sz="1600" b="0" i="0" u="none" strike="noStrike" cap="none" normalizeH="0" baseline="0" dirty="0">
                  <a:ln>
                    <a:noFill/>
                  </a:ln>
                  <a:solidFill>
                    <a:srgbClr val="000088"/>
                  </a:solidFill>
                  <a:effectLst/>
                  <a:latin typeface="Consolas" panose="020B0609020204030204" pitchFamily="49" charset="0"/>
                  <a:ea typeface="Times New Roman" panose="02020603050405020304" pitchFamily="18" charset="0"/>
                  <a:cs typeface="Courier New" panose="02070309020205020404" pitchFamily="49" charset="0"/>
                </a:rPr>
                <a:t>public</a:t>
              </a:r>
              <a:r>
                <a:rPr kumimoji="0" lang="en-US" altLang="en-US" sz="1600" b="0" i="0" u="none" strike="noStrike" cap="none" normalizeH="0" baseline="0" dirty="0">
                  <a:ln>
                    <a:noFill/>
                  </a:ln>
                  <a:solidFill>
                    <a:srgbClr val="333333"/>
                  </a:solidFill>
                  <a:effectLst/>
                  <a:latin typeface="Consolas" panose="020B0609020204030204" pitchFamily="49" charset="0"/>
                  <a:ea typeface="Times New Roman" panose="02020603050405020304" pitchFamily="18" charset="0"/>
                  <a:cs typeface="Courier New" panose="02070309020205020404" pitchFamily="49" charset="0"/>
                </a:rPr>
                <a:t> </a:t>
              </a:r>
              <a:r>
                <a:rPr kumimoji="0" lang="en-US" altLang="en-US" sz="1600" b="0" i="0" u="none" strike="noStrike" cap="none" normalizeH="0" baseline="0" dirty="0">
                  <a:ln>
                    <a:noFill/>
                  </a:ln>
                  <a:solidFill>
                    <a:srgbClr val="000088"/>
                  </a:solidFill>
                  <a:effectLst/>
                  <a:latin typeface="Consolas" panose="020B0609020204030204" pitchFamily="49" charset="0"/>
                  <a:ea typeface="Times New Roman" panose="02020603050405020304" pitchFamily="18" charset="0"/>
                  <a:cs typeface="Courier New" panose="02070309020205020404" pitchFamily="49" charset="0"/>
                </a:rPr>
                <a:t>void</a:t>
              </a:r>
              <a:r>
                <a:rPr kumimoji="0" lang="en-US" altLang="en-US" sz="1600" b="0" i="0" u="none" strike="noStrike" cap="none" normalizeH="0" baseline="0" dirty="0">
                  <a:ln>
                    <a:noFill/>
                  </a:ln>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 login</a:t>
              </a:r>
              <a:r>
                <a:rPr kumimoji="0" lang="en-US" altLang="en-US" sz="1600" b="0" i="0" u="none" strike="noStrike" cap="none" normalizeH="0" baseline="0" dirty="0">
                  <a:ln>
                    <a:noFill/>
                  </a:ln>
                  <a:solidFill>
                    <a:srgbClr val="666600"/>
                  </a:solidFill>
                  <a:effectLst/>
                  <a:latin typeface="Consolas" panose="020B0609020204030204" pitchFamily="49" charset="0"/>
                  <a:ea typeface="Times New Roman" panose="02020603050405020304" pitchFamily="18" charset="0"/>
                  <a:cs typeface="Courier New" panose="02070309020205020404" pitchFamily="49" charset="0"/>
                </a:rPr>
                <a:t>()</a:t>
              </a:r>
              <a:r>
                <a:rPr kumimoji="0" lang="en-US" altLang="en-US" sz="1600" b="0" i="0" u="none" strike="noStrike" cap="none" normalizeH="0" baseline="0" dirty="0">
                  <a:ln>
                    <a:noFill/>
                  </a:ln>
                  <a:solidFill>
                    <a:srgbClr val="333333"/>
                  </a:solidFill>
                  <a:effectLst/>
                  <a:latin typeface="Consolas" panose="020B0609020204030204" pitchFamily="49" charset="0"/>
                  <a:ea typeface="Times New Roman" panose="02020603050405020304" pitchFamily="18" charset="0"/>
                  <a:cs typeface="Courier New" panose="02070309020205020404" pitchFamily="49" charset="0"/>
                </a:rPr>
                <a:t> </a:t>
              </a:r>
              <a:r>
                <a:rPr kumimoji="0" lang="en-US" altLang="en-US" sz="1600" b="0" i="0" u="none" strike="noStrike" cap="none" normalizeH="0" baseline="0" dirty="0">
                  <a:ln>
                    <a:noFill/>
                  </a:ln>
                  <a:solidFill>
                    <a:srgbClr val="666600"/>
                  </a:solidFill>
                  <a:effectLst/>
                  <a:latin typeface="Consolas" panose="020B0609020204030204" pitchFamily="49" charset="0"/>
                  <a:ea typeface="Times New Roman" panose="02020603050405020304" pitchFamily="18" charset="0"/>
                  <a:cs typeface="Courier New" panose="02070309020205020404" pitchFamily="49" charset="0"/>
                </a:rPr>
                <a:t>{</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6666"/>
                  </a:solidFill>
                  <a:effectLst/>
                  <a:latin typeface="Consolas" panose="020B0609020204030204" pitchFamily="49" charset="0"/>
                  <a:ea typeface="Times New Roman" panose="02020603050405020304" pitchFamily="18" charset="0"/>
                  <a:cs typeface="Courier New" panose="02070309020205020404" pitchFamily="49" charset="0"/>
                </a:rPr>
                <a:t>        </a:t>
              </a:r>
              <a:r>
                <a:rPr kumimoji="0" lang="en-US" altLang="en-US" sz="1600" b="0" i="0" u="none" strike="noStrike" cap="none" normalizeH="0" baseline="0" dirty="0" err="1">
                  <a:ln>
                    <a:noFill/>
                  </a:ln>
                  <a:solidFill>
                    <a:srgbClr val="660066"/>
                  </a:solidFill>
                  <a:effectLst/>
                  <a:latin typeface="Consolas" panose="020B0609020204030204" pitchFamily="49" charset="0"/>
                  <a:ea typeface="Times New Roman" panose="02020603050405020304" pitchFamily="18" charset="0"/>
                  <a:cs typeface="Courier New" panose="02070309020205020404" pitchFamily="49" charset="0"/>
                </a:rPr>
                <a:t>System</a:t>
              </a:r>
              <a:r>
                <a:rPr kumimoji="0" lang="en-US" altLang="en-US" sz="1600" b="0" i="0" u="none" strike="noStrike" cap="none" normalizeH="0" baseline="0" dirty="0" err="1">
                  <a:ln>
                    <a:noFill/>
                  </a:ln>
                  <a:solidFill>
                    <a:srgbClr val="666600"/>
                  </a:solidFill>
                  <a:effectLst/>
                  <a:latin typeface="Consolas" panose="020B0609020204030204" pitchFamily="49" charset="0"/>
                  <a:ea typeface="Times New Roman" panose="02020603050405020304" pitchFamily="18" charset="0"/>
                  <a:cs typeface="Courier New" panose="02070309020205020404" pitchFamily="49" charset="0"/>
                </a:rPr>
                <a:t>.</a:t>
              </a:r>
              <a:r>
                <a:rPr kumimoji="0" lang="en-US" altLang="en-US" sz="1600" b="0" i="0" u="none" strike="noStrike" cap="none" normalizeH="0" baseline="0" dirty="0" err="1">
                  <a:ln>
                    <a:noFill/>
                  </a:ln>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setProperty</a:t>
              </a:r>
              <a:r>
                <a:rPr kumimoji="0" lang="en-US" altLang="en-US" sz="1600" b="0" i="0" u="none" strike="noStrike" cap="none" normalizeH="0" baseline="0" dirty="0">
                  <a:ln>
                    <a:noFill/>
                  </a:ln>
                  <a:solidFill>
                    <a:srgbClr val="666600"/>
                  </a:solidFill>
                  <a:effectLst/>
                  <a:latin typeface="Consolas" panose="020B0609020204030204" pitchFamily="49" charset="0"/>
                  <a:ea typeface="Times New Roman" panose="02020603050405020304" pitchFamily="18" charset="0"/>
                  <a:cs typeface="Courier New" panose="02070309020205020404" pitchFamily="49" charset="0"/>
                </a:rPr>
                <a:t>(</a:t>
              </a:r>
              <a:r>
                <a:rPr kumimoji="0" lang="en-US" altLang="en-US" sz="1600" b="0" i="0" u="none" strike="noStrike" cap="none" normalizeH="0" baseline="0" dirty="0">
                  <a:ln>
                    <a:noFill/>
                  </a:ln>
                  <a:solidFill>
                    <a:srgbClr val="008800"/>
                  </a:solidFill>
                  <a:effectLst/>
                  <a:latin typeface="Consolas" panose="020B0609020204030204" pitchFamily="49" charset="0"/>
                  <a:ea typeface="Times New Roman" panose="02020603050405020304" pitchFamily="18" charset="0"/>
                  <a:cs typeface="Courier New" panose="02070309020205020404" pitchFamily="49" charset="0"/>
                </a:rPr>
                <a:t>"</a:t>
              </a:r>
              <a:r>
                <a:rPr kumimoji="0" lang="en-US" altLang="en-US" sz="1600" b="0" i="0" u="none" strike="noStrike" cap="none" normalizeH="0" baseline="0" dirty="0" err="1">
                  <a:ln>
                    <a:noFill/>
                  </a:ln>
                  <a:solidFill>
                    <a:srgbClr val="008800"/>
                  </a:solidFill>
                  <a:effectLst/>
                  <a:latin typeface="Consolas" panose="020B0609020204030204" pitchFamily="49" charset="0"/>
                  <a:ea typeface="Times New Roman" panose="02020603050405020304" pitchFamily="18" charset="0"/>
                  <a:cs typeface="Courier New" panose="02070309020205020404" pitchFamily="49" charset="0"/>
                </a:rPr>
                <a:t>webdriver.chrome.driver</a:t>
              </a:r>
              <a:r>
                <a:rPr kumimoji="0" lang="en-US" altLang="en-US" sz="1600" b="0" i="0" u="none" strike="noStrike" cap="none" normalizeH="0" baseline="0" dirty="0">
                  <a:ln>
                    <a:noFill/>
                  </a:ln>
                  <a:solidFill>
                    <a:srgbClr val="008800"/>
                  </a:solidFill>
                  <a:effectLst/>
                  <a:latin typeface="Consolas" panose="020B0609020204030204" pitchFamily="49" charset="0"/>
                  <a:ea typeface="Times New Roman" panose="02020603050405020304" pitchFamily="18" charset="0"/>
                  <a:cs typeface="Courier New" panose="02070309020205020404" pitchFamily="49" charset="0"/>
                </a:rPr>
                <a:t>"</a:t>
              </a:r>
              <a:r>
                <a:rPr kumimoji="0" lang="en-US" altLang="en-US" sz="1600" b="0" i="0" u="none" strike="noStrike" cap="none" normalizeH="0" baseline="0" dirty="0">
                  <a:ln>
                    <a:noFill/>
                  </a:ln>
                  <a:solidFill>
                    <a:srgbClr val="666600"/>
                  </a:solidFill>
                  <a:effectLst/>
                  <a:latin typeface="Consolas" panose="020B0609020204030204" pitchFamily="49" charset="0"/>
                  <a:ea typeface="Times New Roman" panose="02020603050405020304" pitchFamily="18" charset="0"/>
                  <a:cs typeface="Courier New" panose="02070309020205020404" pitchFamily="49" charset="0"/>
                </a:rPr>
                <a:t>,</a:t>
              </a:r>
              <a:r>
                <a:rPr kumimoji="0" lang="en-US" altLang="en-US" sz="1600" b="0" i="0" u="none" strike="noStrike" cap="none" normalizeH="0" baseline="0" dirty="0">
                  <a:ln>
                    <a:noFill/>
                  </a:ln>
                  <a:solidFill>
                    <a:srgbClr val="333333"/>
                  </a:solidFill>
                  <a:effectLst/>
                  <a:latin typeface="Consolas" panose="020B0609020204030204" pitchFamily="49" charset="0"/>
                  <a:ea typeface="Times New Roman" panose="02020603050405020304" pitchFamily="18" charset="0"/>
                  <a:cs typeface="Courier New" panose="02070309020205020404" pitchFamily="49" charset="0"/>
                </a:rPr>
                <a:t> </a:t>
              </a:r>
              <a:r>
                <a:rPr kumimoji="0" lang="en-US" altLang="en-US" sz="1600" b="0" i="0" u="none" strike="noStrike" cap="none" normalizeH="0" baseline="0" dirty="0">
                  <a:ln>
                    <a:noFill/>
                  </a:ln>
                  <a:solidFill>
                    <a:srgbClr val="008800"/>
                  </a:solidFill>
                  <a:effectLst/>
                  <a:latin typeface="Consolas" panose="020B0609020204030204" pitchFamily="49" charset="0"/>
                  <a:ea typeface="Times New Roman" panose="02020603050405020304" pitchFamily="18" charset="0"/>
                  <a:cs typeface="Courier New" panose="02070309020205020404" pitchFamily="49" charset="0"/>
                </a:rPr>
                <a:t>"path of driver"</a:t>
              </a:r>
              <a:r>
                <a:rPr kumimoji="0" lang="en-US" altLang="en-US" sz="1600" b="0" i="0" u="none" strike="noStrike" cap="none" normalizeH="0" baseline="0" dirty="0">
                  <a:ln>
                    <a:noFill/>
                  </a:ln>
                  <a:solidFill>
                    <a:srgbClr val="666600"/>
                  </a:solidFill>
                  <a:effectLst/>
                  <a:latin typeface="Consolas" panose="020B0609020204030204" pitchFamily="49" charset="0"/>
                  <a:ea typeface="Times New Roman" panose="02020603050405020304" pitchFamily="18" charset="0"/>
                  <a:cs typeface="Courier New" panose="02070309020205020404" pitchFamily="49" charset="0"/>
                </a:rPr>
                <a:t>);</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6666"/>
                  </a:solidFill>
                  <a:effectLst/>
                  <a:latin typeface="Consolas" panose="020B0609020204030204" pitchFamily="49" charset="0"/>
                  <a:ea typeface="Times New Roman" panose="02020603050405020304" pitchFamily="18" charset="0"/>
                  <a:cs typeface="Courier New" panose="02070309020205020404" pitchFamily="49" charset="0"/>
                </a:rPr>
                <a:t>        </a:t>
              </a:r>
              <a:r>
                <a:rPr kumimoji="0" lang="en-US" altLang="en-US" sz="1600" b="0" i="0" u="none" strike="noStrike" cap="none" normalizeH="0" baseline="0" dirty="0">
                  <a:ln>
                    <a:noFill/>
                  </a:ln>
                  <a:solidFill>
                    <a:srgbClr val="660066"/>
                  </a:solidFill>
                  <a:effectLst/>
                  <a:latin typeface="Consolas" panose="020B0609020204030204" pitchFamily="49" charset="0"/>
                  <a:ea typeface="Times New Roman" panose="02020603050405020304" pitchFamily="18" charset="0"/>
                  <a:cs typeface="Courier New" panose="02070309020205020404" pitchFamily="49" charset="0"/>
                </a:rPr>
                <a:t>WebDriver</a:t>
              </a:r>
              <a:r>
                <a:rPr kumimoji="0" lang="en-US" altLang="en-US" sz="1600" b="0" i="0" u="none" strike="noStrike" cap="none" normalizeH="0" baseline="0" dirty="0">
                  <a:ln>
                    <a:noFill/>
                  </a:ln>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 driver</a:t>
              </a:r>
              <a:r>
                <a:rPr kumimoji="0" lang="en-US" altLang="en-US" sz="1600" b="0" i="0" u="none" strike="noStrike" cap="none" normalizeH="0" baseline="0" dirty="0">
                  <a:ln>
                    <a:noFill/>
                  </a:ln>
                  <a:solidFill>
                    <a:srgbClr val="666600"/>
                  </a:solidFill>
                  <a:effectLst/>
                  <a:latin typeface="Consolas" panose="020B0609020204030204" pitchFamily="49" charset="0"/>
                  <a:ea typeface="Times New Roman" panose="02020603050405020304" pitchFamily="18" charset="0"/>
                  <a:cs typeface="Courier New" panose="02070309020205020404" pitchFamily="49" charset="0"/>
                </a:rPr>
                <a:t>=</a:t>
              </a:r>
              <a:r>
                <a:rPr kumimoji="0" lang="en-US" altLang="en-US" sz="1600" b="0" i="0" u="none" strike="noStrike" cap="none" normalizeH="0" baseline="0" dirty="0">
                  <a:ln>
                    <a:noFill/>
                  </a:ln>
                  <a:solidFill>
                    <a:srgbClr val="000088"/>
                  </a:solidFill>
                  <a:effectLst/>
                  <a:latin typeface="Consolas" panose="020B0609020204030204" pitchFamily="49" charset="0"/>
                  <a:ea typeface="Times New Roman" panose="02020603050405020304" pitchFamily="18" charset="0"/>
                  <a:cs typeface="Courier New" panose="02070309020205020404" pitchFamily="49" charset="0"/>
                </a:rPr>
                <a:t>new</a:t>
              </a:r>
              <a:r>
                <a:rPr kumimoji="0" lang="en-US" altLang="en-US" sz="1600" b="0" i="0" u="none" strike="noStrike" cap="none" normalizeH="0" baseline="0" dirty="0">
                  <a:ln>
                    <a:noFill/>
                  </a:ln>
                  <a:solidFill>
                    <a:srgbClr val="333333"/>
                  </a:solidFill>
                  <a:effectLst/>
                  <a:latin typeface="Consolas" panose="020B0609020204030204" pitchFamily="49" charset="0"/>
                  <a:ea typeface="Times New Roman" panose="02020603050405020304" pitchFamily="18" charset="0"/>
                  <a:cs typeface="Courier New" panose="02070309020205020404" pitchFamily="49" charset="0"/>
                </a:rPr>
                <a:t> </a:t>
              </a:r>
              <a:r>
                <a:rPr kumimoji="0" lang="en-US" altLang="en-US" sz="1600" b="0" i="0" u="none" strike="noStrike" cap="none" normalizeH="0" baseline="0" dirty="0" err="1">
                  <a:ln>
                    <a:noFill/>
                  </a:ln>
                  <a:solidFill>
                    <a:srgbClr val="660066"/>
                  </a:solidFill>
                  <a:effectLst/>
                  <a:latin typeface="Consolas" panose="020B0609020204030204" pitchFamily="49" charset="0"/>
                  <a:ea typeface="Times New Roman" panose="02020603050405020304" pitchFamily="18" charset="0"/>
                  <a:cs typeface="Courier New" panose="02070309020205020404" pitchFamily="49" charset="0"/>
                </a:rPr>
                <a:t>ChromeDriver</a:t>
              </a:r>
              <a:r>
                <a:rPr kumimoji="0" lang="en-US" altLang="en-US" sz="1600" b="0" i="0" u="none" strike="noStrike" cap="none" normalizeH="0" baseline="0" dirty="0">
                  <a:ln>
                    <a:noFill/>
                  </a:ln>
                  <a:solidFill>
                    <a:srgbClr val="666600"/>
                  </a:solidFill>
                  <a:effectLst/>
                  <a:latin typeface="Consolas" panose="020B0609020204030204" pitchFamily="49" charset="0"/>
                  <a:ea typeface="Times New Roman" panose="02020603050405020304" pitchFamily="18" charset="0"/>
                  <a:cs typeface="Courier New" panose="02070309020205020404" pitchFamily="49" charset="0"/>
                </a:rPr>
                <a:t>();</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6666"/>
                  </a:solidFill>
                  <a:effectLst/>
                  <a:latin typeface="Consolas" panose="020B0609020204030204" pitchFamily="49" charset="0"/>
                  <a:ea typeface="Times New Roman" panose="02020603050405020304" pitchFamily="18" charset="0"/>
                  <a:cs typeface="Courier New" panose="02070309020205020404" pitchFamily="49" charset="0"/>
                </a:rPr>
                <a:t>        </a:t>
              </a:r>
              <a:r>
                <a:rPr kumimoji="0" lang="en-US" altLang="en-US" sz="1600" b="0" i="0" u="none" strike="noStrike" cap="none" normalizeH="0" baseline="0" dirty="0" err="1">
                  <a:ln>
                    <a:noFill/>
                  </a:ln>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driver</a:t>
              </a:r>
              <a:r>
                <a:rPr kumimoji="0" lang="en-US" altLang="en-US" sz="1600" b="0" i="0" u="none" strike="noStrike" cap="none" normalizeH="0" baseline="0" dirty="0" err="1">
                  <a:ln>
                    <a:noFill/>
                  </a:ln>
                  <a:solidFill>
                    <a:srgbClr val="666600"/>
                  </a:solidFill>
                  <a:effectLst/>
                  <a:latin typeface="Consolas" panose="020B0609020204030204" pitchFamily="49" charset="0"/>
                  <a:ea typeface="Times New Roman" panose="02020603050405020304" pitchFamily="18" charset="0"/>
                  <a:cs typeface="Courier New" panose="02070309020205020404" pitchFamily="49" charset="0"/>
                </a:rPr>
                <a:t>.</a:t>
              </a:r>
              <a:r>
                <a:rPr kumimoji="0" lang="en-US" altLang="en-US" sz="1600" b="0" i="0" u="none" strike="noStrike" cap="none" normalizeH="0" baseline="0" dirty="0" err="1">
                  <a:ln>
                    <a:noFill/>
                  </a:ln>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manage</a:t>
              </a:r>
              <a:r>
                <a:rPr kumimoji="0" lang="en-US" altLang="en-US" sz="1600" b="0" i="0" u="none" strike="noStrike" cap="none" normalizeH="0" baseline="0" dirty="0">
                  <a:ln>
                    <a:noFill/>
                  </a:ln>
                  <a:solidFill>
                    <a:srgbClr val="666600"/>
                  </a:solidFill>
                  <a:effectLst/>
                  <a:latin typeface="Consolas" panose="020B0609020204030204" pitchFamily="49" charset="0"/>
                  <a:ea typeface="Times New Roman" panose="02020603050405020304" pitchFamily="18" charset="0"/>
                  <a:cs typeface="Courier New" panose="02070309020205020404" pitchFamily="49" charset="0"/>
                </a:rPr>
                <a:t>().</a:t>
              </a:r>
              <a:r>
                <a:rPr kumimoji="0" lang="en-US" altLang="en-US" sz="1600" b="0" i="0" u="none" strike="noStrike" cap="none" normalizeH="0" baseline="0" dirty="0">
                  <a:ln>
                    <a:noFill/>
                  </a:ln>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window</a:t>
              </a:r>
              <a:r>
                <a:rPr kumimoji="0" lang="en-US" altLang="en-US" sz="1600" b="0" i="0" u="none" strike="noStrike" cap="none" normalizeH="0" baseline="0" dirty="0">
                  <a:ln>
                    <a:noFill/>
                  </a:ln>
                  <a:solidFill>
                    <a:srgbClr val="666600"/>
                  </a:solidFill>
                  <a:effectLst/>
                  <a:latin typeface="Consolas" panose="020B0609020204030204" pitchFamily="49" charset="0"/>
                  <a:ea typeface="Times New Roman" panose="02020603050405020304" pitchFamily="18" charset="0"/>
                  <a:cs typeface="Courier New" panose="02070309020205020404" pitchFamily="49" charset="0"/>
                </a:rPr>
                <a:t>().</a:t>
              </a:r>
              <a:r>
                <a:rPr kumimoji="0" lang="en-US" altLang="en-US" sz="1600" b="0" i="0" u="none" strike="noStrike" cap="none" normalizeH="0" baseline="0" dirty="0">
                  <a:ln>
                    <a:noFill/>
                  </a:ln>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maximize</a:t>
              </a:r>
              <a:r>
                <a:rPr kumimoji="0" lang="en-US" altLang="en-US" sz="1600" b="0" i="0" u="none" strike="noStrike" cap="none" normalizeH="0" baseline="0" dirty="0">
                  <a:ln>
                    <a:noFill/>
                  </a:ln>
                  <a:solidFill>
                    <a:srgbClr val="666600"/>
                  </a:solidFill>
                  <a:effectLst/>
                  <a:latin typeface="Consolas" panose="020B0609020204030204" pitchFamily="49" charset="0"/>
                  <a:ea typeface="Times New Roman" panose="02020603050405020304" pitchFamily="18" charset="0"/>
                  <a:cs typeface="Courier New" panose="02070309020205020404" pitchFamily="49" charset="0"/>
                </a:rPr>
                <a:t>();</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6666"/>
                  </a:solidFill>
                  <a:effectLst/>
                  <a:latin typeface="Consolas" panose="020B0609020204030204" pitchFamily="49" charset="0"/>
                  <a:ea typeface="Times New Roman" panose="02020603050405020304" pitchFamily="18" charset="0"/>
                  <a:cs typeface="Courier New" panose="02070309020205020404" pitchFamily="49" charset="0"/>
                </a:rPr>
                <a:t>        </a:t>
              </a:r>
              <a:r>
                <a:rPr kumimoji="0" lang="en-US" altLang="en-US" sz="1600" b="0" i="0" u="none" strike="noStrike" cap="none" normalizeH="0" baseline="0" dirty="0" err="1">
                  <a:ln>
                    <a:noFill/>
                  </a:ln>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driver</a:t>
              </a:r>
              <a:r>
                <a:rPr kumimoji="0" lang="en-US" altLang="en-US" sz="1600" b="0" i="0" u="none" strike="noStrike" cap="none" normalizeH="0" baseline="0" dirty="0" err="1">
                  <a:ln>
                    <a:noFill/>
                  </a:ln>
                  <a:solidFill>
                    <a:srgbClr val="666600"/>
                  </a:solidFill>
                  <a:effectLst/>
                  <a:latin typeface="Consolas" panose="020B0609020204030204" pitchFamily="49" charset="0"/>
                  <a:ea typeface="Times New Roman" panose="02020603050405020304" pitchFamily="18" charset="0"/>
                  <a:cs typeface="Courier New" panose="02070309020205020404" pitchFamily="49" charset="0"/>
                </a:rPr>
                <a:t>.</a:t>
              </a:r>
              <a:r>
                <a:rPr kumimoji="0" lang="en-US" altLang="en-US" sz="1600" b="0" i="0" u="none" strike="noStrike" cap="none" normalizeH="0" baseline="0" dirty="0" err="1">
                  <a:ln>
                    <a:noFill/>
                  </a:ln>
                  <a:solidFill>
                    <a:srgbClr val="000088"/>
                  </a:solidFill>
                  <a:effectLst/>
                  <a:latin typeface="Consolas" panose="020B0609020204030204" pitchFamily="49" charset="0"/>
                  <a:ea typeface="Times New Roman" panose="02020603050405020304" pitchFamily="18" charset="0"/>
                  <a:cs typeface="Courier New" panose="02070309020205020404" pitchFamily="49" charset="0"/>
                </a:rPr>
                <a:t>get</a:t>
              </a:r>
              <a:r>
                <a:rPr kumimoji="0" lang="en-US" altLang="en-US" sz="1600" b="0" i="0" u="none" strike="noStrike" cap="none" normalizeH="0" baseline="0" dirty="0">
                  <a:ln>
                    <a:noFill/>
                  </a:ln>
                  <a:solidFill>
                    <a:srgbClr val="666600"/>
                  </a:solidFill>
                  <a:effectLst/>
                  <a:latin typeface="Consolas" panose="020B0609020204030204" pitchFamily="49" charset="0"/>
                  <a:ea typeface="Times New Roman" panose="02020603050405020304" pitchFamily="18" charset="0"/>
                  <a:cs typeface="Courier New" panose="02070309020205020404" pitchFamily="49" charset="0"/>
                </a:rPr>
                <a:t>(</a:t>
              </a:r>
              <a:r>
                <a:rPr kumimoji="0" lang="en-US" altLang="en-US" sz="1600" b="0" i="0" u="none" strike="noStrike" cap="none" normalizeH="0" baseline="0" dirty="0">
                  <a:ln>
                    <a:noFill/>
                  </a:ln>
                  <a:solidFill>
                    <a:srgbClr val="008800"/>
                  </a:solidFill>
                  <a:effectLst/>
                  <a:latin typeface="Consolas" panose="020B0609020204030204" pitchFamily="49" charset="0"/>
                  <a:ea typeface="Times New Roman" panose="02020603050405020304" pitchFamily="18" charset="0"/>
                  <a:cs typeface="Courier New" panose="02070309020205020404" pitchFamily="49" charset="0"/>
                </a:rPr>
                <a:t>"https://www.browserstack.com/users/sign_in"</a:t>
              </a:r>
              <a:r>
                <a:rPr kumimoji="0" lang="en-US" altLang="en-US" sz="1600" b="0" i="0" u="none" strike="noStrike" cap="none" normalizeH="0" baseline="0" dirty="0">
                  <a:ln>
                    <a:noFill/>
                  </a:ln>
                  <a:solidFill>
                    <a:srgbClr val="666600"/>
                  </a:solidFill>
                  <a:effectLst/>
                  <a:latin typeface="Consolas" panose="020B0609020204030204" pitchFamily="49" charset="0"/>
                  <a:ea typeface="Times New Roman" panose="02020603050405020304" pitchFamily="18" charset="0"/>
                  <a:cs typeface="Courier New" panose="02070309020205020404" pitchFamily="49" charset="0"/>
                </a:rPr>
                <a:t>);</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6666"/>
                  </a:solidFill>
                  <a:effectLst/>
                  <a:latin typeface="Consolas" panose="020B0609020204030204" pitchFamily="49" charset="0"/>
                  <a:ea typeface="Times New Roman" panose="02020603050405020304" pitchFamily="18" charset="0"/>
                  <a:cs typeface="Courier New" panose="02070309020205020404" pitchFamily="49" charset="0"/>
                </a:rPr>
                <a:t>        </a:t>
              </a:r>
              <a:r>
                <a:rPr kumimoji="0" lang="en-US" altLang="en-US" sz="1600" b="0" i="0" u="none" strike="noStrike" cap="none" normalizeH="0" baseline="0" dirty="0" err="1">
                  <a:ln>
                    <a:noFill/>
                  </a:ln>
                  <a:solidFill>
                    <a:srgbClr val="660066"/>
                  </a:solidFill>
                  <a:effectLst/>
                  <a:latin typeface="Consolas" panose="020B0609020204030204" pitchFamily="49" charset="0"/>
                  <a:ea typeface="Times New Roman" panose="02020603050405020304" pitchFamily="18" charset="0"/>
                  <a:cs typeface="Courier New" panose="02070309020205020404" pitchFamily="49" charset="0"/>
                </a:rPr>
                <a:t>WebElement</a:t>
              </a:r>
              <a:r>
                <a:rPr kumimoji="0" lang="en-US" altLang="en-US" sz="1600" b="0" i="0" u="none" strike="noStrike" cap="none" normalizeH="0" baseline="0" dirty="0">
                  <a:ln>
                    <a:noFill/>
                  </a:ln>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 username</a:t>
              </a:r>
              <a:r>
                <a:rPr kumimoji="0" lang="en-US" altLang="en-US" sz="1600" b="0" i="0" u="none" strike="noStrike" cap="none" normalizeH="0" baseline="0" dirty="0">
                  <a:ln>
                    <a:noFill/>
                  </a:ln>
                  <a:solidFill>
                    <a:srgbClr val="666600"/>
                  </a:solidFill>
                  <a:effectLst/>
                  <a:latin typeface="Consolas" panose="020B0609020204030204" pitchFamily="49" charset="0"/>
                  <a:ea typeface="Times New Roman" panose="02020603050405020304" pitchFamily="18" charset="0"/>
                  <a:cs typeface="Courier New" panose="02070309020205020404" pitchFamily="49" charset="0"/>
                </a:rPr>
                <a:t>=</a:t>
              </a:r>
              <a:r>
                <a:rPr kumimoji="0" lang="en-US" altLang="en-US" sz="1600" b="0" i="0" u="none" strike="noStrike" cap="none" normalizeH="0" baseline="0" dirty="0" err="1">
                  <a:ln>
                    <a:noFill/>
                  </a:ln>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driver</a:t>
              </a:r>
              <a:r>
                <a:rPr kumimoji="0" lang="en-US" altLang="en-US" sz="1600" b="0" i="0" u="none" strike="noStrike" cap="none" normalizeH="0" baseline="0" dirty="0" err="1">
                  <a:ln>
                    <a:noFill/>
                  </a:ln>
                  <a:solidFill>
                    <a:srgbClr val="666600"/>
                  </a:solidFill>
                  <a:effectLst/>
                  <a:latin typeface="Consolas" panose="020B0609020204030204" pitchFamily="49" charset="0"/>
                  <a:ea typeface="Times New Roman" panose="02020603050405020304" pitchFamily="18" charset="0"/>
                  <a:cs typeface="Courier New" panose="02070309020205020404" pitchFamily="49" charset="0"/>
                </a:rPr>
                <a:t>.</a:t>
              </a:r>
              <a:r>
                <a:rPr kumimoji="0" lang="en-US" altLang="en-US" sz="1600" b="0" i="0" u="none" strike="noStrike" cap="none" normalizeH="0" baseline="0" dirty="0" err="1">
                  <a:ln>
                    <a:noFill/>
                  </a:ln>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findElement</a:t>
              </a:r>
              <a:r>
                <a:rPr kumimoji="0" lang="en-US" altLang="en-US" sz="1600" b="0" i="0" u="none" strike="noStrike" cap="none" normalizeH="0" baseline="0" dirty="0">
                  <a:ln>
                    <a:noFill/>
                  </a:ln>
                  <a:solidFill>
                    <a:srgbClr val="666600"/>
                  </a:solidFill>
                  <a:effectLst/>
                  <a:latin typeface="Consolas" panose="020B0609020204030204" pitchFamily="49" charset="0"/>
                  <a:ea typeface="Times New Roman" panose="02020603050405020304" pitchFamily="18" charset="0"/>
                  <a:cs typeface="Courier New" panose="02070309020205020404" pitchFamily="49" charset="0"/>
                </a:rPr>
                <a:t>(</a:t>
              </a:r>
              <a:r>
                <a:rPr kumimoji="0" lang="en-US" altLang="en-US" sz="1600" b="0" i="0" u="none" strike="noStrike" cap="none" normalizeH="0" baseline="0" dirty="0">
                  <a:ln>
                    <a:noFill/>
                  </a:ln>
                  <a:solidFill>
                    <a:srgbClr val="660066"/>
                  </a:solidFill>
                  <a:effectLst/>
                  <a:latin typeface="Consolas" panose="020B0609020204030204" pitchFamily="49" charset="0"/>
                  <a:ea typeface="Times New Roman" panose="02020603050405020304" pitchFamily="18" charset="0"/>
                  <a:cs typeface="Courier New" panose="02070309020205020404" pitchFamily="49" charset="0"/>
                </a:rPr>
                <a:t>By</a:t>
              </a:r>
              <a:r>
                <a:rPr kumimoji="0" lang="en-US" altLang="en-US" sz="1600" b="0" i="0" u="none" strike="noStrike" cap="none" normalizeH="0" baseline="0" dirty="0">
                  <a:ln>
                    <a:noFill/>
                  </a:ln>
                  <a:solidFill>
                    <a:srgbClr val="666600"/>
                  </a:solidFill>
                  <a:effectLst/>
                  <a:latin typeface="Consolas" panose="020B0609020204030204" pitchFamily="49" charset="0"/>
                  <a:ea typeface="Times New Roman" panose="02020603050405020304" pitchFamily="18" charset="0"/>
                  <a:cs typeface="Courier New" panose="02070309020205020404" pitchFamily="49" charset="0"/>
                </a:rPr>
                <a:t>.</a:t>
              </a:r>
              <a:r>
                <a:rPr kumimoji="0" lang="en-US" altLang="en-US" sz="1600" b="0" i="0" u="none" strike="noStrike" cap="none" normalizeH="0" baseline="0" dirty="0">
                  <a:ln>
                    <a:noFill/>
                  </a:ln>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id</a:t>
              </a:r>
              <a:r>
                <a:rPr kumimoji="0" lang="en-US" altLang="en-US" sz="1600" b="0" i="0" u="none" strike="noStrike" cap="none" normalizeH="0" baseline="0" dirty="0">
                  <a:ln>
                    <a:noFill/>
                  </a:ln>
                  <a:solidFill>
                    <a:srgbClr val="666600"/>
                  </a:solidFill>
                  <a:effectLst/>
                  <a:latin typeface="Consolas" panose="020B0609020204030204" pitchFamily="49" charset="0"/>
                  <a:ea typeface="Times New Roman" panose="02020603050405020304" pitchFamily="18" charset="0"/>
                  <a:cs typeface="Courier New" panose="02070309020205020404" pitchFamily="49" charset="0"/>
                </a:rPr>
                <a:t>(</a:t>
              </a:r>
              <a:r>
                <a:rPr kumimoji="0" lang="en-US" altLang="en-US" sz="1600" b="0" i="0" u="none" strike="noStrike" cap="none" normalizeH="0" baseline="0" dirty="0">
                  <a:ln>
                    <a:noFill/>
                  </a:ln>
                  <a:solidFill>
                    <a:srgbClr val="008800"/>
                  </a:solidFill>
                  <a:effectLst/>
                  <a:latin typeface="Consolas" panose="020B0609020204030204" pitchFamily="49" charset="0"/>
                  <a:ea typeface="Times New Roman" panose="02020603050405020304" pitchFamily="18" charset="0"/>
                  <a:cs typeface="Courier New" panose="02070309020205020404" pitchFamily="49" charset="0"/>
                </a:rPr>
                <a:t>"</a:t>
              </a:r>
              <a:r>
                <a:rPr kumimoji="0" lang="en-US" altLang="en-US" sz="1600" b="0" i="0" u="none" strike="noStrike" cap="none" normalizeH="0" baseline="0" dirty="0" err="1">
                  <a:ln>
                    <a:noFill/>
                  </a:ln>
                  <a:solidFill>
                    <a:srgbClr val="008800"/>
                  </a:solidFill>
                  <a:effectLst/>
                  <a:latin typeface="Consolas" panose="020B0609020204030204" pitchFamily="49" charset="0"/>
                  <a:ea typeface="Times New Roman" panose="02020603050405020304" pitchFamily="18" charset="0"/>
                  <a:cs typeface="Courier New" panose="02070309020205020404" pitchFamily="49" charset="0"/>
                </a:rPr>
                <a:t>user_email_Login</a:t>
              </a:r>
              <a:r>
                <a:rPr kumimoji="0" lang="en-US" altLang="en-US" sz="1600" b="0" i="0" u="none" strike="noStrike" cap="none" normalizeH="0" baseline="0" dirty="0">
                  <a:ln>
                    <a:noFill/>
                  </a:ln>
                  <a:solidFill>
                    <a:srgbClr val="008800"/>
                  </a:solidFill>
                  <a:effectLst/>
                  <a:latin typeface="Consolas" panose="020B0609020204030204" pitchFamily="49" charset="0"/>
                  <a:ea typeface="Times New Roman" panose="02020603050405020304" pitchFamily="18" charset="0"/>
                  <a:cs typeface="Courier New" panose="02070309020205020404" pitchFamily="49" charset="0"/>
                </a:rPr>
                <a:t>"</a:t>
              </a:r>
              <a:r>
                <a:rPr kumimoji="0" lang="en-US" altLang="en-US" sz="1600" b="0" i="0" u="none" strike="noStrike" cap="none" normalizeH="0" baseline="0" dirty="0">
                  <a:ln>
                    <a:noFill/>
                  </a:ln>
                  <a:solidFill>
                    <a:srgbClr val="666600"/>
                  </a:solidFill>
                  <a:effectLst/>
                  <a:latin typeface="Consolas" panose="020B0609020204030204" pitchFamily="49" charset="0"/>
                  <a:ea typeface="Times New Roman" panose="02020603050405020304" pitchFamily="18" charset="0"/>
                  <a:cs typeface="Courier New" panose="02070309020205020404" pitchFamily="49" charset="0"/>
                </a:rPr>
                <a:t>));</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6666"/>
                  </a:solidFill>
                  <a:effectLst/>
                  <a:latin typeface="Consolas" panose="020B0609020204030204" pitchFamily="49" charset="0"/>
                  <a:ea typeface="Times New Roman" panose="02020603050405020304" pitchFamily="18" charset="0"/>
                  <a:cs typeface="Courier New" panose="02070309020205020404" pitchFamily="49" charset="0"/>
                </a:rPr>
                <a:t>        </a:t>
              </a:r>
              <a:r>
                <a:rPr kumimoji="0" lang="en-US" altLang="en-US" sz="1600" b="0" i="0" u="none" strike="noStrike" cap="none" normalizeH="0" baseline="0" dirty="0" err="1">
                  <a:ln>
                    <a:noFill/>
                  </a:ln>
                  <a:solidFill>
                    <a:srgbClr val="660066"/>
                  </a:solidFill>
                  <a:effectLst/>
                  <a:latin typeface="Consolas" panose="020B0609020204030204" pitchFamily="49" charset="0"/>
                  <a:ea typeface="Times New Roman" panose="02020603050405020304" pitchFamily="18" charset="0"/>
                  <a:cs typeface="Courier New" panose="02070309020205020404" pitchFamily="49" charset="0"/>
                </a:rPr>
                <a:t>WebElement</a:t>
              </a:r>
              <a:r>
                <a:rPr kumimoji="0" lang="en-US" altLang="en-US" sz="1600" b="0" i="0" u="none" strike="noStrike" cap="none" normalizeH="0" baseline="0" dirty="0">
                  <a:ln>
                    <a:noFill/>
                  </a:ln>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 password</a:t>
              </a:r>
              <a:r>
                <a:rPr kumimoji="0" lang="en-US" altLang="en-US" sz="1600" b="0" i="0" u="none" strike="noStrike" cap="none" normalizeH="0" baseline="0" dirty="0">
                  <a:ln>
                    <a:noFill/>
                  </a:ln>
                  <a:solidFill>
                    <a:srgbClr val="666600"/>
                  </a:solidFill>
                  <a:effectLst/>
                  <a:latin typeface="Consolas" panose="020B0609020204030204" pitchFamily="49" charset="0"/>
                  <a:ea typeface="Times New Roman" panose="02020603050405020304" pitchFamily="18" charset="0"/>
                  <a:cs typeface="Courier New" panose="02070309020205020404" pitchFamily="49" charset="0"/>
                </a:rPr>
                <a:t>=</a:t>
              </a:r>
              <a:r>
                <a:rPr kumimoji="0" lang="en-US" altLang="en-US" sz="1600" b="0" i="0" u="none" strike="noStrike" cap="none" normalizeH="0" baseline="0" dirty="0" err="1">
                  <a:ln>
                    <a:noFill/>
                  </a:ln>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driver</a:t>
              </a:r>
              <a:r>
                <a:rPr kumimoji="0" lang="en-US" altLang="en-US" sz="1600" b="0" i="0" u="none" strike="noStrike" cap="none" normalizeH="0" baseline="0" dirty="0" err="1">
                  <a:ln>
                    <a:noFill/>
                  </a:ln>
                  <a:solidFill>
                    <a:srgbClr val="666600"/>
                  </a:solidFill>
                  <a:effectLst/>
                  <a:latin typeface="Consolas" panose="020B0609020204030204" pitchFamily="49" charset="0"/>
                  <a:ea typeface="Times New Roman" panose="02020603050405020304" pitchFamily="18" charset="0"/>
                  <a:cs typeface="Courier New" panose="02070309020205020404" pitchFamily="49" charset="0"/>
                </a:rPr>
                <a:t>.</a:t>
              </a:r>
              <a:r>
                <a:rPr kumimoji="0" lang="en-US" altLang="en-US" sz="1600" b="0" i="0" u="none" strike="noStrike" cap="none" normalizeH="0" baseline="0" dirty="0" err="1">
                  <a:ln>
                    <a:noFill/>
                  </a:ln>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findElement</a:t>
              </a:r>
              <a:r>
                <a:rPr kumimoji="0" lang="en-US" altLang="en-US" sz="1600" b="0" i="0" u="none" strike="noStrike" cap="none" normalizeH="0" baseline="0" dirty="0">
                  <a:ln>
                    <a:noFill/>
                  </a:ln>
                  <a:solidFill>
                    <a:srgbClr val="666600"/>
                  </a:solidFill>
                  <a:effectLst/>
                  <a:latin typeface="Consolas" panose="020B0609020204030204" pitchFamily="49" charset="0"/>
                  <a:ea typeface="Times New Roman" panose="02020603050405020304" pitchFamily="18" charset="0"/>
                  <a:cs typeface="Courier New" panose="02070309020205020404" pitchFamily="49" charset="0"/>
                </a:rPr>
                <a:t>(</a:t>
              </a:r>
              <a:r>
                <a:rPr kumimoji="0" lang="en-US" altLang="en-US" sz="1600" b="0" i="0" u="none" strike="noStrike" cap="none" normalizeH="0" baseline="0" dirty="0">
                  <a:ln>
                    <a:noFill/>
                  </a:ln>
                  <a:solidFill>
                    <a:srgbClr val="660066"/>
                  </a:solidFill>
                  <a:effectLst/>
                  <a:latin typeface="Consolas" panose="020B0609020204030204" pitchFamily="49" charset="0"/>
                  <a:ea typeface="Times New Roman" panose="02020603050405020304" pitchFamily="18" charset="0"/>
                  <a:cs typeface="Courier New" panose="02070309020205020404" pitchFamily="49" charset="0"/>
                </a:rPr>
                <a:t>By</a:t>
              </a:r>
              <a:r>
                <a:rPr kumimoji="0" lang="en-US" altLang="en-US" sz="1600" b="0" i="0" u="none" strike="noStrike" cap="none" normalizeH="0" baseline="0" dirty="0">
                  <a:ln>
                    <a:noFill/>
                  </a:ln>
                  <a:solidFill>
                    <a:srgbClr val="666600"/>
                  </a:solidFill>
                  <a:effectLst/>
                  <a:latin typeface="Consolas" panose="020B0609020204030204" pitchFamily="49" charset="0"/>
                  <a:ea typeface="Times New Roman" panose="02020603050405020304" pitchFamily="18" charset="0"/>
                  <a:cs typeface="Courier New" panose="02070309020205020404" pitchFamily="49" charset="0"/>
                </a:rPr>
                <a:t>.</a:t>
              </a:r>
              <a:r>
                <a:rPr kumimoji="0" lang="en-US" altLang="en-US" sz="1600" b="0" i="0" u="none" strike="noStrike" cap="none" normalizeH="0" baseline="0" dirty="0">
                  <a:ln>
                    <a:noFill/>
                  </a:ln>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id</a:t>
              </a:r>
              <a:r>
                <a:rPr kumimoji="0" lang="en-US" altLang="en-US" sz="1600" b="0" i="0" u="none" strike="noStrike" cap="none" normalizeH="0" baseline="0" dirty="0">
                  <a:ln>
                    <a:noFill/>
                  </a:ln>
                  <a:solidFill>
                    <a:srgbClr val="666600"/>
                  </a:solidFill>
                  <a:effectLst/>
                  <a:latin typeface="Consolas" panose="020B0609020204030204" pitchFamily="49" charset="0"/>
                  <a:ea typeface="Times New Roman" panose="02020603050405020304" pitchFamily="18" charset="0"/>
                  <a:cs typeface="Courier New" panose="02070309020205020404" pitchFamily="49" charset="0"/>
                </a:rPr>
                <a:t>(</a:t>
              </a:r>
              <a:r>
                <a:rPr kumimoji="0" lang="en-US" altLang="en-US" sz="1600" b="0" i="0" u="none" strike="noStrike" cap="none" normalizeH="0" baseline="0" dirty="0">
                  <a:ln>
                    <a:noFill/>
                  </a:ln>
                  <a:solidFill>
                    <a:srgbClr val="008800"/>
                  </a:solidFill>
                  <a:effectLst/>
                  <a:latin typeface="Consolas" panose="020B0609020204030204" pitchFamily="49" charset="0"/>
                  <a:ea typeface="Times New Roman" panose="02020603050405020304" pitchFamily="18" charset="0"/>
                  <a:cs typeface="Courier New" panose="02070309020205020404" pitchFamily="49" charset="0"/>
                </a:rPr>
                <a:t>"</a:t>
              </a:r>
              <a:r>
                <a:rPr kumimoji="0" lang="en-US" altLang="en-US" sz="1600" b="0" i="0" u="none" strike="noStrike" cap="none" normalizeH="0" baseline="0" dirty="0" err="1">
                  <a:ln>
                    <a:noFill/>
                  </a:ln>
                  <a:solidFill>
                    <a:srgbClr val="008800"/>
                  </a:solidFill>
                  <a:effectLst/>
                  <a:latin typeface="Consolas" panose="020B0609020204030204" pitchFamily="49" charset="0"/>
                  <a:ea typeface="Times New Roman" panose="02020603050405020304" pitchFamily="18" charset="0"/>
                  <a:cs typeface="Courier New" panose="02070309020205020404" pitchFamily="49" charset="0"/>
                </a:rPr>
                <a:t>user_password</a:t>
              </a:r>
              <a:r>
                <a:rPr kumimoji="0" lang="en-US" altLang="en-US" sz="1600" b="0" i="0" u="none" strike="noStrike" cap="none" normalizeH="0" baseline="0" dirty="0">
                  <a:ln>
                    <a:noFill/>
                  </a:ln>
                  <a:solidFill>
                    <a:srgbClr val="008800"/>
                  </a:solidFill>
                  <a:effectLst/>
                  <a:latin typeface="Consolas" panose="020B0609020204030204" pitchFamily="49" charset="0"/>
                  <a:ea typeface="Times New Roman" panose="02020603050405020304" pitchFamily="18" charset="0"/>
                  <a:cs typeface="Courier New" panose="02070309020205020404" pitchFamily="49" charset="0"/>
                </a:rPr>
                <a:t>"</a:t>
              </a:r>
              <a:r>
                <a:rPr kumimoji="0" lang="en-US" altLang="en-US" sz="1600" b="0" i="0" u="none" strike="noStrike" cap="none" normalizeH="0" baseline="0" dirty="0">
                  <a:ln>
                    <a:noFill/>
                  </a:ln>
                  <a:solidFill>
                    <a:srgbClr val="666600"/>
                  </a:solidFill>
                  <a:effectLst/>
                  <a:latin typeface="Consolas" panose="020B0609020204030204" pitchFamily="49" charset="0"/>
                  <a:ea typeface="Times New Roman" panose="02020603050405020304" pitchFamily="18" charset="0"/>
                  <a:cs typeface="Courier New" panose="02070309020205020404" pitchFamily="49" charset="0"/>
                </a:rPr>
                <a:t>));</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6666"/>
                  </a:solidFill>
                  <a:effectLst/>
                  <a:latin typeface="Consolas" panose="020B0609020204030204" pitchFamily="49" charset="0"/>
                  <a:ea typeface="Times New Roman" panose="02020603050405020304" pitchFamily="18" charset="0"/>
                  <a:cs typeface="Courier New" panose="02070309020205020404" pitchFamily="49" charset="0"/>
                </a:rPr>
                <a:t>        </a:t>
              </a:r>
              <a:r>
                <a:rPr kumimoji="0" lang="en-US" altLang="en-US" sz="1600" b="0" i="0" u="none" strike="noStrike" cap="none" normalizeH="0" baseline="0" dirty="0" err="1">
                  <a:ln>
                    <a:noFill/>
                  </a:ln>
                  <a:solidFill>
                    <a:srgbClr val="660066"/>
                  </a:solidFill>
                  <a:effectLst/>
                  <a:latin typeface="Consolas" panose="020B0609020204030204" pitchFamily="49" charset="0"/>
                  <a:ea typeface="Times New Roman" panose="02020603050405020304" pitchFamily="18" charset="0"/>
                  <a:cs typeface="Courier New" panose="02070309020205020404" pitchFamily="49" charset="0"/>
                </a:rPr>
                <a:t>WebElement</a:t>
              </a:r>
              <a:r>
                <a:rPr kumimoji="0" lang="en-US" altLang="en-US" sz="1600" b="0" i="0" u="none" strike="noStrike" cap="none" normalizeH="0" baseline="0" dirty="0">
                  <a:ln>
                    <a:noFill/>
                  </a:ln>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 login</a:t>
              </a:r>
              <a:r>
                <a:rPr kumimoji="0" lang="en-US" altLang="en-US" sz="1600" b="0" i="0" u="none" strike="noStrike" cap="none" normalizeH="0" baseline="0" dirty="0">
                  <a:ln>
                    <a:noFill/>
                  </a:ln>
                  <a:solidFill>
                    <a:srgbClr val="666600"/>
                  </a:solidFill>
                  <a:effectLst/>
                  <a:latin typeface="Consolas" panose="020B0609020204030204" pitchFamily="49" charset="0"/>
                  <a:ea typeface="Times New Roman" panose="02020603050405020304" pitchFamily="18" charset="0"/>
                  <a:cs typeface="Courier New" panose="02070309020205020404" pitchFamily="49" charset="0"/>
                </a:rPr>
                <a:t>=</a:t>
              </a:r>
              <a:r>
                <a:rPr kumimoji="0" lang="en-US" altLang="en-US" sz="1600" b="0" i="0" u="none" strike="noStrike" cap="none" normalizeH="0" baseline="0" dirty="0" err="1">
                  <a:ln>
                    <a:noFill/>
                  </a:ln>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driver</a:t>
              </a:r>
              <a:r>
                <a:rPr kumimoji="0" lang="en-US" altLang="en-US" sz="1600" b="0" i="0" u="none" strike="noStrike" cap="none" normalizeH="0" baseline="0" dirty="0" err="1">
                  <a:ln>
                    <a:noFill/>
                  </a:ln>
                  <a:solidFill>
                    <a:srgbClr val="666600"/>
                  </a:solidFill>
                  <a:effectLst/>
                  <a:latin typeface="Consolas" panose="020B0609020204030204" pitchFamily="49" charset="0"/>
                  <a:ea typeface="Times New Roman" panose="02020603050405020304" pitchFamily="18" charset="0"/>
                  <a:cs typeface="Courier New" panose="02070309020205020404" pitchFamily="49" charset="0"/>
                </a:rPr>
                <a:t>.</a:t>
              </a:r>
              <a:r>
                <a:rPr kumimoji="0" lang="en-US" altLang="en-US" sz="1600" b="0" i="0" u="none" strike="noStrike" cap="none" normalizeH="0" baseline="0" dirty="0" err="1">
                  <a:ln>
                    <a:noFill/>
                  </a:ln>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findElement</a:t>
              </a:r>
              <a:r>
                <a:rPr kumimoji="0" lang="en-US" altLang="en-US" sz="1600" b="0" i="0" u="none" strike="noStrike" cap="none" normalizeH="0" baseline="0" dirty="0">
                  <a:ln>
                    <a:noFill/>
                  </a:ln>
                  <a:solidFill>
                    <a:srgbClr val="666600"/>
                  </a:solidFill>
                  <a:effectLst/>
                  <a:latin typeface="Consolas" panose="020B0609020204030204" pitchFamily="49" charset="0"/>
                  <a:ea typeface="Times New Roman" panose="02020603050405020304" pitchFamily="18" charset="0"/>
                  <a:cs typeface="Courier New" panose="02070309020205020404" pitchFamily="49" charset="0"/>
                </a:rPr>
                <a:t>(</a:t>
              </a:r>
              <a:r>
                <a:rPr kumimoji="0" lang="en-US" altLang="en-US" sz="1600" b="0" i="0" u="none" strike="noStrike" cap="none" normalizeH="0" baseline="0" dirty="0">
                  <a:ln>
                    <a:noFill/>
                  </a:ln>
                  <a:solidFill>
                    <a:srgbClr val="660066"/>
                  </a:solidFill>
                  <a:effectLst/>
                  <a:latin typeface="Consolas" panose="020B0609020204030204" pitchFamily="49" charset="0"/>
                  <a:ea typeface="Times New Roman" panose="02020603050405020304" pitchFamily="18" charset="0"/>
                  <a:cs typeface="Courier New" panose="02070309020205020404" pitchFamily="49" charset="0"/>
                </a:rPr>
                <a:t>By</a:t>
              </a:r>
              <a:r>
                <a:rPr kumimoji="0" lang="en-US" altLang="en-US" sz="1600" b="0" i="0" u="none" strike="noStrike" cap="none" normalizeH="0" baseline="0" dirty="0">
                  <a:ln>
                    <a:noFill/>
                  </a:ln>
                  <a:solidFill>
                    <a:srgbClr val="666600"/>
                  </a:solidFill>
                  <a:effectLst/>
                  <a:latin typeface="Consolas" panose="020B0609020204030204" pitchFamily="49" charset="0"/>
                  <a:ea typeface="Times New Roman" panose="02020603050405020304" pitchFamily="18" charset="0"/>
                  <a:cs typeface="Courier New" panose="02070309020205020404" pitchFamily="49" charset="0"/>
                </a:rPr>
                <a:t>.</a:t>
              </a:r>
              <a:r>
                <a:rPr kumimoji="0" lang="en-US" altLang="en-US" sz="1600" b="0" i="0" u="none" strike="noStrike" cap="none" normalizeH="0" baseline="0" dirty="0">
                  <a:ln>
                    <a:noFill/>
                  </a:ln>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name</a:t>
              </a:r>
              <a:r>
                <a:rPr kumimoji="0" lang="en-US" altLang="en-US" sz="1600" b="0" i="0" u="none" strike="noStrike" cap="none" normalizeH="0" baseline="0" dirty="0">
                  <a:ln>
                    <a:noFill/>
                  </a:ln>
                  <a:solidFill>
                    <a:srgbClr val="666600"/>
                  </a:solidFill>
                  <a:effectLst/>
                  <a:latin typeface="Consolas" panose="020B0609020204030204" pitchFamily="49" charset="0"/>
                  <a:ea typeface="Times New Roman" panose="02020603050405020304" pitchFamily="18" charset="0"/>
                  <a:cs typeface="Courier New" panose="02070309020205020404" pitchFamily="49" charset="0"/>
                </a:rPr>
                <a:t>(</a:t>
              </a:r>
              <a:r>
                <a:rPr kumimoji="0" lang="en-US" altLang="en-US" sz="1600" b="0" i="0" u="none" strike="noStrike" cap="none" normalizeH="0" baseline="0" dirty="0">
                  <a:ln>
                    <a:noFill/>
                  </a:ln>
                  <a:solidFill>
                    <a:srgbClr val="008800"/>
                  </a:solidFill>
                  <a:effectLst/>
                  <a:latin typeface="Consolas" panose="020B0609020204030204" pitchFamily="49" charset="0"/>
                  <a:ea typeface="Times New Roman" panose="02020603050405020304" pitchFamily="18" charset="0"/>
                  <a:cs typeface="Courier New" panose="02070309020205020404" pitchFamily="49" charset="0"/>
                </a:rPr>
                <a:t>"commit"</a:t>
              </a:r>
              <a:r>
                <a:rPr kumimoji="0" lang="en-US" altLang="en-US" sz="1600" b="0" i="0" u="none" strike="noStrike" cap="none" normalizeH="0" baseline="0" dirty="0">
                  <a:ln>
                    <a:noFill/>
                  </a:ln>
                  <a:solidFill>
                    <a:srgbClr val="666600"/>
                  </a:solidFill>
                  <a:effectLst/>
                  <a:latin typeface="Consolas" panose="020B0609020204030204" pitchFamily="49" charset="0"/>
                  <a:ea typeface="Times New Roman" panose="02020603050405020304" pitchFamily="18" charset="0"/>
                  <a:cs typeface="Courier New" panose="02070309020205020404" pitchFamily="49" charset="0"/>
                </a:rPr>
                <a:t>));</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6666"/>
                  </a:solidFill>
                  <a:effectLst/>
                  <a:latin typeface="Consolas" panose="020B0609020204030204" pitchFamily="49" charset="0"/>
                  <a:ea typeface="Times New Roman" panose="02020603050405020304" pitchFamily="18" charset="0"/>
                  <a:cs typeface="Courier New" panose="02070309020205020404" pitchFamily="49" charset="0"/>
                </a:rPr>
                <a:t>        </a:t>
              </a:r>
              <a:r>
                <a:rPr kumimoji="0" lang="en-US" altLang="en-US" sz="1600" b="0" i="0" u="none" strike="noStrike" cap="none" normalizeH="0" baseline="0" dirty="0" err="1">
                  <a:ln>
                    <a:noFill/>
                  </a:ln>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username</a:t>
              </a:r>
              <a:r>
                <a:rPr kumimoji="0" lang="en-US" altLang="en-US" sz="1600" b="0" i="0" u="none" strike="noStrike" cap="none" normalizeH="0" baseline="0" dirty="0" err="1">
                  <a:ln>
                    <a:noFill/>
                  </a:ln>
                  <a:solidFill>
                    <a:srgbClr val="666600"/>
                  </a:solidFill>
                  <a:effectLst/>
                  <a:latin typeface="Consolas" panose="020B0609020204030204" pitchFamily="49" charset="0"/>
                  <a:ea typeface="Times New Roman" panose="02020603050405020304" pitchFamily="18" charset="0"/>
                  <a:cs typeface="Courier New" panose="02070309020205020404" pitchFamily="49" charset="0"/>
                </a:rPr>
                <a:t>.</a:t>
              </a:r>
              <a:r>
                <a:rPr kumimoji="0" lang="en-US" altLang="en-US" sz="1600" b="0" i="0" u="none" strike="noStrike" cap="none" normalizeH="0" baseline="0" dirty="0" err="1">
                  <a:ln>
                    <a:noFill/>
                  </a:ln>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sendKeys</a:t>
              </a:r>
              <a:r>
                <a:rPr kumimoji="0" lang="en-US" altLang="en-US" sz="1600" b="0" i="0" u="none" strike="noStrike" cap="none" normalizeH="0" baseline="0" dirty="0">
                  <a:ln>
                    <a:noFill/>
                  </a:ln>
                  <a:solidFill>
                    <a:srgbClr val="666600"/>
                  </a:solidFill>
                  <a:effectLst/>
                  <a:latin typeface="Consolas" panose="020B0609020204030204" pitchFamily="49" charset="0"/>
                  <a:ea typeface="Times New Roman" panose="02020603050405020304" pitchFamily="18" charset="0"/>
                  <a:cs typeface="Courier New" panose="02070309020205020404" pitchFamily="49" charset="0"/>
                </a:rPr>
                <a:t>(</a:t>
              </a:r>
              <a:r>
                <a:rPr kumimoji="0" lang="en-US" altLang="en-US" sz="1600" b="0" i="0" u="none" strike="noStrike" cap="none" normalizeH="0" baseline="0" dirty="0">
                  <a:ln>
                    <a:noFill/>
                  </a:ln>
                  <a:solidFill>
                    <a:srgbClr val="008800"/>
                  </a:solidFill>
                  <a:effectLst/>
                  <a:latin typeface="Consolas" panose="020B0609020204030204" pitchFamily="49" charset="0"/>
                  <a:ea typeface="Times New Roman" panose="02020603050405020304" pitchFamily="18" charset="0"/>
                  <a:cs typeface="Courier New" panose="02070309020205020404" pitchFamily="49" charset="0"/>
                </a:rPr>
                <a:t>"abc@gmail.com"</a:t>
              </a:r>
              <a:r>
                <a:rPr kumimoji="0" lang="en-US" altLang="en-US" sz="1600" b="0" i="0" u="none" strike="noStrike" cap="none" normalizeH="0" baseline="0" dirty="0">
                  <a:ln>
                    <a:noFill/>
                  </a:ln>
                  <a:solidFill>
                    <a:srgbClr val="666600"/>
                  </a:solidFill>
                  <a:effectLst/>
                  <a:latin typeface="Consolas" panose="020B0609020204030204" pitchFamily="49" charset="0"/>
                  <a:ea typeface="Times New Roman" panose="02020603050405020304" pitchFamily="18" charset="0"/>
                  <a:cs typeface="Courier New" panose="02070309020205020404" pitchFamily="49" charset="0"/>
                </a:rPr>
                <a:t>);</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6666"/>
                  </a:solidFill>
                  <a:effectLst/>
                  <a:latin typeface="Consolas" panose="020B0609020204030204" pitchFamily="49" charset="0"/>
                  <a:ea typeface="Times New Roman" panose="02020603050405020304" pitchFamily="18" charset="0"/>
                  <a:cs typeface="Courier New" panose="02070309020205020404" pitchFamily="49" charset="0"/>
                </a:rPr>
                <a:t>        </a:t>
              </a:r>
              <a:r>
                <a:rPr kumimoji="0" lang="en-US" altLang="en-US" sz="1600" b="0" i="0" u="none" strike="noStrike" cap="none" normalizeH="0" baseline="0" dirty="0" err="1">
                  <a:ln>
                    <a:noFill/>
                  </a:ln>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password</a:t>
              </a:r>
              <a:r>
                <a:rPr kumimoji="0" lang="en-US" altLang="en-US" sz="1600" b="0" i="0" u="none" strike="noStrike" cap="none" normalizeH="0" baseline="0" dirty="0" err="1">
                  <a:ln>
                    <a:noFill/>
                  </a:ln>
                  <a:solidFill>
                    <a:srgbClr val="666600"/>
                  </a:solidFill>
                  <a:effectLst/>
                  <a:latin typeface="Consolas" panose="020B0609020204030204" pitchFamily="49" charset="0"/>
                  <a:ea typeface="Times New Roman" panose="02020603050405020304" pitchFamily="18" charset="0"/>
                  <a:cs typeface="Courier New" panose="02070309020205020404" pitchFamily="49" charset="0"/>
                </a:rPr>
                <a:t>.</a:t>
              </a:r>
              <a:r>
                <a:rPr kumimoji="0" lang="en-US" altLang="en-US" sz="1600" b="0" i="0" u="none" strike="noStrike" cap="none" normalizeH="0" baseline="0" dirty="0" err="1">
                  <a:ln>
                    <a:noFill/>
                  </a:ln>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sendKeys</a:t>
              </a:r>
              <a:r>
                <a:rPr kumimoji="0" lang="en-US" altLang="en-US" sz="1600" b="0" i="0" u="none" strike="noStrike" cap="none" normalizeH="0" baseline="0" dirty="0">
                  <a:ln>
                    <a:noFill/>
                  </a:ln>
                  <a:solidFill>
                    <a:srgbClr val="666600"/>
                  </a:solidFill>
                  <a:effectLst/>
                  <a:latin typeface="Consolas" panose="020B0609020204030204" pitchFamily="49" charset="0"/>
                  <a:ea typeface="Times New Roman" panose="02020603050405020304" pitchFamily="18" charset="0"/>
                  <a:cs typeface="Courier New" panose="02070309020205020404" pitchFamily="49" charset="0"/>
                </a:rPr>
                <a:t>(</a:t>
              </a:r>
              <a:r>
                <a:rPr kumimoji="0" lang="en-US" altLang="en-US" sz="1600" b="0" i="0" u="none" strike="noStrike" cap="none" normalizeH="0" baseline="0" dirty="0">
                  <a:ln>
                    <a:noFill/>
                  </a:ln>
                  <a:solidFill>
                    <a:srgbClr val="008800"/>
                  </a:solidFill>
                  <a:effectLst/>
                  <a:latin typeface="Consolas" panose="020B0609020204030204" pitchFamily="49" charset="0"/>
                  <a:ea typeface="Times New Roman" panose="02020603050405020304" pitchFamily="18" charset="0"/>
                  <a:cs typeface="Courier New" panose="02070309020205020404" pitchFamily="49" charset="0"/>
                </a:rPr>
                <a:t>"</a:t>
              </a:r>
              <a:r>
                <a:rPr kumimoji="0" lang="en-US" altLang="en-US" sz="1600" b="0" i="0" u="none" strike="noStrike" cap="none" normalizeH="0" baseline="0" dirty="0" err="1">
                  <a:ln>
                    <a:noFill/>
                  </a:ln>
                  <a:solidFill>
                    <a:srgbClr val="008800"/>
                  </a:solidFill>
                  <a:effectLst/>
                  <a:latin typeface="Consolas" panose="020B0609020204030204" pitchFamily="49" charset="0"/>
                  <a:ea typeface="Times New Roman" panose="02020603050405020304" pitchFamily="18" charset="0"/>
                  <a:cs typeface="Courier New" panose="02070309020205020404" pitchFamily="49" charset="0"/>
                </a:rPr>
                <a:t>your_password</a:t>
              </a:r>
              <a:r>
                <a:rPr kumimoji="0" lang="en-US" altLang="en-US" sz="1600" b="0" i="0" u="none" strike="noStrike" cap="none" normalizeH="0" baseline="0" dirty="0">
                  <a:ln>
                    <a:noFill/>
                  </a:ln>
                  <a:solidFill>
                    <a:srgbClr val="008800"/>
                  </a:solidFill>
                  <a:effectLst/>
                  <a:latin typeface="Consolas" panose="020B0609020204030204" pitchFamily="49" charset="0"/>
                  <a:ea typeface="Times New Roman" panose="02020603050405020304" pitchFamily="18" charset="0"/>
                  <a:cs typeface="Courier New" panose="02070309020205020404" pitchFamily="49" charset="0"/>
                </a:rPr>
                <a:t>"</a:t>
              </a:r>
              <a:r>
                <a:rPr kumimoji="0" lang="en-US" altLang="en-US" sz="1600" b="0" i="0" u="none" strike="noStrike" cap="none" normalizeH="0" baseline="0" dirty="0">
                  <a:ln>
                    <a:noFill/>
                  </a:ln>
                  <a:solidFill>
                    <a:srgbClr val="666600"/>
                  </a:solidFill>
                  <a:effectLst/>
                  <a:latin typeface="Consolas" panose="020B0609020204030204" pitchFamily="49" charset="0"/>
                  <a:ea typeface="Times New Roman" panose="02020603050405020304" pitchFamily="18" charset="0"/>
                  <a:cs typeface="Courier New" panose="02070309020205020404" pitchFamily="49" charset="0"/>
                </a:rPr>
                <a:t>);</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6666"/>
                  </a:solidFill>
                  <a:effectLst/>
                  <a:latin typeface="Consolas" panose="020B0609020204030204" pitchFamily="49" charset="0"/>
                  <a:ea typeface="Times New Roman" panose="02020603050405020304" pitchFamily="18" charset="0"/>
                  <a:cs typeface="Courier New" panose="02070309020205020404" pitchFamily="49" charset="0"/>
                </a:rPr>
                <a:t>        </a:t>
              </a:r>
              <a:r>
                <a:rPr kumimoji="0" lang="en-US" altLang="en-US" sz="1600" b="0" i="0" u="none" strike="noStrike" cap="none" normalizeH="0" baseline="0" dirty="0" err="1">
                  <a:ln>
                    <a:noFill/>
                  </a:ln>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login</a:t>
              </a:r>
              <a:r>
                <a:rPr kumimoji="0" lang="en-US" altLang="en-US" sz="1600" b="0" i="0" u="none" strike="noStrike" cap="none" normalizeH="0" baseline="0" dirty="0" err="1">
                  <a:ln>
                    <a:noFill/>
                  </a:ln>
                  <a:solidFill>
                    <a:srgbClr val="666600"/>
                  </a:solidFill>
                  <a:effectLst/>
                  <a:latin typeface="Consolas" panose="020B0609020204030204" pitchFamily="49" charset="0"/>
                  <a:ea typeface="Times New Roman" panose="02020603050405020304" pitchFamily="18" charset="0"/>
                  <a:cs typeface="Courier New" panose="02070309020205020404" pitchFamily="49" charset="0"/>
                </a:rPr>
                <a:t>.</a:t>
              </a:r>
              <a:r>
                <a:rPr kumimoji="0" lang="en-US" altLang="en-US" sz="1600" b="0" i="0" u="none" strike="noStrike" cap="none" normalizeH="0" baseline="0" dirty="0" err="1">
                  <a:ln>
                    <a:noFill/>
                  </a:ln>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click</a:t>
              </a:r>
              <a:r>
                <a:rPr kumimoji="0" lang="en-US" altLang="en-US" sz="1600" b="0" i="0" u="none" strike="noStrike" cap="none" normalizeH="0" baseline="0" dirty="0">
                  <a:ln>
                    <a:noFill/>
                  </a:ln>
                  <a:solidFill>
                    <a:srgbClr val="666600"/>
                  </a:solidFill>
                  <a:effectLst/>
                  <a:latin typeface="Consolas" panose="020B0609020204030204" pitchFamily="49" charset="0"/>
                  <a:ea typeface="Times New Roman" panose="02020603050405020304" pitchFamily="18" charset="0"/>
                  <a:cs typeface="Courier New" panose="02070309020205020404" pitchFamily="49" charset="0"/>
                </a:rPr>
                <a:t>();</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6666"/>
                  </a:solidFill>
                  <a:effectLst/>
                  <a:latin typeface="Consolas" panose="020B0609020204030204" pitchFamily="49" charset="0"/>
                  <a:ea typeface="Times New Roman" panose="02020603050405020304" pitchFamily="18" charset="0"/>
                  <a:cs typeface="Courier New" panose="02070309020205020404" pitchFamily="49" charset="0"/>
                </a:rPr>
                <a:t>        </a:t>
              </a:r>
              <a:r>
                <a:rPr kumimoji="0" lang="en-US" altLang="en-US" sz="1600" b="0" i="0" u="none" strike="noStrike" cap="none" normalizeH="0" baseline="0" dirty="0">
                  <a:ln>
                    <a:noFill/>
                  </a:ln>
                  <a:solidFill>
                    <a:srgbClr val="660066"/>
                  </a:solidFill>
                  <a:effectLst/>
                  <a:latin typeface="Consolas" panose="020B0609020204030204" pitchFamily="49" charset="0"/>
                  <a:ea typeface="Times New Roman" panose="02020603050405020304" pitchFamily="18" charset="0"/>
                  <a:cs typeface="Courier New" panose="02070309020205020404" pitchFamily="49" charset="0"/>
                </a:rPr>
                <a:t>String</a:t>
              </a:r>
              <a:r>
                <a:rPr kumimoji="0" lang="en-US" altLang="en-US" sz="1600" b="0" i="0" u="none" strike="noStrike" cap="none" normalizeH="0" baseline="0" dirty="0">
                  <a:ln>
                    <a:noFill/>
                  </a:ln>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 </a:t>
              </a:r>
              <a:r>
                <a:rPr kumimoji="0" lang="en-US" altLang="en-US" sz="1600" b="0" i="0" u="none" strike="noStrike" cap="none" normalizeH="0" baseline="0" dirty="0" err="1">
                  <a:ln>
                    <a:noFill/>
                  </a:ln>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actualUrl</a:t>
              </a:r>
              <a:r>
                <a:rPr kumimoji="0" lang="en-US" altLang="en-US" sz="1600" b="0" i="0" u="none" strike="noStrike" cap="none" normalizeH="0" baseline="0" dirty="0">
                  <a:ln>
                    <a:noFill/>
                  </a:ln>
                  <a:solidFill>
                    <a:srgbClr val="666600"/>
                  </a:solidFill>
                  <a:effectLst/>
                  <a:latin typeface="Consolas" panose="020B0609020204030204" pitchFamily="49" charset="0"/>
                  <a:ea typeface="Times New Roman" panose="02020603050405020304" pitchFamily="18" charset="0"/>
                  <a:cs typeface="Courier New" panose="02070309020205020404" pitchFamily="49" charset="0"/>
                </a:rPr>
                <a:t>=</a:t>
              </a:r>
              <a:r>
                <a:rPr kumimoji="0" lang="en-US" altLang="en-US" sz="1600" b="0" i="0" u="none" strike="noStrike" cap="none" normalizeH="0" baseline="0" dirty="0">
                  <a:ln>
                    <a:noFill/>
                  </a:ln>
                  <a:solidFill>
                    <a:srgbClr val="008800"/>
                  </a:solidFill>
                  <a:effectLst/>
                  <a:latin typeface="Consolas" panose="020B0609020204030204" pitchFamily="49" charset="0"/>
                  <a:ea typeface="Times New Roman" panose="02020603050405020304" pitchFamily="18" charset="0"/>
                  <a:cs typeface="Courier New" panose="02070309020205020404" pitchFamily="49" charset="0"/>
                </a:rPr>
                <a:t>"https://live.browserstack.com/dashboard"</a:t>
              </a:r>
              <a:r>
                <a:rPr kumimoji="0" lang="en-US" altLang="en-US" sz="1600" b="0" i="0" u="none" strike="noStrike" cap="none" normalizeH="0" baseline="0" dirty="0">
                  <a:ln>
                    <a:noFill/>
                  </a:ln>
                  <a:solidFill>
                    <a:srgbClr val="666600"/>
                  </a:solidFill>
                  <a:effectLst/>
                  <a:latin typeface="Consolas" panose="020B0609020204030204" pitchFamily="49" charset="0"/>
                  <a:ea typeface="Times New Roman" panose="02020603050405020304" pitchFamily="18" charset="0"/>
                  <a:cs typeface="Courier New" panose="02070309020205020404" pitchFamily="49" charset="0"/>
                </a:rPr>
                <a:t>;</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6666"/>
                  </a:solidFill>
                  <a:effectLst/>
                  <a:latin typeface="Consolas" panose="020B0609020204030204" pitchFamily="49" charset="0"/>
                  <a:ea typeface="Times New Roman" panose="02020603050405020304" pitchFamily="18" charset="0"/>
                  <a:cs typeface="Courier New" panose="02070309020205020404" pitchFamily="49" charset="0"/>
                </a:rPr>
                <a:t>        </a:t>
              </a:r>
              <a:r>
                <a:rPr kumimoji="0" lang="en-US" altLang="en-US" sz="1600" b="0" i="0" u="none" strike="noStrike" cap="none" normalizeH="0" baseline="0" dirty="0">
                  <a:ln>
                    <a:noFill/>
                  </a:ln>
                  <a:solidFill>
                    <a:srgbClr val="660066"/>
                  </a:solidFill>
                  <a:effectLst/>
                  <a:latin typeface="Consolas" panose="020B0609020204030204" pitchFamily="49" charset="0"/>
                  <a:ea typeface="Times New Roman" panose="02020603050405020304" pitchFamily="18" charset="0"/>
                  <a:cs typeface="Courier New" panose="02070309020205020404" pitchFamily="49" charset="0"/>
                </a:rPr>
                <a:t>String</a:t>
              </a:r>
              <a:r>
                <a:rPr kumimoji="0" lang="en-US" altLang="en-US" sz="1600" b="0" i="0" u="none" strike="noStrike" cap="none" normalizeH="0" baseline="0" dirty="0">
                  <a:ln>
                    <a:noFill/>
                  </a:ln>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 </a:t>
              </a:r>
              <a:r>
                <a:rPr kumimoji="0" lang="en-US" altLang="en-US" sz="1600" b="0" i="0" u="none" strike="noStrike" cap="none" normalizeH="0" baseline="0" dirty="0" err="1">
                  <a:ln>
                    <a:noFill/>
                  </a:ln>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expectedUrl</a:t>
              </a:r>
              <a:r>
                <a:rPr kumimoji="0" lang="en-US" altLang="en-US" sz="1600" b="0" i="0" u="none" strike="noStrike" cap="none" normalizeH="0" baseline="0" dirty="0">
                  <a:ln>
                    <a:noFill/>
                  </a:ln>
                  <a:solidFill>
                    <a:srgbClr val="666600"/>
                  </a:solidFill>
                  <a:effectLst/>
                  <a:latin typeface="Consolas" panose="020B0609020204030204" pitchFamily="49" charset="0"/>
                  <a:ea typeface="Times New Roman" panose="02020603050405020304" pitchFamily="18" charset="0"/>
                  <a:cs typeface="Courier New" panose="02070309020205020404" pitchFamily="49" charset="0"/>
                </a:rPr>
                <a:t>=</a:t>
              </a:r>
              <a:r>
                <a:rPr kumimoji="0" lang="en-US" altLang="en-US" sz="1600" b="0" i="0" u="none" strike="noStrike" cap="none" normalizeH="0" baseline="0" dirty="0">
                  <a:ln>
                    <a:noFill/>
                  </a:ln>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 </a:t>
              </a:r>
              <a:r>
                <a:rPr kumimoji="0" lang="en-US" altLang="en-US" sz="1600" b="0" i="0" u="none" strike="noStrike" cap="none" normalizeH="0" baseline="0" dirty="0" err="1">
                  <a:ln>
                    <a:noFill/>
                  </a:ln>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driver</a:t>
              </a:r>
              <a:r>
                <a:rPr kumimoji="0" lang="en-US" altLang="en-US" sz="1600" b="0" i="0" u="none" strike="noStrike" cap="none" normalizeH="0" baseline="0" dirty="0" err="1">
                  <a:ln>
                    <a:noFill/>
                  </a:ln>
                  <a:solidFill>
                    <a:srgbClr val="666600"/>
                  </a:solidFill>
                  <a:effectLst/>
                  <a:latin typeface="Consolas" panose="020B0609020204030204" pitchFamily="49" charset="0"/>
                  <a:ea typeface="Times New Roman" panose="02020603050405020304" pitchFamily="18" charset="0"/>
                  <a:cs typeface="Courier New" panose="02070309020205020404" pitchFamily="49" charset="0"/>
                </a:rPr>
                <a:t>.</a:t>
              </a:r>
              <a:r>
                <a:rPr kumimoji="0" lang="en-US" altLang="en-US" sz="1600" b="0" i="0" u="none" strike="noStrike" cap="none" normalizeH="0" baseline="0" dirty="0" err="1">
                  <a:ln>
                    <a:noFill/>
                  </a:ln>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getCurrentUrl</a:t>
              </a:r>
              <a:r>
                <a:rPr kumimoji="0" lang="en-US" altLang="en-US" sz="1600" b="0" i="0" u="none" strike="noStrike" cap="none" normalizeH="0" baseline="0" dirty="0">
                  <a:ln>
                    <a:noFill/>
                  </a:ln>
                  <a:solidFill>
                    <a:srgbClr val="666600"/>
                  </a:solidFill>
                  <a:effectLst/>
                  <a:latin typeface="Consolas" panose="020B0609020204030204" pitchFamily="49" charset="0"/>
                  <a:ea typeface="Times New Roman" panose="02020603050405020304" pitchFamily="18" charset="0"/>
                  <a:cs typeface="Courier New" panose="02070309020205020404" pitchFamily="49" charset="0"/>
                </a:rPr>
                <a:t>();</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6666"/>
                  </a:solidFill>
                  <a:effectLst/>
                  <a:latin typeface="Consolas" panose="020B0609020204030204" pitchFamily="49" charset="0"/>
                  <a:ea typeface="Times New Roman" panose="02020603050405020304" pitchFamily="18" charset="0"/>
                  <a:cs typeface="Courier New" panose="02070309020205020404" pitchFamily="49" charset="0"/>
                </a:rPr>
                <a:t>        </a:t>
              </a:r>
              <a:r>
                <a:rPr kumimoji="0" lang="en-US" altLang="en-US" sz="1600" b="0" i="0" u="none" strike="noStrike" cap="none" normalizeH="0" baseline="0" dirty="0" err="1">
                  <a:ln>
                    <a:noFill/>
                  </a:ln>
                  <a:solidFill>
                    <a:srgbClr val="660066"/>
                  </a:solidFill>
                  <a:effectLst/>
                  <a:latin typeface="Consolas" panose="020B0609020204030204" pitchFamily="49" charset="0"/>
                  <a:ea typeface="Times New Roman" panose="02020603050405020304" pitchFamily="18" charset="0"/>
                  <a:cs typeface="Courier New" panose="02070309020205020404" pitchFamily="49" charset="0"/>
                </a:rPr>
                <a:t>Assert</a:t>
              </a:r>
              <a:r>
                <a:rPr kumimoji="0" lang="en-US" altLang="en-US" sz="1600" b="0" i="0" u="none" strike="noStrike" cap="none" normalizeH="0" baseline="0" dirty="0" err="1">
                  <a:ln>
                    <a:noFill/>
                  </a:ln>
                  <a:solidFill>
                    <a:srgbClr val="666600"/>
                  </a:solidFill>
                  <a:effectLst/>
                  <a:latin typeface="Consolas" panose="020B0609020204030204" pitchFamily="49" charset="0"/>
                  <a:ea typeface="Times New Roman" panose="02020603050405020304" pitchFamily="18" charset="0"/>
                  <a:cs typeface="Courier New" panose="02070309020205020404" pitchFamily="49" charset="0"/>
                </a:rPr>
                <a:t>.</a:t>
              </a:r>
              <a:r>
                <a:rPr kumimoji="0" lang="en-US" altLang="en-US" sz="1600" b="0" i="0" u="none" strike="noStrike" cap="none" normalizeH="0" baseline="0" dirty="0" err="1">
                  <a:ln>
                    <a:noFill/>
                  </a:ln>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assertEquals</a:t>
              </a:r>
              <a:r>
                <a:rPr kumimoji="0" lang="en-US" altLang="en-US" sz="1600" b="0" i="0" u="none" strike="noStrike" cap="none" normalizeH="0" baseline="0" dirty="0">
                  <a:ln>
                    <a:noFill/>
                  </a:ln>
                  <a:solidFill>
                    <a:srgbClr val="666600"/>
                  </a:solidFill>
                  <a:effectLst/>
                  <a:latin typeface="Consolas" panose="020B0609020204030204" pitchFamily="49" charset="0"/>
                  <a:ea typeface="Times New Roman" panose="02020603050405020304" pitchFamily="18" charset="0"/>
                  <a:cs typeface="Courier New" panose="02070309020205020404" pitchFamily="49" charset="0"/>
                </a:rPr>
                <a:t>(</a:t>
              </a:r>
              <a:r>
                <a:rPr kumimoji="0" lang="en-US" altLang="en-US" sz="1600" b="0" i="0" u="none" strike="noStrike" cap="none" normalizeH="0" baseline="0" dirty="0" err="1">
                  <a:ln>
                    <a:noFill/>
                  </a:ln>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expectedUrl</a:t>
              </a:r>
              <a:r>
                <a:rPr kumimoji="0" lang="en-US" altLang="en-US" sz="1600" b="0" i="0" u="none" strike="noStrike" cap="none" normalizeH="0" baseline="0" dirty="0" err="1">
                  <a:ln>
                    <a:noFill/>
                  </a:ln>
                  <a:solidFill>
                    <a:srgbClr val="666600"/>
                  </a:solidFill>
                  <a:effectLst/>
                  <a:latin typeface="Consolas" panose="020B0609020204030204" pitchFamily="49" charset="0"/>
                  <a:ea typeface="Times New Roman" panose="02020603050405020304" pitchFamily="18" charset="0"/>
                  <a:cs typeface="Courier New" panose="02070309020205020404" pitchFamily="49" charset="0"/>
                </a:rPr>
                <a:t>,</a:t>
              </a:r>
              <a:r>
                <a:rPr kumimoji="0" lang="en-US" altLang="en-US" sz="1600" b="0" i="0" u="none" strike="noStrike" cap="none" normalizeH="0" baseline="0" dirty="0" err="1">
                  <a:ln>
                    <a:noFill/>
                  </a:ln>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actualUrl</a:t>
              </a:r>
              <a:r>
                <a:rPr kumimoji="0" lang="en-US" altLang="en-US" sz="1600" b="0" i="0" u="none" strike="noStrike" cap="none" normalizeH="0" baseline="0" dirty="0">
                  <a:ln>
                    <a:noFill/>
                  </a:ln>
                  <a:solidFill>
                    <a:srgbClr val="666600"/>
                  </a:solidFill>
                  <a:effectLst/>
                  <a:latin typeface="Consolas" panose="020B0609020204030204" pitchFamily="49" charset="0"/>
                  <a:ea typeface="Times New Roman" panose="02020603050405020304" pitchFamily="18" charset="0"/>
                  <a:cs typeface="Courier New" panose="02070309020205020404" pitchFamily="49" charset="0"/>
                </a:rPr>
                <a:t>);</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6666"/>
                  </a:solidFill>
                  <a:effectLst/>
                  <a:latin typeface="Consolas" panose="020B0609020204030204" pitchFamily="49" charset="0"/>
                  <a:ea typeface="Times New Roman" panose="02020603050405020304" pitchFamily="18" charset="0"/>
                  <a:cs typeface="Courier New" panose="02070309020205020404" pitchFamily="49" charset="0"/>
                </a:rPr>
                <a:t>    </a:t>
              </a:r>
              <a:r>
                <a:rPr kumimoji="0" lang="en-US" altLang="en-US" sz="1600" b="0" i="0" u="none" strike="noStrike" cap="none" normalizeH="0" baseline="0" dirty="0">
                  <a:ln>
                    <a:noFill/>
                  </a:ln>
                  <a:solidFill>
                    <a:srgbClr val="666600"/>
                  </a:solidFill>
                  <a:effectLst/>
                  <a:latin typeface="Consolas" panose="020B0609020204030204" pitchFamily="49" charset="0"/>
                  <a:ea typeface="Times New Roman" panose="02020603050405020304" pitchFamily="18" charset="0"/>
                  <a:cs typeface="Courier New" panose="02070309020205020404" pitchFamily="49" charset="0"/>
                </a:rPr>
                <a:t>}</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666600"/>
                  </a:solidFill>
                  <a:effectLst/>
                  <a:latin typeface="Consolas" panose="020B0609020204030204" pitchFamily="49" charset="0"/>
                  <a:ea typeface="Times New Roman" panose="02020603050405020304" pitchFamily="18" charset="0"/>
                  <a:cs typeface="Courier New" panose="02070309020205020404" pitchFamily="49" charset="0"/>
                </a:rPr>
                <a:t>}</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grpSp>
    </p:spTree>
    <p:extLst>
      <p:ext uri="{BB962C8B-B14F-4D97-AF65-F5344CB8AC3E}">
        <p14:creationId xmlns:p14="http://schemas.microsoft.com/office/powerpoint/2010/main" val="40301898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280C9E9D-07C7-4748-BD75-1DE902B3BF28}"/>
              </a:ext>
            </a:extLst>
          </p:cNvPr>
          <p:cNvGrpSpPr/>
          <p:nvPr/>
        </p:nvGrpSpPr>
        <p:grpSpPr>
          <a:xfrm>
            <a:off x="504063" y="1038076"/>
            <a:ext cx="11183874" cy="4781849"/>
            <a:chOff x="282414" y="144371"/>
            <a:chExt cx="11183874" cy="4781849"/>
          </a:xfrm>
        </p:grpSpPr>
        <p:grpSp>
          <p:nvGrpSpPr>
            <p:cNvPr id="2" name="Group 1">
              <a:extLst>
                <a:ext uri="{FF2B5EF4-FFF2-40B4-BE49-F238E27FC236}">
                  <a16:creationId xmlns:a16="http://schemas.microsoft.com/office/drawing/2014/main" id="{CC9AFFF4-CD2B-4D94-96AC-722BF0EECBFB}"/>
                </a:ext>
              </a:extLst>
            </p:cNvPr>
            <p:cNvGrpSpPr/>
            <p:nvPr/>
          </p:nvGrpSpPr>
          <p:grpSpPr>
            <a:xfrm>
              <a:off x="282414" y="144371"/>
              <a:ext cx="8019757" cy="2520302"/>
              <a:chOff x="94565" y="1237145"/>
              <a:chExt cx="8019757" cy="2520302"/>
            </a:xfrm>
          </p:grpSpPr>
          <p:pic>
            <p:nvPicPr>
              <p:cNvPr id="59" name="Picture 58">
                <a:extLst>
                  <a:ext uri="{FF2B5EF4-FFF2-40B4-BE49-F238E27FC236}">
                    <a16:creationId xmlns:a16="http://schemas.microsoft.com/office/drawing/2014/main" id="{369868A3-0D6A-4557-8BB3-F67BE4B9FD4A}"/>
                  </a:ext>
                </a:extLst>
              </p:cNvPr>
              <p:cNvPicPr>
                <a:picLocks noChangeAspect="1"/>
              </p:cNvPicPr>
              <p:nvPr/>
            </p:nvPicPr>
            <p:blipFill>
              <a:blip r:embed="rId2"/>
              <a:stretch>
                <a:fillRect/>
              </a:stretch>
            </p:blipFill>
            <p:spPr>
              <a:xfrm>
                <a:off x="94565" y="1237145"/>
                <a:ext cx="2574619" cy="2520302"/>
              </a:xfrm>
              <a:prstGeom prst="rect">
                <a:avLst/>
              </a:prstGeom>
            </p:spPr>
          </p:pic>
          <p:sp>
            <p:nvSpPr>
              <p:cNvPr id="6" name="TextBox 5">
                <a:extLst>
                  <a:ext uri="{FF2B5EF4-FFF2-40B4-BE49-F238E27FC236}">
                    <a16:creationId xmlns:a16="http://schemas.microsoft.com/office/drawing/2014/main" id="{CA74D91A-19EB-4CF7-803B-F2B36DEC4CF6}"/>
                  </a:ext>
                </a:extLst>
              </p:cNvPr>
              <p:cNvSpPr txBox="1"/>
              <p:nvPr/>
            </p:nvSpPr>
            <p:spPr>
              <a:xfrm>
                <a:off x="2602082" y="1450281"/>
                <a:ext cx="5512240" cy="461665"/>
              </a:xfrm>
              <a:prstGeom prst="rect">
                <a:avLst/>
              </a:prstGeom>
              <a:solidFill>
                <a:srgbClr val="FFFF66"/>
              </a:solidFill>
              <a:ln>
                <a:noFill/>
              </a:ln>
            </p:spPr>
            <p:txBody>
              <a:bodyPr wrap="square" rtlCol="0">
                <a:spAutoFit/>
              </a:bodyPr>
              <a:lstStyle>
                <a:defPPr>
                  <a:defRPr lang="en-US"/>
                </a:defPPr>
                <a:lvl1pPr algn="ctr">
                  <a:defRPr sz="6000" b="1">
                    <a:latin typeface="UTM Futura Extra" panose="02040603050506020204" pitchFamily="18" charset="0"/>
                    <a:ea typeface="Segoe UI Black" panose="020B0A02040204020203" pitchFamily="34" charset="0"/>
                    <a:cs typeface="Segoe UI" panose="020B0502040204020203" pitchFamily="34" charset="0"/>
                  </a:defRPr>
                </a:lvl1pPr>
              </a:lstStyle>
              <a:p>
                <a:r>
                  <a:rPr lang="vi-VN" sz="2400">
                    <a:solidFill>
                      <a:srgbClr val="002060"/>
                    </a:solidFill>
                    <a:latin typeface="Arial" panose="020B0604020202020204" pitchFamily="34" charset="0"/>
                    <a:cs typeface="Arial" panose="020B0604020202020204" pitchFamily="34" charset="0"/>
                  </a:rPr>
                  <a:t>CÁC </a:t>
                </a:r>
                <a:r>
                  <a:rPr lang="en-US" sz="2400">
                    <a:solidFill>
                      <a:srgbClr val="002060"/>
                    </a:solidFill>
                    <a:latin typeface="Arial" panose="020B0604020202020204" pitchFamily="34" charset="0"/>
                    <a:cs typeface="Arial" panose="020B0604020202020204" pitchFamily="34" charset="0"/>
                  </a:rPr>
                  <a:t>CÔNG VIỆC ĐƯỢC THỰC HIỆN</a:t>
                </a:r>
                <a:endParaRPr lang="vi-VN" sz="2400">
                  <a:solidFill>
                    <a:srgbClr val="002060"/>
                  </a:solidFill>
                  <a:latin typeface="Arial" panose="020B0604020202020204" pitchFamily="34" charset="0"/>
                  <a:cs typeface="Arial" panose="020B0604020202020204" pitchFamily="34" charset="0"/>
                </a:endParaRPr>
              </a:p>
            </p:txBody>
          </p:sp>
        </p:grpSp>
        <p:grpSp>
          <p:nvGrpSpPr>
            <p:cNvPr id="4" name="Group 3">
              <a:extLst>
                <a:ext uri="{FF2B5EF4-FFF2-40B4-BE49-F238E27FC236}">
                  <a16:creationId xmlns:a16="http://schemas.microsoft.com/office/drawing/2014/main" id="{D7B50345-41BB-4D31-ACF9-CAFFCC18CF61}"/>
                </a:ext>
              </a:extLst>
            </p:cNvPr>
            <p:cNvGrpSpPr/>
            <p:nvPr/>
          </p:nvGrpSpPr>
          <p:grpSpPr>
            <a:xfrm>
              <a:off x="3191689" y="1186808"/>
              <a:ext cx="8274599" cy="3739412"/>
              <a:chOff x="3162660" y="1544839"/>
              <a:chExt cx="8274599" cy="3739412"/>
            </a:xfrm>
          </p:grpSpPr>
          <p:sp>
            <p:nvSpPr>
              <p:cNvPr id="14" name="TextBox 13">
                <a:extLst>
                  <a:ext uri="{FF2B5EF4-FFF2-40B4-BE49-F238E27FC236}">
                    <a16:creationId xmlns:a16="http://schemas.microsoft.com/office/drawing/2014/main" id="{9609F723-3B38-4E32-849E-706FCD9F0EEB}"/>
                  </a:ext>
                </a:extLst>
              </p:cNvPr>
              <p:cNvSpPr txBox="1"/>
              <p:nvPr/>
            </p:nvSpPr>
            <p:spPr>
              <a:xfrm>
                <a:off x="3162660" y="4822586"/>
                <a:ext cx="8274595" cy="461665"/>
              </a:xfrm>
              <a:prstGeom prst="rect">
                <a:avLst/>
              </a:prstGeom>
              <a:noFill/>
            </p:spPr>
            <p:txBody>
              <a:bodyPr wrap="square">
                <a:spAutoFit/>
              </a:bodyPr>
              <a:lstStyle/>
              <a:p>
                <a:pPr lvl="0" algn="just">
                  <a:spcAft>
                    <a:spcPts val="800"/>
                  </a:spcAft>
                </a:pPr>
                <a:r>
                  <a:rPr lang="en-US" sz="2400">
                    <a:solidFill>
                      <a:srgbClr val="002060"/>
                    </a:solidFill>
                    <a:effectLst/>
                    <a:latin typeface="Arial" panose="020B0604020202020204" pitchFamily="34" charset="0"/>
                    <a:ea typeface="Calibri" panose="020F0502020204030204" pitchFamily="34" charset="0"/>
                    <a:cs typeface="Arial" panose="020B0604020202020204" pitchFamily="34" charset="0"/>
                  </a:rPr>
                  <a:t>🔻 Xác </a:t>
                </a:r>
                <a:r>
                  <a:rPr lang="en-US" sz="2400" dirty="0" err="1">
                    <a:solidFill>
                      <a:srgbClr val="002060"/>
                    </a:solidFill>
                    <a:effectLst/>
                    <a:latin typeface="Arial" panose="020B0604020202020204" pitchFamily="34" charset="0"/>
                    <a:ea typeface="Calibri" panose="020F0502020204030204" pitchFamily="34" charset="0"/>
                    <a:cs typeface="Arial" panose="020B0604020202020204" pitchFamily="34" charset="0"/>
                  </a:rPr>
                  <a:t>minh</a:t>
                </a:r>
                <a:r>
                  <a:rPr lang="en-US" sz="2400" dirty="0">
                    <a:solidFill>
                      <a:srgbClr val="002060"/>
                    </a:solidFill>
                    <a:effectLst/>
                    <a:latin typeface="Arial" panose="020B0604020202020204" pitchFamily="34" charset="0"/>
                    <a:ea typeface="Calibri" panose="020F0502020204030204" pitchFamily="34" charset="0"/>
                    <a:cs typeface="Arial" panose="020B0604020202020204" pitchFamily="34" charset="0"/>
                  </a:rPr>
                  <a:t> </a:t>
                </a:r>
                <a:r>
                  <a:rPr lang="en-US" sz="2400" dirty="0" err="1">
                    <a:solidFill>
                      <a:srgbClr val="002060"/>
                    </a:solidFill>
                    <a:effectLst/>
                    <a:latin typeface="Arial" panose="020B0604020202020204" pitchFamily="34" charset="0"/>
                    <a:ea typeface="Calibri" panose="020F0502020204030204" pitchFamily="34" charset="0"/>
                    <a:cs typeface="Arial" panose="020B0604020202020204" pitchFamily="34" charset="0"/>
                  </a:rPr>
                  <a:t>và</a:t>
                </a:r>
                <a:r>
                  <a:rPr lang="en-US" sz="2400" dirty="0">
                    <a:solidFill>
                      <a:srgbClr val="002060"/>
                    </a:solidFill>
                    <a:effectLst/>
                    <a:latin typeface="Arial" panose="020B0604020202020204" pitchFamily="34" charset="0"/>
                    <a:ea typeface="Calibri" panose="020F0502020204030204" pitchFamily="34" charset="0"/>
                    <a:cs typeface="Arial" panose="020B0604020202020204" pitchFamily="34" charset="0"/>
                  </a:rPr>
                  <a:t> </a:t>
                </a:r>
                <a:r>
                  <a:rPr lang="en-US" sz="2400" dirty="0" err="1">
                    <a:solidFill>
                      <a:srgbClr val="002060"/>
                    </a:solidFill>
                    <a:effectLst/>
                    <a:latin typeface="Arial" panose="020B0604020202020204" pitchFamily="34" charset="0"/>
                    <a:ea typeface="Calibri" panose="020F0502020204030204" pitchFamily="34" charset="0"/>
                    <a:cs typeface="Arial" panose="020B0604020202020204" pitchFamily="34" charset="0"/>
                  </a:rPr>
                  <a:t>xác</a:t>
                </a:r>
                <a:r>
                  <a:rPr lang="en-US" sz="2400" dirty="0">
                    <a:solidFill>
                      <a:srgbClr val="002060"/>
                    </a:solidFill>
                    <a:effectLst/>
                    <a:latin typeface="Arial" panose="020B0604020202020204" pitchFamily="34" charset="0"/>
                    <a:ea typeface="Calibri" panose="020F0502020204030204" pitchFamily="34" charset="0"/>
                    <a:cs typeface="Arial" panose="020B0604020202020204" pitchFamily="34" charset="0"/>
                  </a:rPr>
                  <a:t> </a:t>
                </a:r>
                <a:r>
                  <a:rPr lang="en-US" sz="2400" dirty="0" err="1">
                    <a:solidFill>
                      <a:srgbClr val="002060"/>
                    </a:solidFill>
                    <a:effectLst/>
                    <a:latin typeface="Arial" panose="020B0604020202020204" pitchFamily="34" charset="0"/>
                    <a:ea typeface="Calibri" panose="020F0502020204030204" pitchFamily="34" charset="0"/>
                    <a:cs typeface="Arial" panose="020B0604020202020204" pitchFamily="34" charset="0"/>
                  </a:rPr>
                  <a:t>thực</a:t>
                </a:r>
                <a:r>
                  <a:rPr lang="en-US" sz="2400" dirty="0">
                    <a:solidFill>
                      <a:srgbClr val="002060"/>
                    </a:solidFill>
                    <a:effectLst/>
                    <a:latin typeface="Arial" panose="020B0604020202020204" pitchFamily="34" charset="0"/>
                    <a:ea typeface="Calibri" panose="020F0502020204030204" pitchFamily="34" charset="0"/>
                    <a:cs typeface="Arial" panose="020B0604020202020204" pitchFamily="34" charset="0"/>
                  </a:rPr>
                  <a:t> </a:t>
                </a:r>
                <a:r>
                  <a:rPr lang="en-US" sz="2400" dirty="0" err="1">
                    <a:solidFill>
                      <a:srgbClr val="002060"/>
                    </a:solidFill>
                    <a:effectLst/>
                    <a:latin typeface="Arial" panose="020B0604020202020204" pitchFamily="34" charset="0"/>
                    <a:ea typeface="Calibri" panose="020F0502020204030204" pitchFamily="34" charset="0"/>
                    <a:cs typeface="Arial" panose="020B0604020202020204" pitchFamily="34" charset="0"/>
                  </a:rPr>
                  <a:t>hành</a:t>
                </a:r>
                <a:r>
                  <a:rPr lang="en-US" sz="2400" dirty="0">
                    <a:solidFill>
                      <a:srgbClr val="002060"/>
                    </a:solidFill>
                    <a:effectLst/>
                    <a:latin typeface="Arial" panose="020B0604020202020204" pitchFamily="34" charset="0"/>
                    <a:ea typeface="Calibri" panose="020F0502020204030204" pitchFamily="34" charset="0"/>
                    <a:cs typeface="Arial" panose="020B0604020202020204" pitchFamily="34" charset="0"/>
                  </a:rPr>
                  <a:t> </a:t>
                </a:r>
                <a:r>
                  <a:rPr lang="en-US" sz="2400" dirty="0" err="1">
                    <a:solidFill>
                      <a:srgbClr val="002060"/>
                    </a:solidFill>
                    <a:effectLst/>
                    <a:latin typeface="Arial" panose="020B0604020202020204" pitchFamily="34" charset="0"/>
                    <a:ea typeface="Calibri" panose="020F0502020204030204" pitchFamily="34" charset="0"/>
                    <a:cs typeface="Arial" panose="020B0604020202020204" pitchFamily="34" charset="0"/>
                  </a:rPr>
                  <a:t>động</a:t>
                </a:r>
                <a:endParaRPr lang="en-US" sz="2400" dirty="0">
                  <a:solidFill>
                    <a:srgbClr val="002060"/>
                  </a:solidFill>
                  <a:effectLst/>
                  <a:latin typeface="Arial" panose="020B0604020202020204" pitchFamily="34" charset="0"/>
                  <a:ea typeface="Calibri" panose="020F0502020204030204" pitchFamily="34" charset="0"/>
                  <a:cs typeface="Arial" panose="020B0604020202020204" pitchFamily="34" charset="0"/>
                </a:endParaRPr>
              </a:p>
            </p:txBody>
          </p:sp>
          <p:sp>
            <p:nvSpPr>
              <p:cNvPr id="17" name="TextBox 16">
                <a:extLst>
                  <a:ext uri="{FF2B5EF4-FFF2-40B4-BE49-F238E27FC236}">
                    <a16:creationId xmlns:a16="http://schemas.microsoft.com/office/drawing/2014/main" id="{A7FF114A-6FE9-4EF5-A3D3-D3B7D5F47592}"/>
                  </a:ext>
                </a:extLst>
              </p:cNvPr>
              <p:cNvSpPr txBox="1"/>
              <p:nvPr/>
            </p:nvSpPr>
            <p:spPr>
              <a:xfrm>
                <a:off x="3162661" y="1544839"/>
                <a:ext cx="8274598" cy="461665"/>
              </a:xfrm>
              <a:prstGeom prst="rect">
                <a:avLst/>
              </a:prstGeom>
              <a:noFill/>
            </p:spPr>
            <p:txBody>
              <a:bodyPr wrap="square">
                <a:spAutoFit/>
              </a:bodyPr>
              <a:lstStyle/>
              <a:p>
                <a:pPr lvl="0" algn="just"/>
                <a:r>
                  <a:rPr lang="en-US" sz="2400" dirty="0">
                    <a:solidFill>
                      <a:srgbClr val="002060"/>
                    </a:solidFill>
                    <a:effectLst/>
                    <a:latin typeface="Arial" panose="020B0604020202020204" pitchFamily="34" charset="0"/>
                    <a:ea typeface="Calibri" panose="020F0502020204030204" pitchFamily="34" charset="0"/>
                    <a:cs typeface="Arial" panose="020B0604020202020204" pitchFamily="34" charset="0"/>
                  </a:rPr>
                  <a:t>🔻 </a:t>
                </a:r>
                <a:r>
                  <a:rPr lang="en-US" sz="2400" dirty="0" err="1">
                    <a:solidFill>
                      <a:srgbClr val="002060"/>
                    </a:solidFill>
                    <a:effectLst/>
                    <a:latin typeface="Arial" panose="020B0604020202020204" pitchFamily="34" charset="0"/>
                    <a:ea typeface="Calibri" panose="020F0502020204030204" pitchFamily="34" charset="0"/>
                    <a:cs typeface="Arial" panose="020B0604020202020204" pitchFamily="34" charset="0"/>
                  </a:rPr>
                  <a:t>Tạo</a:t>
                </a:r>
                <a:r>
                  <a:rPr lang="en-US" sz="2400" dirty="0">
                    <a:solidFill>
                      <a:srgbClr val="002060"/>
                    </a:solidFill>
                    <a:effectLst/>
                    <a:latin typeface="Arial" panose="020B0604020202020204" pitchFamily="34" charset="0"/>
                    <a:ea typeface="Calibri" panose="020F0502020204030204" pitchFamily="34" charset="0"/>
                    <a:cs typeface="Arial" panose="020B0604020202020204" pitchFamily="34" charset="0"/>
                  </a:rPr>
                  <a:t> </a:t>
                </a:r>
                <a:r>
                  <a:rPr lang="en-US" sz="2400" dirty="0" err="1">
                    <a:solidFill>
                      <a:srgbClr val="002060"/>
                    </a:solidFill>
                    <a:effectLst/>
                    <a:latin typeface="Arial" panose="020B0604020202020204" pitchFamily="34" charset="0"/>
                    <a:ea typeface="Calibri" panose="020F0502020204030204" pitchFamily="34" charset="0"/>
                    <a:cs typeface="Arial" panose="020B0604020202020204" pitchFamily="34" charset="0"/>
                  </a:rPr>
                  <a:t>một</a:t>
                </a:r>
                <a:r>
                  <a:rPr lang="en-US" sz="2400" dirty="0">
                    <a:solidFill>
                      <a:srgbClr val="002060"/>
                    </a:solidFill>
                    <a:effectLst/>
                    <a:latin typeface="Arial" panose="020B0604020202020204" pitchFamily="34" charset="0"/>
                    <a:ea typeface="Calibri" panose="020F0502020204030204" pitchFamily="34" charset="0"/>
                    <a:cs typeface="Arial" panose="020B0604020202020204" pitchFamily="34" charset="0"/>
                  </a:rPr>
                  <a:t> </a:t>
                </a:r>
                <a:r>
                  <a:rPr lang="en-US" sz="2400" dirty="0" err="1">
                    <a:solidFill>
                      <a:srgbClr val="002060"/>
                    </a:solidFill>
                    <a:effectLst/>
                    <a:latin typeface="Arial" panose="020B0604020202020204" pitchFamily="34" charset="0"/>
                    <a:ea typeface="Calibri" panose="020F0502020204030204" pitchFamily="34" charset="0"/>
                    <a:cs typeface="Arial" panose="020B0604020202020204" pitchFamily="34" charset="0"/>
                  </a:rPr>
                  <a:t>phiên</a:t>
                </a:r>
                <a:r>
                  <a:rPr lang="en-US" sz="2400" dirty="0">
                    <a:solidFill>
                      <a:srgbClr val="002060"/>
                    </a:solidFill>
                    <a:effectLst/>
                    <a:latin typeface="Arial" panose="020B0604020202020204" pitchFamily="34" charset="0"/>
                    <a:ea typeface="Calibri" panose="020F0502020204030204" pitchFamily="34" charset="0"/>
                    <a:cs typeface="Arial" panose="020B0604020202020204" pitchFamily="34" charset="0"/>
                  </a:rPr>
                  <a:t> </a:t>
                </a:r>
                <a:r>
                  <a:rPr lang="en-US" sz="2400" dirty="0" err="1">
                    <a:solidFill>
                      <a:srgbClr val="002060"/>
                    </a:solidFill>
                    <a:effectLst/>
                    <a:latin typeface="Arial" panose="020B0604020202020204" pitchFamily="34" charset="0"/>
                    <a:ea typeface="Calibri" panose="020F0502020204030204" pitchFamily="34" charset="0"/>
                    <a:cs typeface="Arial" panose="020B0604020202020204" pitchFamily="34" charset="0"/>
                  </a:rPr>
                  <a:t>bản</a:t>
                </a:r>
                <a:r>
                  <a:rPr lang="en-US" sz="2400" dirty="0">
                    <a:solidFill>
                      <a:srgbClr val="002060"/>
                    </a:solidFill>
                    <a:effectLst/>
                    <a:latin typeface="Arial" panose="020B0604020202020204" pitchFamily="34" charset="0"/>
                    <a:ea typeface="Calibri" panose="020F0502020204030204" pitchFamily="34" charset="0"/>
                    <a:cs typeface="Arial" panose="020B0604020202020204" pitchFamily="34" charset="0"/>
                  </a:rPr>
                  <a:t> Selenium WebDriver</a:t>
                </a:r>
              </a:p>
            </p:txBody>
          </p:sp>
          <p:sp>
            <p:nvSpPr>
              <p:cNvPr id="18" name="TextBox 17">
                <a:extLst>
                  <a:ext uri="{FF2B5EF4-FFF2-40B4-BE49-F238E27FC236}">
                    <a16:creationId xmlns:a16="http://schemas.microsoft.com/office/drawing/2014/main" id="{BCC43305-1ACE-4031-A9A0-7866B062BD77}"/>
                  </a:ext>
                </a:extLst>
              </p:cNvPr>
              <p:cNvSpPr txBox="1"/>
              <p:nvPr/>
            </p:nvSpPr>
            <p:spPr>
              <a:xfrm>
                <a:off x="3162660" y="2271943"/>
                <a:ext cx="8274597" cy="461665"/>
              </a:xfrm>
              <a:prstGeom prst="rect">
                <a:avLst/>
              </a:prstGeom>
              <a:noFill/>
            </p:spPr>
            <p:txBody>
              <a:bodyPr wrap="square">
                <a:spAutoFit/>
              </a:bodyPr>
              <a:lstStyle/>
              <a:p>
                <a:pPr lvl="0" algn="just"/>
                <a:r>
                  <a:rPr lang="en-US" sz="2400">
                    <a:solidFill>
                      <a:srgbClr val="002060"/>
                    </a:solidFill>
                    <a:effectLst/>
                    <a:latin typeface="Arial" panose="020B0604020202020204" pitchFamily="34" charset="0"/>
                    <a:ea typeface="Calibri" panose="020F0502020204030204" pitchFamily="34" charset="0"/>
                    <a:cs typeface="Arial" panose="020B0604020202020204" pitchFamily="34" charset="0"/>
                  </a:rPr>
                  <a:t>🔻 Định </a:t>
                </a:r>
                <a:r>
                  <a:rPr lang="en-US" sz="2400" dirty="0" err="1">
                    <a:solidFill>
                      <a:srgbClr val="002060"/>
                    </a:solidFill>
                    <a:effectLst/>
                    <a:latin typeface="Arial" panose="020B0604020202020204" pitchFamily="34" charset="0"/>
                    <a:ea typeface="Calibri" panose="020F0502020204030204" pitchFamily="34" charset="0"/>
                    <a:cs typeface="Arial" panose="020B0604020202020204" pitchFamily="34" charset="0"/>
                  </a:rPr>
                  <a:t>cấu</a:t>
                </a:r>
                <a:r>
                  <a:rPr lang="en-US" sz="2400" dirty="0">
                    <a:solidFill>
                      <a:srgbClr val="002060"/>
                    </a:solidFill>
                    <a:effectLst/>
                    <a:latin typeface="Arial" panose="020B0604020202020204" pitchFamily="34" charset="0"/>
                    <a:ea typeface="Calibri" panose="020F0502020204030204" pitchFamily="34" charset="0"/>
                    <a:cs typeface="Arial" panose="020B0604020202020204" pitchFamily="34" charset="0"/>
                  </a:rPr>
                  <a:t> </a:t>
                </a:r>
                <a:r>
                  <a:rPr lang="en-US" sz="2400" dirty="0" err="1">
                    <a:solidFill>
                      <a:srgbClr val="002060"/>
                    </a:solidFill>
                    <a:effectLst/>
                    <a:latin typeface="Arial" panose="020B0604020202020204" pitchFamily="34" charset="0"/>
                    <a:ea typeface="Calibri" panose="020F0502020204030204" pitchFamily="34" charset="0"/>
                    <a:cs typeface="Arial" panose="020B0604020202020204" pitchFamily="34" charset="0"/>
                  </a:rPr>
                  <a:t>hình</a:t>
                </a:r>
                <a:r>
                  <a:rPr lang="en-US" sz="2400" dirty="0">
                    <a:solidFill>
                      <a:srgbClr val="002060"/>
                    </a:solidFill>
                    <a:effectLst/>
                    <a:latin typeface="Arial" panose="020B0604020202020204" pitchFamily="34" charset="0"/>
                    <a:ea typeface="Calibri" panose="020F0502020204030204" pitchFamily="34" charset="0"/>
                    <a:cs typeface="Arial" panose="020B0604020202020204" pitchFamily="34" charset="0"/>
                  </a:rPr>
                  <a:t> </a:t>
                </a:r>
                <a:r>
                  <a:rPr lang="en-US" sz="2400" dirty="0" err="1">
                    <a:solidFill>
                      <a:srgbClr val="002060"/>
                    </a:solidFill>
                    <a:effectLst/>
                    <a:latin typeface="Arial" panose="020B0604020202020204" pitchFamily="34" charset="0"/>
                    <a:ea typeface="Calibri" panose="020F0502020204030204" pitchFamily="34" charset="0"/>
                    <a:cs typeface="Arial" panose="020B0604020202020204" pitchFamily="34" charset="0"/>
                  </a:rPr>
                  <a:t>trình</a:t>
                </a:r>
                <a:r>
                  <a:rPr lang="en-US" sz="2400" dirty="0">
                    <a:solidFill>
                      <a:srgbClr val="002060"/>
                    </a:solidFill>
                    <a:effectLst/>
                    <a:latin typeface="Arial" panose="020B0604020202020204" pitchFamily="34" charset="0"/>
                    <a:ea typeface="Calibri" panose="020F0502020204030204" pitchFamily="34" charset="0"/>
                    <a:cs typeface="Arial" panose="020B0604020202020204" pitchFamily="34" charset="0"/>
                  </a:rPr>
                  <a:t> </a:t>
                </a:r>
                <a:r>
                  <a:rPr lang="en-US" sz="2400" dirty="0" err="1">
                    <a:solidFill>
                      <a:srgbClr val="002060"/>
                    </a:solidFill>
                    <a:effectLst/>
                    <a:latin typeface="Arial" panose="020B0604020202020204" pitchFamily="34" charset="0"/>
                    <a:ea typeface="Calibri" panose="020F0502020204030204" pitchFamily="34" charset="0"/>
                    <a:cs typeface="Arial" panose="020B0604020202020204" pitchFamily="34" charset="0"/>
                  </a:rPr>
                  <a:t>duyệt</a:t>
                </a:r>
                <a:r>
                  <a:rPr lang="en-US" sz="2400" dirty="0">
                    <a:solidFill>
                      <a:srgbClr val="002060"/>
                    </a:solidFill>
                    <a:effectLst/>
                    <a:latin typeface="Arial" panose="020B0604020202020204" pitchFamily="34" charset="0"/>
                    <a:ea typeface="Calibri" panose="020F0502020204030204" pitchFamily="34" charset="0"/>
                    <a:cs typeface="Arial" panose="020B0604020202020204" pitchFamily="34" charset="0"/>
                  </a:rPr>
                  <a:t> </a:t>
                </a:r>
                <a:r>
                  <a:rPr lang="en-US" sz="2400" dirty="0" err="1">
                    <a:solidFill>
                      <a:srgbClr val="002060"/>
                    </a:solidFill>
                    <a:effectLst/>
                    <a:latin typeface="Arial" panose="020B0604020202020204" pitchFamily="34" charset="0"/>
                    <a:ea typeface="Calibri" panose="020F0502020204030204" pitchFamily="34" charset="0"/>
                    <a:cs typeface="Arial" panose="020B0604020202020204" pitchFamily="34" charset="0"/>
                  </a:rPr>
                  <a:t>nếu</a:t>
                </a:r>
                <a:r>
                  <a:rPr lang="en-US" sz="2400" dirty="0">
                    <a:solidFill>
                      <a:srgbClr val="002060"/>
                    </a:solidFill>
                    <a:effectLst/>
                    <a:latin typeface="Arial" panose="020B0604020202020204" pitchFamily="34" charset="0"/>
                    <a:ea typeface="Calibri" panose="020F0502020204030204" pitchFamily="34" charset="0"/>
                    <a:cs typeface="Arial" panose="020B0604020202020204" pitchFamily="34" charset="0"/>
                  </a:rPr>
                  <a:t> </a:t>
                </a:r>
                <a:r>
                  <a:rPr lang="en-US" sz="2400" dirty="0" err="1">
                    <a:solidFill>
                      <a:srgbClr val="002060"/>
                    </a:solidFill>
                    <a:effectLst/>
                    <a:latin typeface="Arial" panose="020B0604020202020204" pitchFamily="34" charset="0"/>
                    <a:ea typeface="Calibri" panose="020F0502020204030204" pitchFamily="34" charset="0"/>
                    <a:cs typeface="Arial" panose="020B0604020202020204" pitchFamily="34" charset="0"/>
                  </a:rPr>
                  <a:t>được</a:t>
                </a:r>
                <a:r>
                  <a:rPr lang="en-US" sz="2400" dirty="0">
                    <a:solidFill>
                      <a:srgbClr val="002060"/>
                    </a:solidFill>
                    <a:effectLst/>
                    <a:latin typeface="Arial" panose="020B0604020202020204" pitchFamily="34" charset="0"/>
                    <a:ea typeface="Calibri" panose="020F0502020204030204" pitchFamily="34" charset="0"/>
                    <a:cs typeface="Arial" panose="020B0604020202020204" pitchFamily="34" charset="0"/>
                  </a:rPr>
                  <a:t> </a:t>
                </a:r>
                <a:r>
                  <a:rPr lang="en-US" sz="2400" dirty="0" err="1">
                    <a:solidFill>
                      <a:srgbClr val="002060"/>
                    </a:solidFill>
                    <a:effectLst/>
                    <a:latin typeface="Arial" panose="020B0604020202020204" pitchFamily="34" charset="0"/>
                    <a:ea typeface="Calibri" panose="020F0502020204030204" pitchFamily="34" charset="0"/>
                    <a:cs typeface="Arial" panose="020B0604020202020204" pitchFamily="34" charset="0"/>
                  </a:rPr>
                  <a:t>yêu</a:t>
                </a:r>
                <a:r>
                  <a:rPr lang="en-US" sz="2400" dirty="0">
                    <a:solidFill>
                      <a:srgbClr val="002060"/>
                    </a:solidFill>
                    <a:effectLst/>
                    <a:latin typeface="Arial" panose="020B0604020202020204" pitchFamily="34" charset="0"/>
                    <a:ea typeface="Calibri" panose="020F0502020204030204" pitchFamily="34" charset="0"/>
                    <a:cs typeface="Arial" panose="020B0604020202020204" pitchFamily="34" charset="0"/>
                  </a:rPr>
                  <a:t> </a:t>
                </a:r>
                <a:r>
                  <a:rPr lang="en-US" sz="2400" dirty="0" err="1">
                    <a:solidFill>
                      <a:srgbClr val="002060"/>
                    </a:solidFill>
                    <a:effectLst/>
                    <a:latin typeface="Arial" panose="020B0604020202020204" pitchFamily="34" charset="0"/>
                    <a:ea typeface="Calibri" panose="020F0502020204030204" pitchFamily="34" charset="0"/>
                    <a:cs typeface="Arial" panose="020B0604020202020204" pitchFamily="34" charset="0"/>
                  </a:rPr>
                  <a:t>cầu</a:t>
                </a:r>
                <a:endParaRPr lang="en-US" sz="2400" dirty="0">
                  <a:solidFill>
                    <a:srgbClr val="002060"/>
                  </a:solidFill>
                  <a:effectLst/>
                  <a:latin typeface="Arial" panose="020B0604020202020204" pitchFamily="34" charset="0"/>
                  <a:ea typeface="Calibri" panose="020F0502020204030204" pitchFamily="34" charset="0"/>
                  <a:cs typeface="Arial" panose="020B0604020202020204" pitchFamily="34" charset="0"/>
                </a:endParaRPr>
              </a:p>
            </p:txBody>
          </p:sp>
          <p:sp>
            <p:nvSpPr>
              <p:cNvPr id="19" name="TextBox 18">
                <a:extLst>
                  <a:ext uri="{FF2B5EF4-FFF2-40B4-BE49-F238E27FC236}">
                    <a16:creationId xmlns:a16="http://schemas.microsoft.com/office/drawing/2014/main" id="{0E65C69E-5910-4467-AFFD-5FFF0D61529C}"/>
                  </a:ext>
                </a:extLst>
              </p:cNvPr>
              <p:cNvSpPr txBox="1"/>
              <p:nvPr/>
            </p:nvSpPr>
            <p:spPr>
              <a:xfrm>
                <a:off x="3162661" y="2999047"/>
                <a:ext cx="7032687" cy="830997"/>
              </a:xfrm>
              <a:prstGeom prst="rect">
                <a:avLst/>
              </a:prstGeom>
              <a:noFill/>
            </p:spPr>
            <p:txBody>
              <a:bodyPr wrap="square">
                <a:spAutoFit/>
              </a:bodyPr>
              <a:lstStyle/>
              <a:p>
                <a:pPr lvl="0" algn="just"/>
                <a:r>
                  <a:rPr lang="en-US" sz="2400" dirty="0">
                    <a:solidFill>
                      <a:srgbClr val="002060"/>
                    </a:solidFill>
                    <a:effectLst/>
                    <a:latin typeface="Arial" panose="020B0604020202020204" pitchFamily="34" charset="0"/>
                    <a:ea typeface="Calibri" panose="020F0502020204030204" pitchFamily="34" charset="0"/>
                    <a:cs typeface="Arial" panose="020B0604020202020204" pitchFamily="34" charset="0"/>
                  </a:rPr>
                  <a:t>🔻 </a:t>
                </a:r>
                <a:r>
                  <a:rPr lang="en-US" sz="2400" dirty="0" err="1">
                    <a:solidFill>
                      <a:srgbClr val="002060"/>
                    </a:solidFill>
                    <a:effectLst/>
                    <a:latin typeface="Arial" panose="020B0604020202020204" pitchFamily="34" charset="0"/>
                    <a:ea typeface="Calibri" panose="020F0502020204030204" pitchFamily="34" charset="0"/>
                    <a:cs typeface="Arial" panose="020B0604020202020204" pitchFamily="34" charset="0"/>
                  </a:rPr>
                  <a:t>Điều</a:t>
                </a:r>
                <a:r>
                  <a:rPr lang="en-US" sz="2400" dirty="0">
                    <a:solidFill>
                      <a:srgbClr val="002060"/>
                    </a:solidFill>
                    <a:effectLst/>
                    <a:latin typeface="Arial" panose="020B0604020202020204" pitchFamily="34" charset="0"/>
                    <a:ea typeface="Calibri" panose="020F0502020204030204" pitchFamily="34" charset="0"/>
                    <a:cs typeface="Arial" panose="020B0604020202020204" pitchFamily="34" charset="0"/>
                  </a:rPr>
                  <a:t> </a:t>
                </a:r>
                <a:r>
                  <a:rPr lang="en-US" sz="2400" dirty="0" err="1">
                    <a:solidFill>
                      <a:srgbClr val="002060"/>
                    </a:solidFill>
                    <a:effectLst/>
                    <a:latin typeface="Arial" panose="020B0604020202020204" pitchFamily="34" charset="0"/>
                    <a:ea typeface="Calibri" panose="020F0502020204030204" pitchFamily="34" charset="0"/>
                    <a:cs typeface="Arial" panose="020B0604020202020204" pitchFamily="34" charset="0"/>
                  </a:rPr>
                  <a:t>hướng</a:t>
                </a:r>
                <a:r>
                  <a:rPr lang="en-US" sz="2400" dirty="0">
                    <a:solidFill>
                      <a:srgbClr val="002060"/>
                    </a:solidFill>
                    <a:effectLst/>
                    <a:latin typeface="Arial" panose="020B0604020202020204" pitchFamily="34" charset="0"/>
                    <a:ea typeface="Calibri" panose="020F0502020204030204" pitchFamily="34" charset="0"/>
                    <a:cs typeface="Arial" panose="020B0604020202020204" pitchFamily="34" charset="0"/>
                  </a:rPr>
                  <a:t> </a:t>
                </a:r>
                <a:r>
                  <a:rPr lang="en-US" sz="2400" dirty="0" err="1">
                    <a:solidFill>
                      <a:srgbClr val="002060"/>
                    </a:solidFill>
                    <a:effectLst/>
                    <a:latin typeface="Arial" panose="020B0604020202020204" pitchFamily="34" charset="0"/>
                    <a:ea typeface="Calibri" panose="020F0502020204030204" pitchFamily="34" charset="0"/>
                    <a:cs typeface="Arial" panose="020B0604020202020204" pitchFamily="34" charset="0"/>
                  </a:rPr>
                  <a:t>đến</a:t>
                </a:r>
                <a:r>
                  <a:rPr lang="en-US" sz="2400" dirty="0">
                    <a:solidFill>
                      <a:srgbClr val="002060"/>
                    </a:solidFill>
                    <a:effectLst/>
                    <a:latin typeface="Arial" panose="020B0604020202020204" pitchFamily="34" charset="0"/>
                    <a:ea typeface="Calibri" panose="020F0502020204030204" pitchFamily="34" charset="0"/>
                    <a:cs typeface="Arial" panose="020B0604020202020204" pitchFamily="34" charset="0"/>
                  </a:rPr>
                  <a:t> </a:t>
                </a:r>
                <a:r>
                  <a:rPr lang="en-US" sz="2400" dirty="0" err="1">
                    <a:solidFill>
                      <a:srgbClr val="002060"/>
                    </a:solidFill>
                    <a:effectLst/>
                    <a:latin typeface="Arial" panose="020B0604020202020204" pitchFamily="34" charset="0"/>
                    <a:ea typeface="Calibri" panose="020F0502020204030204" pitchFamily="34" charset="0"/>
                    <a:cs typeface="Arial" panose="020B0604020202020204" pitchFamily="34" charset="0"/>
                  </a:rPr>
                  <a:t>trang</a:t>
                </a:r>
                <a:r>
                  <a:rPr lang="en-US" sz="2400" dirty="0">
                    <a:solidFill>
                      <a:srgbClr val="002060"/>
                    </a:solidFill>
                    <a:effectLst/>
                    <a:latin typeface="Arial" panose="020B0604020202020204" pitchFamily="34" charset="0"/>
                    <a:ea typeface="Calibri" panose="020F0502020204030204" pitchFamily="34" charset="0"/>
                    <a:cs typeface="Arial" panose="020B0604020202020204" pitchFamily="34" charset="0"/>
                  </a:rPr>
                  <a:t> web </a:t>
                </a:r>
                <a:r>
                  <a:rPr lang="en-US" sz="2400" dirty="0" err="1">
                    <a:solidFill>
                      <a:srgbClr val="002060"/>
                    </a:solidFill>
                    <a:effectLst/>
                    <a:latin typeface="Arial" panose="020B0604020202020204" pitchFamily="34" charset="0"/>
                    <a:ea typeface="Calibri" panose="020F0502020204030204" pitchFamily="34" charset="0"/>
                    <a:cs typeface="Arial" panose="020B0604020202020204" pitchFamily="34" charset="0"/>
                  </a:rPr>
                  <a:t>được</a:t>
                </a:r>
                <a:r>
                  <a:rPr lang="en-US" sz="2400" dirty="0">
                    <a:solidFill>
                      <a:srgbClr val="002060"/>
                    </a:solidFill>
                    <a:effectLst/>
                    <a:latin typeface="Arial" panose="020B0604020202020204" pitchFamily="34" charset="0"/>
                    <a:ea typeface="Calibri" panose="020F0502020204030204" pitchFamily="34" charset="0"/>
                    <a:cs typeface="Arial" panose="020B0604020202020204" pitchFamily="34" charset="0"/>
                  </a:rPr>
                  <a:t> </a:t>
                </a:r>
                <a:r>
                  <a:rPr lang="en-US" sz="2400" dirty="0" err="1">
                    <a:solidFill>
                      <a:srgbClr val="002060"/>
                    </a:solidFill>
                    <a:effectLst/>
                    <a:latin typeface="Arial" panose="020B0604020202020204" pitchFamily="34" charset="0"/>
                    <a:ea typeface="Calibri" panose="020F0502020204030204" pitchFamily="34" charset="0"/>
                    <a:cs typeface="Arial" panose="020B0604020202020204" pitchFamily="34" charset="0"/>
                  </a:rPr>
                  <a:t>yêu</a:t>
                </a:r>
                <a:r>
                  <a:rPr lang="en-US" sz="2400" dirty="0">
                    <a:solidFill>
                      <a:srgbClr val="002060"/>
                    </a:solidFill>
                    <a:effectLst/>
                    <a:latin typeface="Arial" panose="020B0604020202020204" pitchFamily="34" charset="0"/>
                    <a:ea typeface="Calibri" panose="020F0502020204030204" pitchFamily="34" charset="0"/>
                    <a:cs typeface="Arial" panose="020B0604020202020204" pitchFamily="34" charset="0"/>
                  </a:rPr>
                  <a:t> </a:t>
                </a:r>
                <a:r>
                  <a:rPr lang="en-US" sz="2400" dirty="0" err="1">
                    <a:solidFill>
                      <a:srgbClr val="002060"/>
                    </a:solidFill>
                    <a:effectLst/>
                    <a:latin typeface="Arial" panose="020B0604020202020204" pitchFamily="34" charset="0"/>
                    <a:ea typeface="Calibri" panose="020F0502020204030204" pitchFamily="34" charset="0"/>
                    <a:cs typeface="Arial" panose="020B0604020202020204" pitchFamily="34" charset="0"/>
                  </a:rPr>
                  <a:t>cầu</a:t>
                </a:r>
                <a:r>
                  <a:rPr lang="en-US" sz="2400" dirty="0">
                    <a:solidFill>
                      <a:srgbClr val="002060"/>
                    </a:solidFill>
                    <a:effectLst/>
                    <a:latin typeface="Arial" panose="020B0604020202020204" pitchFamily="34" charset="0"/>
                    <a:ea typeface="Calibri" panose="020F0502020204030204" pitchFamily="34" charset="0"/>
                    <a:cs typeface="Arial" panose="020B0604020202020204" pitchFamily="34" charset="0"/>
                  </a:rPr>
                  <a:t> </a:t>
                </a:r>
                <a:r>
                  <a:rPr lang="en-US" sz="2400" dirty="0" err="1">
                    <a:solidFill>
                      <a:srgbClr val="002060"/>
                    </a:solidFill>
                    <a:effectLst/>
                    <a:latin typeface="Arial" panose="020B0604020202020204" pitchFamily="34" charset="0"/>
                    <a:ea typeface="Calibri" panose="020F0502020204030204" pitchFamily="34" charset="0"/>
                    <a:cs typeface="Arial" panose="020B0604020202020204" pitchFamily="34" charset="0"/>
                  </a:rPr>
                  <a:t>và</a:t>
                </a:r>
                <a:r>
                  <a:rPr lang="en-US" sz="2400" dirty="0">
                    <a:solidFill>
                      <a:srgbClr val="002060"/>
                    </a:solidFill>
                    <a:effectLst/>
                    <a:latin typeface="Arial" panose="020B0604020202020204" pitchFamily="34" charset="0"/>
                    <a:ea typeface="Calibri" panose="020F0502020204030204" pitchFamily="34" charset="0"/>
                    <a:cs typeface="Arial" panose="020B0604020202020204" pitchFamily="34" charset="0"/>
                  </a:rPr>
                  <a:t> </a:t>
                </a:r>
                <a:r>
                  <a:rPr lang="en-US" sz="2400" dirty="0" err="1">
                    <a:solidFill>
                      <a:srgbClr val="002060"/>
                    </a:solidFill>
                    <a:effectLst/>
                    <a:latin typeface="Arial" panose="020B0604020202020204" pitchFamily="34" charset="0"/>
                    <a:ea typeface="Calibri" panose="020F0502020204030204" pitchFamily="34" charset="0"/>
                    <a:cs typeface="Arial" panose="020B0604020202020204" pitchFamily="34" charset="0"/>
                  </a:rPr>
                  <a:t>tìm</a:t>
                </a:r>
                <a:r>
                  <a:rPr lang="en-US" sz="2400" dirty="0">
                    <a:solidFill>
                      <a:srgbClr val="002060"/>
                    </a:solidFill>
                    <a:effectLst/>
                    <a:latin typeface="Arial" panose="020B0604020202020204" pitchFamily="34" charset="0"/>
                    <a:ea typeface="Calibri" panose="020F0502020204030204" pitchFamily="34" charset="0"/>
                    <a:cs typeface="Arial" panose="020B0604020202020204" pitchFamily="34" charset="0"/>
                  </a:rPr>
                  <a:t> </a:t>
                </a:r>
                <a:r>
                  <a:rPr lang="en-US" sz="2400" dirty="0" err="1">
                    <a:solidFill>
                      <a:srgbClr val="002060"/>
                    </a:solidFill>
                    <a:effectLst/>
                    <a:latin typeface="Arial" panose="020B0604020202020204" pitchFamily="34" charset="0"/>
                    <a:ea typeface="Calibri" panose="020F0502020204030204" pitchFamily="34" charset="0"/>
                    <a:cs typeface="Arial" panose="020B0604020202020204" pitchFamily="34" charset="0"/>
                  </a:rPr>
                  <a:t>phần</a:t>
                </a:r>
                <a:r>
                  <a:rPr lang="en-US" sz="2400" dirty="0">
                    <a:solidFill>
                      <a:srgbClr val="002060"/>
                    </a:solidFill>
                    <a:effectLst/>
                    <a:latin typeface="Arial" panose="020B0604020202020204" pitchFamily="34" charset="0"/>
                    <a:ea typeface="Calibri" panose="020F0502020204030204" pitchFamily="34" charset="0"/>
                    <a:cs typeface="Arial" panose="020B0604020202020204" pitchFamily="34" charset="0"/>
                  </a:rPr>
                  <a:t> </a:t>
                </a:r>
                <a:r>
                  <a:rPr lang="en-US" sz="2400" dirty="0" err="1">
                    <a:solidFill>
                      <a:srgbClr val="002060"/>
                    </a:solidFill>
                    <a:effectLst/>
                    <a:latin typeface="Arial" panose="020B0604020202020204" pitchFamily="34" charset="0"/>
                    <a:ea typeface="Calibri" panose="020F0502020204030204" pitchFamily="34" charset="0"/>
                    <a:cs typeface="Arial" panose="020B0604020202020204" pitchFamily="34" charset="0"/>
                  </a:rPr>
                  <a:t>tử</a:t>
                </a:r>
                <a:r>
                  <a:rPr lang="en-US" sz="2400" dirty="0">
                    <a:solidFill>
                      <a:srgbClr val="002060"/>
                    </a:solidFill>
                    <a:effectLst/>
                    <a:latin typeface="Arial" panose="020B0604020202020204" pitchFamily="34" charset="0"/>
                    <a:ea typeface="Calibri" panose="020F0502020204030204" pitchFamily="34" charset="0"/>
                    <a:cs typeface="Arial" panose="020B0604020202020204" pitchFamily="34" charset="0"/>
                  </a:rPr>
                  <a:t> web </a:t>
                </a:r>
                <a:r>
                  <a:rPr lang="en-US" sz="2400" dirty="0" err="1">
                    <a:solidFill>
                      <a:srgbClr val="002060"/>
                    </a:solidFill>
                    <a:effectLst/>
                    <a:latin typeface="Arial" panose="020B0604020202020204" pitchFamily="34" charset="0"/>
                    <a:ea typeface="Calibri" panose="020F0502020204030204" pitchFamily="34" charset="0"/>
                    <a:cs typeface="Arial" panose="020B0604020202020204" pitchFamily="34" charset="0"/>
                  </a:rPr>
                  <a:t>có</a:t>
                </a:r>
                <a:r>
                  <a:rPr lang="en-US" sz="2400" dirty="0">
                    <a:solidFill>
                      <a:srgbClr val="002060"/>
                    </a:solidFill>
                    <a:effectLst/>
                    <a:latin typeface="Arial" panose="020B0604020202020204" pitchFamily="34" charset="0"/>
                    <a:ea typeface="Calibri" panose="020F0502020204030204" pitchFamily="34" charset="0"/>
                    <a:cs typeface="Arial" panose="020B0604020202020204" pitchFamily="34" charset="0"/>
                  </a:rPr>
                  <a:t> </a:t>
                </a:r>
                <a:r>
                  <a:rPr lang="en-US" sz="2400" dirty="0" err="1">
                    <a:solidFill>
                      <a:srgbClr val="002060"/>
                    </a:solidFill>
                    <a:effectLst/>
                    <a:latin typeface="Arial" panose="020B0604020202020204" pitchFamily="34" charset="0"/>
                    <a:ea typeface="Calibri" panose="020F0502020204030204" pitchFamily="34" charset="0"/>
                    <a:cs typeface="Arial" panose="020B0604020202020204" pitchFamily="34" charset="0"/>
                  </a:rPr>
                  <a:t>liên</a:t>
                </a:r>
                <a:r>
                  <a:rPr lang="en-US" sz="2400" dirty="0">
                    <a:solidFill>
                      <a:srgbClr val="002060"/>
                    </a:solidFill>
                    <a:effectLst/>
                    <a:latin typeface="Arial" panose="020B0604020202020204" pitchFamily="34" charset="0"/>
                    <a:ea typeface="Calibri" panose="020F0502020204030204" pitchFamily="34" charset="0"/>
                    <a:cs typeface="Arial" panose="020B0604020202020204" pitchFamily="34" charset="0"/>
                  </a:rPr>
                  <a:t> </a:t>
                </a:r>
                <a:r>
                  <a:rPr lang="en-US" sz="2400" dirty="0" err="1">
                    <a:solidFill>
                      <a:srgbClr val="002060"/>
                    </a:solidFill>
                    <a:effectLst/>
                    <a:latin typeface="Arial" panose="020B0604020202020204" pitchFamily="34" charset="0"/>
                    <a:ea typeface="Calibri" panose="020F0502020204030204" pitchFamily="34" charset="0"/>
                    <a:cs typeface="Arial" panose="020B0604020202020204" pitchFamily="34" charset="0"/>
                  </a:rPr>
                  <a:t>quan</a:t>
                </a:r>
                <a:endParaRPr lang="en-US" sz="2400" dirty="0">
                  <a:solidFill>
                    <a:srgbClr val="002060"/>
                  </a:solidFill>
                  <a:effectLst/>
                  <a:latin typeface="Arial" panose="020B0604020202020204" pitchFamily="34" charset="0"/>
                  <a:ea typeface="Calibri" panose="020F0502020204030204" pitchFamily="34" charset="0"/>
                  <a:cs typeface="Arial" panose="020B0604020202020204" pitchFamily="34" charset="0"/>
                </a:endParaRPr>
              </a:p>
            </p:txBody>
          </p:sp>
          <p:sp>
            <p:nvSpPr>
              <p:cNvPr id="20" name="TextBox 19">
                <a:extLst>
                  <a:ext uri="{FF2B5EF4-FFF2-40B4-BE49-F238E27FC236}">
                    <a16:creationId xmlns:a16="http://schemas.microsoft.com/office/drawing/2014/main" id="{A5BD8A63-F71B-490A-9C30-6CB456087E6A}"/>
                  </a:ext>
                </a:extLst>
              </p:cNvPr>
              <p:cNvSpPr txBox="1"/>
              <p:nvPr/>
            </p:nvSpPr>
            <p:spPr>
              <a:xfrm>
                <a:off x="3162661" y="4095483"/>
                <a:ext cx="8274596" cy="461665"/>
              </a:xfrm>
              <a:prstGeom prst="rect">
                <a:avLst/>
              </a:prstGeom>
              <a:noFill/>
            </p:spPr>
            <p:txBody>
              <a:bodyPr wrap="square">
                <a:spAutoFit/>
              </a:bodyPr>
              <a:lstStyle/>
              <a:p>
                <a:pPr lvl="0" algn="just"/>
                <a:r>
                  <a:rPr lang="en-US" sz="2400">
                    <a:solidFill>
                      <a:srgbClr val="002060"/>
                    </a:solidFill>
                    <a:effectLst/>
                    <a:latin typeface="Arial" panose="020B0604020202020204" pitchFamily="34" charset="0"/>
                    <a:ea typeface="Calibri" panose="020F0502020204030204" pitchFamily="34" charset="0"/>
                    <a:cs typeface="Arial" panose="020B0604020202020204" pitchFamily="34" charset="0"/>
                  </a:rPr>
                  <a:t>🔻 Thực </a:t>
                </a:r>
                <a:r>
                  <a:rPr lang="en-US" sz="2400" dirty="0" err="1">
                    <a:solidFill>
                      <a:srgbClr val="002060"/>
                    </a:solidFill>
                    <a:effectLst/>
                    <a:latin typeface="Arial" panose="020B0604020202020204" pitchFamily="34" charset="0"/>
                    <a:ea typeface="Calibri" panose="020F0502020204030204" pitchFamily="34" charset="0"/>
                    <a:cs typeface="Arial" panose="020B0604020202020204" pitchFamily="34" charset="0"/>
                  </a:rPr>
                  <a:t>hiện</a:t>
                </a:r>
                <a:r>
                  <a:rPr lang="en-US" sz="2400" dirty="0">
                    <a:solidFill>
                      <a:srgbClr val="002060"/>
                    </a:solidFill>
                    <a:effectLst/>
                    <a:latin typeface="Arial" panose="020B0604020202020204" pitchFamily="34" charset="0"/>
                    <a:ea typeface="Calibri" panose="020F0502020204030204" pitchFamily="34" charset="0"/>
                    <a:cs typeface="Arial" panose="020B0604020202020204" pitchFamily="34" charset="0"/>
                  </a:rPr>
                  <a:t> </a:t>
                </a:r>
                <a:r>
                  <a:rPr lang="en-US" sz="2400" dirty="0" err="1">
                    <a:solidFill>
                      <a:srgbClr val="002060"/>
                    </a:solidFill>
                    <a:effectLst/>
                    <a:latin typeface="Arial" panose="020B0604020202020204" pitchFamily="34" charset="0"/>
                    <a:ea typeface="Calibri" panose="020F0502020204030204" pitchFamily="34" charset="0"/>
                    <a:cs typeface="Arial" panose="020B0604020202020204" pitchFamily="34" charset="0"/>
                  </a:rPr>
                  <a:t>hành</a:t>
                </a:r>
                <a:r>
                  <a:rPr lang="en-US" sz="2400" dirty="0">
                    <a:solidFill>
                      <a:srgbClr val="002060"/>
                    </a:solidFill>
                    <a:effectLst/>
                    <a:latin typeface="Arial" panose="020B0604020202020204" pitchFamily="34" charset="0"/>
                    <a:ea typeface="Calibri" panose="020F0502020204030204" pitchFamily="34" charset="0"/>
                    <a:cs typeface="Arial" panose="020B0604020202020204" pitchFamily="34" charset="0"/>
                  </a:rPr>
                  <a:t> </a:t>
                </a:r>
                <a:r>
                  <a:rPr lang="en-US" sz="2400" dirty="0" err="1">
                    <a:solidFill>
                      <a:srgbClr val="002060"/>
                    </a:solidFill>
                    <a:effectLst/>
                    <a:latin typeface="Arial" panose="020B0604020202020204" pitchFamily="34" charset="0"/>
                    <a:ea typeface="Calibri" panose="020F0502020204030204" pitchFamily="34" charset="0"/>
                    <a:cs typeface="Arial" panose="020B0604020202020204" pitchFamily="34" charset="0"/>
                  </a:rPr>
                  <a:t>động</a:t>
                </a:r>
                <a:r>
                  <a:rPr lang="en-US" sz="2400" dirty="0">
                    <a:solidFill>
                      <a:srgbClr val="002060"/>
                    </a:solidFill>
                    <a:effectLst/>
                    <a:latin typeface="Arial" panose="020B0604020202020204" pitchFamily="34" charset="0"/>
                    <a:ea typeface="Calibri" panose="020F0502020204030204" pitchFamily="34" charset="0"/>
                    <a:cs typeface="Arial" panose="020B0604020202020204" pitchFamily="34" charset="0"/>
                  </a:rPr>
                  <a:t> </a:t>
                </a:r>
                <a:r>
                  <a:rPr lang="en-US" sz="2400" dirty="0" err="1">
                    <a:solidFill>
                      <a:srgbClr val="002060"/>
                    </a:solidFill>
                    <a:effectLst/>
                    <a:latin typeface="Arial" panose="020B0604020202020204" pitchFamily="34" charset="0"/>
                    <a:ea typeface="Calibri" panose="020F0502020204030204" pitchFamily="34" charset="0"/>
                    <a:cs typeface="Arial" panose="020B0604020202020204" pitchFamily="34" charset="0"/>
                  </a:rPr>
                  <a:t>trên</a:t>
                </a:r>
                <a:r>
                  <a:rPr lang="en-US" sz="2400" dirty="0">
                    <a:solidFill>
                      <a:srgbClr val="002060"/>
                    </a:solidFill>
                    <a:effectLst/>
                    <a:latin typeface="Arial" panose="020B0604020202020204" pitchFamily="34" charset="0"/>
                    <a:ea typeface="Calibri" panose="020F0502020204030204" pitchFamily="34" charset="0"/>
                    <a:cs typeface="Arial" panose="020B0604020202020204" pitchFamily="34" charset="0"/>
                  </a:rPr>
                  <a:t> </a:t>
                </a:r>
                <a:r>
                  <a:rPr lang="en-US" sz="2400" dirty="0" err="1">
                    <a:solidFill>
                      <a:srgbClr val="002060"/>
                    </a:solidFill>
                    <a:effectLst/>
                    <a:latin typeface="Arial" panose="020B0604020202020204" pitchFamily="34" charset="0"/>
                    <a:ea typeface="Calibri" panose="020F0502020204030204" pitchFamily="34" charset="0"/>
                    <a:cs typeface="Arial" panose="020B0604020202020204" pitchFamily="34" charset="0"/>
                  </a:rPr>
                  <a:t>phần</a:t>
                </a:r>
                <a:r>
                  <a:rPr lang="en-US" sz="2400" dirty="0">
                    <a:solidFill>
                      <a:srgbClr val="002060"/>
                    </a:solidFill>
                    <a:effectLst/>
                    <a:latin typeface="Arial" panose="020B0604020202020204" pitchFamily="34" charset="0"/>
                    <a:ea typeface="Calibri" panose="020F0502020204030204" pitchFamily="34" charset="0"/>
                    <a:cs typeface="Arial" panose="020B0604020202020204" pitchFamily="34" charset="0"/>
                  </a:rPr>
                  <a:t> </a:t>
                </a:r>
                <a:r>
                  <a:rPr lang="en-US" sz="2400" dirty="0" err="1">
                    <a:solidFill>
                      <a:srgbClr val="002060"/>
                    </a:solidFill>
                    <a:effectLst/>
                    <a:latin typeface="Arial" panose="020B0604020202020204" pitchFamily="34" charset="0"/>
                    <a:ea typeface="Calibri" panose="020F0502020204030204" pitchFamily="34" charset="0"/>
                    <a:cs typeface="Arial" panose="020B0604020202020204" pitchFamily="34" charset="0"/>
                  </a:rPr>
                  <a:t>tử</a:t>
                </a:r>
                <a:r>
                  <a:rPr lang="en-US" sz="2400" dirty="0">
                    <a:solidFill>
                      <a:srgbClr val="002060"/>
                    </a:solidFill>
                    <a:effectLst/>
                    <a:latin typeface="Arial" panose="020B0604020202020204" pitchFamily="34" charset="0"/>
                    <a:ea typeface="Calibri" panose="020F0502020204030204" pitchFamily="34" charset="0"/>
                    <a:cs typeface="Arial" panose="020B0604020202020204" pitchFamily="34" charset="0"/>
                  </a:rPr>
                  <a:t> web</a:t>
                </a:r>
              </a:p>
            </p:txBody>
          </p:sp>
        </p:grpSp>
      </p:grpSp>
    </p:spTree>
    <p:extLst>
      <p:ext uri="{BB962C8B-B14F-4D97-AF65-F5344CB8AC3E}">
        <p14:creationId xmlns:p14="http://schemas.microsoft.com/office/powerpoint/2010/main" val="23357449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 name="Group 35">
            <a:extLst>
              <a:ext uri="{FF2B5EF4-FFF2-40B4-BE49-F238E27FC236}">
                <a16:creationId xmlns:a16="http://schemas.microsoft.com/office/drawing/2014/main" id="{AA19116A-FA72-453E-BCA4-4D64911B294F}"/>
              </a:ext>
            </a:extLst>
          </p:cNvPr>
          <p:cNvGrpSpPr/>
          <p:nvPr/>
        </p:nvGrpSpPr>
        <p:grpSpPr>
          <a:xfrm>
            <a:off x="255018" y="191665"/>
            <a:ext cx="11582401" cy="6355400"/>
            <a:chOff x="304800" y="502600"/>
            <a:chExt cx="11582401" cy="6355400"/>
          </a:xfrm>
        </p:grpSpPr>
        <p:grpSp>
          <p:nvGrpSpPr>
            <p:cNvPr id="26" name="Group 25">
              <a:extLst>
                <a:ext uri="{FF2B5EF4-FFF2-40B4-BE49-F238E27FC236}">
                  <a16:creationId xmlns:a16="http://schemas.microsoft.com/office/drawing/2014/main" id="{740D6E26-2A9D-4BF3-B5ED-F51346BACDD9}"/>
                </a:ext>
              </a:extLst>
            </p:cNvPr>
            <p:cNvGrpSpPr/>
            <p:nvPr/>
          </p:nvGrpSpPr>
          <p:grpSpPr>
            <a:xfrm>
              <a:off x="304800" y="502600"/>
              <a:ext cx="11582401" cy="5852800"/>
              <a:chOff x="304800" y="269081"/>
              <a:chExt cx="11582401" cy="5852800"/>
            </a:xfrm>
          </p:grpSpPr>
          <p:grpSp>
            <p:nvGrpSpPr>
              <p:cNvPr id="23" name="Group 22">
                <a:extLst>
                  <a:ext uri="{FF2B5EF4-FFF2-40B4-BE49-F238E27FC236}">
                    <a16:creationId xmlns:a16="http://schemas.microsoft.com/office/drawing/2014/main" id="{829CF90E-1FFE-49C5-8DA3-27B7FD1BC2BE}"/>
                  </a:ext>
                </a:extLst>
              </p:cNvPr>
              <p:cNvGrpSpPr/>
              <p:nvPr/>
            </p:nvGrpSpPr>
            <p:grpSpPr>
              <a:xfrm>
                <a:off x="304800" y="269081"/>
                <a:ext cx="11582401" cy="2793842"/>
                <a:chOff x="1208683" y="269081"/>
                <a:chExt cx="11582401" cy="2793842"/>
              </a:xfrm>
            </p:grpSpPr>
            <p:grpSp>
              <p:nvGrpSpPr>
                <p:cNvPr id="17" name="Group 16">
                  <a:extLst>
                    <a:ext uri="{FF2B5EF4-FFF2-40B4-BE49-F238E27FC236}">
                      <a16:creationId xmlns:a16="http://schemas.microsoft.com/office/drawing/2014/main" id="{E2098036-801E-40F8-9951-7F1C85E6F788}"/>
                    </a:ext>
                  </a:extLst>
                </p:cNvPr>
                <p:cNvGrpSpPr/>
                <p:nvPr/>
              </p:nvGrpSpPr>
              <p:grpSpPr>
                <a:xfrm>
                  <a:off x="9594283" y="304879"/>
                  <a:ext cx="3196801" cy="2722247"/>
                  <a:chOff x="203538" y="935353"/>
                  <a:chExt cx="5541744" cy="4719091"/>
                </a:xfrm>
              </p:grpSpPr>
              <p:grpSp>
                <p:nvGrpSpPr>
                  <p:cNvPr id="5" name="Group 4">
                    <a:extLst>
                      <a:ext uri="{FF2B5EF4-FFF2-40B4-BE49-F238E27FC236}">
                        <a16:creationId xmlns:a16="http://schemas.microsoft.com/office/drawing/2014/main" id="{C7578FC7-B35A-4BCD-8CD3-6C96F1C2072B}"/>
                      </a:ext>
                    </a:extLst>
                  </p:cNvPr>
                  <p:cNvGrpSpPr/>
                  <p:nvPr/>
                </p:nvGrpSpPr>
                <p:grpSpPr>
                  <a:xfrm>
                    <a:off x="986774" y="935353"/>
                    <a:ext cx="3975272" cy="3975272"/>
                    <a:chOff x="172984" y="1140211"/>
                    <a:chExt cx="3975272" cy="3975272"/>
                  </a:xfrm>
                </p:grpSpPr>
                <p:pic>
                  <p:nvPicPr>
                    <p:cNvPr id="9" name="Picture 8">
                      <a:extLst>
                        <a:ext uri="{FF2B5EF4-FFF2-40B4-BE49-F238E27FC236}">
                          <a16:creationId xmlns:a16="http://schemas.microsoft.com/office/drawing/2014/main" id="{47838BFD-366D-4EDF-8D6B-7DD08C63783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1114" y="1247531"/>
                      <a:ext cx="3599011" cy="3760631"/>
                    </a:xfrm>
                    <a:prstGeom prst="rect">
                      <a:avLst/>
                    </a:prstGeom>
                  </p:spPr>
                </p:pic>
                <p:sp>
                  <p:nvSpPr>
                    <p:cNvPr id="10" name="Rectangle 9">
                      <a:extLst>
                        <a:ext uri="{FF2B5EF4-FFF2-40B4-BE49-F238E27FC236}">
                          <a16:creationId xmlns:a16="http://schemas.microsoft.com/office/drawing/2014/main" id="{10BB41DA-36F8-4C42-9452-7463C8D20EB2}"/>
                        </a:ext>
                      </a:extLst>
                    </p:cNvPr>
                    <p:cNvSpPr/>
                    <p:nvPr/>
                  </p:nvSpPr>
                  <p:spPr>
                    <a:xfrm>
                      <a:off x="172984" y="1140211"/>
                      <a:ext cx="3975272" cy="3975272"/>
                    </a:xfrm>
                    <a:prstGeom prst="rect">
                      <a:avLst/>
                    </a:prstGeom>
                    <a:noFill/>
                    <a:ln w="19050">
                      <a:solidFill>
                        <a:srgbClr val="4EC1E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001"/>
                    </a:p>
                  </p:txBody>
                </p:sp>
              </p:grpSp>
              <p:pic>
                <p:nvPicPr>
                  <p:cNvPr id="16" name="Picture 15">
                    <a:extLst>
                      <a:ext uri="{FF2B5EF4-FFF2-40B4-BE49-F238E27FC236}">
                        <a16:creationId xmlns:a16="http://schemas.microsoft.com/office/drawing/2014/main" id="{423B81C5-011A-48EC-B68C-822F5EB97D1E}"/>
                      </a:ext>
                    </a:extLst>
                  </p:cNvPr>
                  <p:cNvPicPr>
                    <a:picLocks noChangeAspect="1"/>
                  </p:cNvPicPr>
                  <p:nvPr/>
                </p:nvPicPr>
                <p:blipFill>
                  <a:blip r:embed="rId3"/>
                  <a:stretch>
                    <a:fillRect/>
                  </a:stretch>
                </p:blipFill>
                <p:spPr>
                  <a:xfrm>
                    <a:off x="203538" y="4526586"/>
                    <a:ext cx="5541744" cy="1127858"/>
                  </a:xfrm>
                  <a:prstGeom prst="rect">
                    <a:avLst/>
                  </a:prstGeom>
                </p:spPr>
              </p:pic>
            </p:grpSp>
            <p:sp>
              <p:nvSpPr>
                <p:cNvPr id="19" name="TextBox 18">
                  <a:extLst>
                    <a:ext uri="{FF2B5EF4-FFF2-40B4-BE49-F238E27FC236}">
                      <a16:creationId xmlns:a16="http://schemas.microsoft.com/office/drawing/2014/main" id="{7CA61C79-D1CE-4F23-95FE-C0B0448D44B8}"/>
                    </a:ext>
                  </a:extLst>
                </p:cNvPr>
                <p:cNvSpPr txBox="1"/>
                <p:nvPr/>
              </p:nvSpPr>
              <p:spPr>
                <a:xfrm>
                  <a:off x="1208683" y="269081"/>
                  <a:ext cx="8239777" cy="2793842"/>
                </a:xfrm>
                <a:prstGeom prst="rect">
                  <a:avLst/>
                </a:prstGeom>
                <a:noFill/>
              </p:spPr>
              <p:txBody>
                <a:bodyPr wrap="square">
                  <a:spAutoFit/>
                </a:bodyPr>
                <a:lstStyle/>
                <a:p>
                  <a:pPr marL="228600" marR="30480" indent="34925" algn="just">
                    <a:lnSpc>
                      <a:spcPct val="150000"/>
                    </a:lnSpc>
                    <a:spcAft>
                      <a:spcPts val="1200"/>
                    </a:spcAft>
                  </a:pPr>
                  <a:r>
                    <a:rPr lang="en-US" sz="2400">
                      <a:solidFill>
                        <a:srgbClr val="002060"/>
                      </a:solidFill>
                      <a:effectLst/>
                      <a:latin typeface="Arial" panose="020B0604020202020204" pitchFamily="34" charset="0"/>
                      <a:ea typeface="Times New Roman" panose="02020603050405020304" pitchFamily="18" charset="0"/>
                      <a:cs typeface="Arial" panose="020B0604020202020204" pitchFamily="34" charset="0"/>
                    </a:rPr>
                    <a:t>Selenium Grid là một công cụ </a:t>
                  </a:r>
                  <a:r>
                    <a:rPr lang="en-US" sz="2400" b="1">
                      <a:solidFill>
                        <a:srgbClr val="002060"/>
                      </a:solidFill>
                      <a:effectLst/>
                      <a:latin typeface="Arial" panose="020B0604020202020204" pitchFamily="34" charset="0"/>
                      <a:ea typeface="Times New Roman" panose="02020603050405020304" pitchFamily="18" charset="0"/>
                      <a:cs typeface="Arial" panose="020B0604020202020204" pitchFamily="34" charset="0"/>
                    </a:rPr>
                    <a:t>được sử dụng cùng với Selenium RC để chạy kiểm thử song song</a:t>
                  </a:r>
                  <a:r>
                    <a:rPr lang="en-US" sz="2400">
                      <a:solidFill>
                        <a:srgbClr val="002060"/>
                      </a:solidFill>
                      <a:effectLst/>
                      <a:latin typeface="Arial" panose="020B0604020202020204" pitchFamily="34" charset="0"/>
                      <a:ea typeface="Times New Roman" panose="02020603050405020304" pitchFamily="18" charset="0"/>
                      <a:cs typeface="Arial" panose="020B0604020202020204" pitchFamily="34" charset="0"/>
                    </a:rPr>
                    <a:t> trên các máy khác nhau và các trình duyệt khác nhau cùng một lúc. Thực thi song song có nghĩa là chạy nhiều kiểm thử cùng một lúc.</a:t>
                  </a:r>
                  <a:endParaRPr lang="en-US" sz="2400" dirty="0">
                    <a:solidFill>
                      <a:srgbClr val="002060"/>
                    </a:solidFill>
                    <a:effectLst/>
                    <a:latin typeface="Arial" panose="020B0604020202020204" pitchFamily="34" charset="0"/>
                    <a:ea typeface="Times New Roman" panose="02020603050405020304" pitchFamily="18" charset="0"/>
                    <a:cs typeface="Arial" panose="020B0604020202020204" pitchFamily="34" charset="0"/>
                  </a:endParaRPr>
                </a:p>
              </p:txBody>
            </p:sp>
          </p:grpSp>
          <p:sp>
            <p:nvSpPr>
              <p:cNvPr id="22" name="TextBox 21">
                <a:extLst>
                  <a:ext uri="{FF2B5EF4-FFF2-40B4-BE49-F238E27FC236}">
                    <a16:creationId xmlns:a16="http://schemas.microsoft.com/office/drawing/2014/main" id="{B0DC320F-BD2F-4410-8FA3-6988ADA2D663}"/>
                  </a:ext>
                </a:extLst>
              </p:cNvPr>
              <p:cNvSpPr txBox="1"/>
              <p:nvPr/>
            </p:nvSpPr>
            <p:spPr>
              <a:xfrm>
                <a:off x="427203" y="3333413"/>
                <a:ext cx="3651311" cy="461665"/>
              </a:xfrm>
              <a:prstGeom prst="rect">
                <a:avLst/>
              </a:prstGeom>
              <a:solidFill>
                <a:srgbClr val="FFFF66"/>
              </a:solidFill>
            </p:spPr>
            <p:txBody>
              <a:bodyPr wrap="square" rtlCol="0">
                <a:spAutoFit/>
              </a:bodyPr>
              <a:lstStyle>
                <a:defPPr>
                  <a:defRPr lang="en-US"/>
                </a:defPPr>
                <a:lvl1pPr algn="ctr">
                  <a:defRPr sz="6000" b="1">
                    <a:latin typeface="UTM Futura Extra" panose="02040603050506020204" pitchFamily="18" charset="0"/>
                    <a:ea typeface="Segoe UI Black" panose="020B0A02040204020203" pitchFamily="34" charset="0"/>
                    <a:cs typeface="Segoe UI" panose="020B0502040204020203" pitchFamily="34" charset="0"/>
                  </a:defRPr>
                </a:lvl1pPr>
              </a:lstStyle>
              <a:p>
                <a:r>
                  <a:rPr lang="vi-VN" sz="2400">
                    <a:solidFill>
                      <a:schemeClr val="accent5">
                        <a:lumMod val="60000"/>
                        <a:lumOff val="40000"/>
                      </a:schemeClr>
                    </a:solidFill>
                    <a:latin typeface="Arial" panose="020B0604020202020204" pitchFamily="34" charset="0"/>
                    <a:cs typeface="Arial" panose="020B0604020202020204" pitchFamily="34" charset="0"/>
                  </a:rPr>
                  <a:t>TÍNH NĂNG, ĐẶC ĐIỂM</a:t>
                </a:r>
              </a:p>
            </p:txBody>
          </p:sp>
          <p:sp>
            <p:nvSpPr>
              <p:cNvPr id="25" name="TextBox 24">
                <a:extLst>
                  <a:ext uri="{FF2B5EF4-FFF2-40B4-BE49-F238E27FC236}">
                    <a16:creationId xmlns:a16="http://schemas.microsoft.com/office/drawing/2014/main" id="{8071063A-25AB-42A1-95AC-AEABCFDBA27A}"/>
                  </a:ext>
                </a:extLst>
              </p:cNvPr>
              <p:cNvSpPr txBox="1"/>
              <p:nvPr/>
            </p:nvSpPr>
            <p:spPr>
              <a:xfrm>
                <a:off x="366001" y="3977704"/>
                <a:ext cx="11459998" cy="2144177"/>
              </a:xfrm>
              <a:prstGeom prst="rect">
                <a:avLst/>
              </a:prstGeom>
              <a:noFill/>
            </p:spPr>
            <p:txBody>
              <a:bodyPr wrap="square">
                <a:spAutoFit/>
              </a:bodyPr>
              <a:lstStyle/>
              <a:p>
                <a:pPr lvl="0" algn="just">
                  <a:spcAft>
                    <a:spcPts val="800"/>
                  </a:spcAft>
                  <a:buSzPts val="1000"/>
                  <a:tabLst>
                    <a:tab pos="685800" algn="l"/>
                  </a:tabLst>
                </a:pPr>
                <a:r>
                  <a:rPr lang="en-US" sz="2400">
                    <a:solidFill>
                      <a:srgbClr val="00B050"/>
                    </a:solidFill>
                    <a:effectLst/>
                    <a:latin typeface="Arial" panose="020B0604020202020204" pitchFamily="34" charset="0"/>
                    <a:ea typeface="Calibri" panose="020F0502020204030204" pitchFamily="34" charset="0"/>
                    <a:cs typeface="Arial" panose="020B0604020202020204" pitchFamily="34" charset="0"/>
                  </a:rPr>
                  <a:t>✅ Cho phép </a:t>
                </a:r>
                <a:r>
                  <a:rPr lang="en-US" sz="2400" b="1">
                    <a:solidFill>
                      <a:srgbClr val="00B050"/>
                    </a:solidFill>
                    <a:effectLst/>
                    <a:latin typeface="Arial" panose="020B0604020202020204" pitchFamily="34" charset="0"/>
                    <a:ea typeface="Calibri" panose="020F0502020204030204" pitchFamily="34" charset="0"/>
                    <a:cs typeface="Arial" panose="020B0604020202020204" pitchFamily="34" charset="0"/>
                  </a:rPr>
                  <a:t>chạy đồng thời các kiểm thử</a:t>
                </a:r>
                <a:r>
                  <a:rPr lang="en-US" sz="2400">
                    <a:solidFill>
                      <a:srgbClr val="00B050"/>
                    </a:solidFill>
                    <a:effectLst/>
                    <a:latin typeface="Arial" panose="020B0604020202020204" pitchFamily="34" charset="0"/>
                    <a:ea typeface="Calibri" panose="020F0502020204030204" pitchFamily="34" charset="0"/>
                    <a:cs typeface="Arial" panose="020B0604020202020204" pitchFamily="34" charset="0"/>
                  </a:rPr>
                  <a:t> trong nhiều trình duyệt và môi trường.</a:t>
                </a:r>
              </a:p>
              <a:p>
                <a:pPr lvl="0" algn="just">
                  <a:spcAft>
                    <a:spcPts val="800"/>
                  </a:spcAft>
                  <a:buSzPts val="1000"/>
                  <a:tabLst>
                    <a:tab pos="685800" algn="l"/>
                  </a:tabLst>
                </a:pPr>
                <a:r>
                  <a:rPr lang="en-US" sz="2400">
                    <a:solidFill>
                      <a:srgbClr val="00B050"/>
                    </a:solidFill>
                    <a:effectLst/>
                    <a:latin typeface="Arial" panose="020B0604020202020204" pitchFamily="34" charset="0"/>
                    <a:ea typeface="Calibri" panose="020F0502020204030204" pitchFamily="34" charset="0"/>
                    <a:cs typeface="Arial" panose="020B0604020202020204" pitchFamily="34" charset="0"/>
                  </a:rPr>
                  <a:t>✅ </a:t>
                </a:r>
                <a:r>
                  <a:rPr lang="en-US" sz="2400" b="1">
                    <a:solidFill>
                      <a:srgbClr val="00B050"/>
                    </a:solidFill>
                    <a:effectLst/>
                    <a:latin typeface="Arial" panose="020B0604020202020204" pitchFamily="34" charset="0"/>
                    <a:ea typeface="Calibri" panose="020F0502020204030204" pitchFamily="34" charset="0"/>
                    <a:cs typeface="Arial" panose="020B0604020202020204" pitchFamily="34" charset="0"/>
                  </a:rPr>
                  <a:t>Tiết kiệm rất nhiều thời gian</a:t>
                </a:r>
                <a:r>
                  <a:rPr lang="en-US" sz="2400">
                    <a:solidFill>
                      <a:srgbClr val="00B050"/>
                    </a:solidFill>
                    <a:effectLst/>
                    <a:latin typeface="Arial" panose="020B0604020202020204" pitchFamily="34" charset="0"/>
                    <a:ea typeface="Calibri" panose="020F0502020204030204" pitchFamily="34" charset="0"/>
                    <a:cs typeface="Arial" panose="020B0604020202020204" pitchFamily="34" charset="0"/>
                  </a:rPr>
                  <a:t>.</a:t>
                </a:r>
              </a:p>
              <a:p>
                <a:pPr lvl="0" algn="just">
                  <a:spcAft>
                    <a:spcPts val="800"/>
                  </a:spcAft>
                  <a:buSzPts val="1000"/>
                  <a:tabLst>
                    <a:tab pos="685800" algn="l"/>
                  </a:tabLst>
                </a:pPr>
                <a:r>
                  <a:rPr lang="en-US" sz="2400">
                    <a:solidFill>
                      <a:srgbClr val="00B050"/>
                    </a:solidFill>
                    <a:effectLst/>
                    <a:latin typeface="Arial" panose="020B0604020202020204" pitchFamily="34" charset="0"/>
                    <a:ea typeface="Calibri" panose="020F0502020204030204" pitchFamily="34" charset="0"/>
                    <a:cs typeface="Arial" panose="020B0604020202020204" pitchFamily="34" charset="0"/>
                  </a:rPr>
                  <a:t>✅ Sử dụng khái niệm </a:t>
                </a:r>
                <a:r>
                  <a:rPr lang="en-US" sz="2400" b="1">
                    <a:solidFill>
                      <a:srgbClr val="00B050"/>
                    </a:solidFill>
                    <a:effectLst/>
                    <a:latin typeface="Arial" panose="020B0604020202020204" pitchFamily="34" charset="0"/>
                    <a:ea typeface="Calibri" panose="020F0502020204030204" pitchFamily="34" charset="0"/>
                    <a:cs typeface="Arial" panose="020B0604020202020204" pitchFamily="34" charset="0"/>
                  </a:rPr>
                  <a:t>hub-and-nodes</a:t>
                </a:r>
                <a:r>
                  <a:rPr lang="en-US" sz="2400">
                    <a:solidFill>
                      <a:srgbClr val="00B050"/>
                    </a:solidFill>
                    <a:effectLst/>
                    <a:latin typeface="Arial" panose="020B0604020202020204" pitchFamily="34" charset="0"/>
                    <a:ea typeface="Calibri" panose="020F0502020204030204" pitchFamily="34" charset="0"/>
                    <a:cs typeface="Arial" panose="020B0604020202020204" pitchFamily="34" charset="0"/>
                  </a:rPr>
                  <a:t>. Hub hoạt động như một nguồn trung tâm của các lệnh Selenium cho mỗi nút được kết nối với nó.</a:t>
                </a:r>
                <a:endParaRPr lang="en-US" sz="2400" dirty="0">
                  <a:solidFill>
                    <a:srgbClr val="00B050"/>
                  </a:solidFill>
                  <a:effectLst/>
                  <a:latin typeface="Arial" panose="020B0604020202020204" pitchFamily="34" charset="0"/>
                  <a:ea typeface="Calibri" panose="020F0502020204030204" pitchFamily="34" charset="0"/>
                  <a:cs typeface="Arial" panose="020B0604020202020204" pitchFamily="34" charset="0"/>
                </a:endParaRPr>
              </a:p>
            </p:txBody>
          </p:sp>
        </p:grpSp>
        <p:pic>
          <p:nvPicPr>
            <p:cNvPr id="27" name="Picture 26" descr="Icon&#10;&#10;Description automatically generated">
              <a:extLst>
                <a:ext uri="{FF2B5EF4-FFF2-40B4-BE49-F238E27FC236}">
                  <a16:creationId xmlns:a16="http://schemas.microsoft.com/office/drawing/2014/main" id="{BE3FF375-03BD-45E8-9E49-6F272C00CAD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29275" y="4663806"/>
              <a:ext cx="933450" cy="933450"/>
            </a:xfrm>
            <a:prstGeom prst="rect">
              <a:avLst/>
            </a:prstGeom>
          </p:spPr>
        </p:pic>
        <p:pic>
          <p:nvPicPr>
            <p:cNvPr id="28" name="Picture 27" descr="Icon&#10;&#10;Description automatically generated">
              <a:extLst>
                <a:ext uri="{FF2B5EF4-FFF2-40B4-BE49-F238E27FC236}">
                  <a16:creationId xmlns:a16="http://schemas.microsoft.com/office/drawing/2014/main" id="{27CAD798-08F4-4247-8F36-FD6BE911BE6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44073" y="3258723"/>
              <a:ext cx="952500" cy="952500"/>
            </a:xfrm>
            <a:prstGeom prst="rect">
              <a:avLst/>
            </a:prstGeom>
          </p:spPr>
        </p:pic>
        <p:pic>
          <p:nvPicPr>
            <p:cNvPr id="29" name="Picture 28" descr="Icon&#10;&#10;Description automatically generated">
              <a:extLst>
                <a:ext uri="{FF2B5EF4-FFF2-40B4-BE49-F238E27FC236}">
                  <a16:creationId xmlns:a16="http://schemas.microsoft.com/office/drawing/2014/main" id="{A68BDD10-47DE-41C7-8340-C8958BA6BCE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267461" y="5943600"/>
              <a:ext cx="914400" cy="914400"/>
            </a:xfrm>
            <a:prstGeom prst="rect">
              <a:avLst/>
            </a:prstGeom>
          </p:spPr>
        </p:pic>
        <p:pic>
          <p:nvPicPr>
            <p:cNvPr id="30" name="Picture 29" descr="Icon&#10;&#10;Description automatically generated">
              <a:extLst>
                <a:ext uri="{FF2B5EF4-FFF2-40B4-BE49-F238E27FC236}">
                  <a16:creationId xmlns:a16="http://schemas.microsoft.com/office/drawing/2014/main" id="{D25DCD33-DC18-4DEE-A627-43A1B0E0570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547461" y="4729131"/>
              <a:ext cx="432000" cy="432000"/>
            </a:xfrm>
            <a:prstGeom prst="rect">
              <a:avLst/>
            </a:prstGeom>
          </p:spPr>
        </p:pic>
        <p:pic>
          <p:nvPicPr>
            <p:cNvPr id="31" name="Picture 30" descr="Logo, icon&#10;&#10;Description automatically generated">
              <a:extLst>
                <a:ext uri="{FF2B5EF4-FFF2-40B4-BE49-F238E27FC236}">
                  <a16:creationId xmlns:a16="http://schemas.microsoft.com/office/drawing/2014/main" id="{5763AA94-A84C-4098-82CF-B7666EC348A5}"/>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061030" y="2938402"/>
              <a:ext cx="432000" cy="407160"/>
            </a:xfrm>
            <a:prstGeom prst="rect">
              <a:avLst/>
            </a:prstGeom>
          </p:spPr>
        </p:pic>
        <p:pic>
          <p:nvPicPr>
            <p:cNvPr id="32" name="Picture 31" descr="Icon&#10;&#10;Description automatically generated">
              <a:extLst>
                <a:ext uri="{FF2B5EF4-FFF2-40B4-BE49-F238E27FC236}">
                  <a16:creationId xmlns:a16="http://schemas.microsoft.com/office/drawing/2014/main" id="{59A98088-6B6F-4959-A5CF-9CB9B6E0B80A}"/>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9683133" y="3529797"/>
              <a:ext cx="432000" cy="432000"/>
            </a:xfrm>
            <a:prstGeom prst="rect">
              <a:avLst/>
            </a:prstGeom>
          </p:spPr>
        </p:pic>
        <p:pic>
          <p:nvPicPr>
            <p:cNvPr id="33" name="Picture 32" descr="Icon&#10;&#10;Description automatically generated">
              <a:extLst>
                <a:ext uri="{FF2B5EF4-FFF2-40B4-BE49-F238E27FC236}">
                  <a16:creationId xmlns:a16="http://schemas.microsoft.com/office/drawing/2014/main" id="{8CD1D8F2-B155-4196-95AA-D54CBA09D914}"/>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0369013" y="4786371"/>
              <a:ext cx="432000" cy="432000"/>
            </a:xfrm>
            <a:prstGeom prst="rect">
              <a:avLst/>
            </a:prstGeom>
          </p:spPr>
        </p:pic>
        <p:pic>
          <p:nvPicPr>
            <p:cNvPr id="34" name="Picture 33" descr="Logo&#10;&#10;Description automatically generated">
              <a:extLst>
                <a:ext uri="{FF2B5EF4-FFF2-40B4-BE49-F238E27FC236}">
                  <a16:creationId xmlns:a16="http://schemas.microsoft.com/office/drawing/2014/main" id="{6EF2783E-26FD-45BC-9E2B-803C6EF563E4}"/>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1266764" y="3235303"/>
              <a:ext cx="432000" cy="432000"/>
            </a:xfrm>
            <a:prstGeom prst="rect">
              <a:avLst/>
            </a:prstGeom>
          </p:spPr>
        </p:pic>
        <p:pic>
          <p:nvPicPr>
            <p:cNvPr id="35" name="Picture 34" descr="Logo, icon&#10;&#10;Description automatically generated">
              <a:extLst>
                <a:ext uri="{FF2B5EF4-FFF2-40B4-BE49-F238E27FC236}">
                  <a16:creationId xmlns:a16="http://schemas.microsoft.com/office/drawing/2014/main" id="{8C2216EA-FEBB-4674-AAE8-D4F027BB91DC}"/>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8204248" y="3356754"/>
              <a:ext cx="432000" cy="432000"/>
            </a:xfrm>
            <a:prstGeom prst="rect">
              <a:avLst/>
            </a:prstGeom>
          </p:spPr>
        </p:pic>
      </p:grpSp>
    </p:spTree>
    <p:extLst>
      <p:ext uri="{BB962C8B-B14F-4D97-AF65-F5344CB8AC3E}">
        <p14:creationId xmlns:p14="http://schemas.microsoft.com/office/powerpoint/2010/main" val="25381792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635630DD-C5A5-43C0-B149-072B4599C49C}"/>
              </a:ext>
            </a:extLst>
          </p:cNvPr>
          <p:cNvGrpSpPr/>
          <p:nvPr/>
        </p:nvGrpSpPr>
        <p:grpSpPr>
          <a:xfrm>
            <a:off x="-3172410" y="4532724"/>
            <a:ext cx="7020321" cy="7020321"/>
            <a:chOff x="172984" y="1140211"/>
            <a:chExt cx="3975272" cy="3975272"/>
          </a:xfrm>
        </p:grpSpPr>
        <p:pic>
          <p:nvPicPr>
            <p:cNvPr id="16" name="Picture 15">
              <a:extLst>
                <a:ext uri="{FF2B5EF4-FFF2-40B4-BE49-F238E27FC236}">
                  <a16:creationId xmlns:a16="http://schemas.microsoft.com/office/drawing/2014/main" id="{C4F7E8D5-A14E-461E-A3F2-F9AFC4325ED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1114" y="1247531"/>
              <a:ext cx="3599011" cy="3760631"/>
            </a:xfrm>
            <a:prstGeom prst="rect">
              <a:avLst/>
            </a:prstGeom>
          </p:spPr>
        </p:pic>
        <p:sp>
          <p:nvSpPr>
            <p:cNvPr id="17" name="Rectangle 16">
              <a:extLst>
                <a:ext uri="{FF2B5EF4-FFF2-40B4-BE49-F238E27FC236}">
                  <a16:creationId xmlns:a16="http://schemas.microsoft.com/office/drawing/2014/main" id="{533DE31D-265C-45BA-BFCA-8674EBA88FDA}"/>
                </a:ext>
              </a:extLst>
            </p:cNvPr>
            <p:cNvSpPr/>
            <p:nvPr/>
          </p:nvSpPr>
          <p:spPr>
            <a:xfrm>
              <a:off x="172984" y="1140211"/>
              <a:ext cx="3975272" cy="3975272"/>
            </a:xfrm>
            <a:prstGeom prst="rect">
              <a:avLst/>
            </a:prstGeom>
            <a:noFill/>
            <a:ln w="19050">
              <a:solidFill>
                <a:srgbClr val="4EC1E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001"/>
            </a:p>
          </p:txBody>
        </p:sp>
      </p:grpSp>
      <p:grpSp>
        <p:nvGrpSpPr>
          <p:cNvPr id="6" name="Group 5">
            <a:extLst>
              <a:ext uri="{FF2B5EF4-FFF2-40B4-BE49-F238E27FC236}">
                <a16:creationId xmlns:a16="http://schemas.microsoft.com/office/drawing/2014/main" id="{6E1540DF-699D-46BD-881D-5DED56BAB8A4}"/>
              </a:ext>
            </a:extLst>
          </p:cNvPr>
          <p:cNvGrpSpPr/>
          <p:nvPr/>
        </p:nvGrpSpPr>
        <p:grpSpPr>
          <a:xfrm>
            <a:off x="224254" y="376511"/>
            <a:ext cx="2398239" cy="2398239"/>
            <a:chOff x="172984" y="1140211"/>
            <a:chExt cx="3975272" cy="3975272"/>
          </a:xfrm>
        </p:grpSpPr>
        <p:pic>
          <p:nvPicPr>
            <p:cNvPr id="7" name="Picture 6">
              <a:extLst>
                <a:ext uri="{FF2B5EF4-FFF2-40B4-BE49-F238E27FC236}">
                  <a16:creationId xmlns:a16="http://schemas.microsoft.com/office/drawing/2014/main" id="{A31BD2DA-4745-45D8-AB26-D3ACDFE3C5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1114" y="1247531"/>
              <a:ext cx="3599011" cy="3760631"/>
            </a:xfrm>
            <a:prstGeom prst="rect">
              <a:avLst/>
            </a:prstGeom>
          </p:spPr>
        </p:pic>
        <p:sp>
          <p:nvSpPr>
            <p:cNvPr id="8" name="Rectangle 7">
              <a:extLst>
                <a:ext uri="{FF2B5EF4-FFF2-40B4-BE49-F238E27FC236}">
                  <a16:creationId xmlns:a16="http://schemas.microsoft.com/office/drawing/2014/main" id="{2CDDFA47-05E1-4980-8DAF-51AC7C23E817}"/>
                </a:ext>
              </a:extLst>
            </p:cNvPr>
            <p:cNvSpPr/>
            <p:nvPr/>
          </p:nvSpPr>
          <p:spPr>
            <a:xfrm>
              <a:off x="172984" y="1140211"/>
              <a:ext cx="3975272" cy="3975272"/>
            </a:xfrm>
            <a:prstGeom prst="rect">
              <a:avLst/>
            </a:prstGeom>
            <a:noFill/>
            <a:ln w="19050">
              <a:solidFill>
                <a:srgbClr val="4EC1E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001"/>
            </a:p>
          </p:txBody>
        </p:sp>
      </p:grpSp>
      <p:grpSp>
        <p:nvGrpSpPr>
          <p:cNvPr id="9" name="Group 8">
            <a:extLst>
              <a:ext uri="{FF2B5EF4-FFF2-40B4-BE49-F238E27FC236}">
                <a16:creationId xmlns:a16="http://schemas.microsoft.com/office/drawing/2014/main" id="{A7852C78-086E-4CA2-920B-DEF52D0E5303}"/>
              </a:ext>
            </a:extLst>
          </p:cNvPr>
          <p:cNvGrpSpPr/>
          <p:nvPr/>
        </p:nvGrpSpPr>
        <p:grpSpPr>
          <a:xfrm>
            <a:off x="10029371" y="376511"/>
            <a:ext cx="1301693" cy="1301693"/>
            <a:chOff x="172984" y="1140211"/>
            <a:chExt cx="3975272" cy="3975272"/>
          </a:xfrm>
        </p:grpSpPr>
        <p:pic>
          <p:nvPicPr>
            <p:cNvPr id="10" name="Picture 9">
              <a:extLst>
                <a:ext uri="{FF2B5EF4-FFF2-40B4-BE49-F238E27FC236}">
                  <a16:creationId xmlns:a16="http://schemas.microsoft.com/office/drawing/2014/main" id="{14FCD069-7508-4C8E-9860-58ED7D8F0F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1114" y="1247531"/>
              <a:ext cx="3599011" cy="3760631"/>
            </a:xfrm>
            <a:prstGeom prst="rect">
              <a:avLst/>
            </a:prstGeom>
          </p:spPr>
        </p:pic>
        <p:sp>
          <p:nvSpPr>
            <p:cNvPr id="11" name="Rectangle 10">
              <a:extLst>
                <a:ext uri="{FF2B5EF4-FFF2-40B4-BE49-F238E27FC236}">
                  <a16:creationId xmlns:a16="http://schemas.microsoft.com/office/drawing/2014/main" id="{BECDF422-87C6-444D-ADE1-B5FEDC90CFD0}"/>
                </a:ext>
              </a:extLst>
            </p:cNvPr>
            <p:cNvSpPr/>
            <p:nvPr/>
          </p:nvSpPr>
          <p:spPr>
            <a:xfrm>
              <a:off x="172984" y="1140211"/>
              <a:ext cx="3975272" cy="3975272"/>
            </a:xfrm>
            <a:prstGeom prst="rect">
              <a:avLst/>
            </a:prstGeom>
            <a:noFill/>
            <a:ln w="19050">
              <a:solidFill>
                <a:srgbClr val="4EC1E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001"/>
            </a:p>
          </p:txBody>
        </p:sp>
      </p:grpSp>
      <p:grpSp>
        <p:nvGrpSpPr>
          <p:cNvPr id="12" name="Group 11">
            <a:extLst>
              <a:ext uri="{FF2B5EF4-FFF2-40B4-BE49-F238E27FC236}">
                <a16:creationId xmlns:a16="http://schemas.microsoft.com/office/drawing/2014/main" id="{E654AB2E-37B9-46A1-BC55-003E17DFDA72}"/>
              </a:ext>
            </a:extLst>
          </p:cNvPr>
          <p:cNvGrpSpPr/>
          <p:nvPr/>
        </p:nvGrpSpPr>
        <p:grpSpPr>
          <a:xfrm>
            <a:off x="8984343" y="5195254"/>
            <a:ext cx="2738607" cy="2738607"/>
            <a:chOff x="172984" y="1140211"/>
            <a:chExt cx="3975272" cy="3975272"/>
          </a:xfrm>
        </p:grpSpPr>
        <p:pic>
          <p:nvPicPr>
            <p:cNvPr id="13" name="Picture 12">
              <a:extLst>
                <a:ext uri="{FF2B5EF4-FFF2-40B4-BE49-F238E27FC236}">
                  <a16:creationId xmlns:a16="http://schemas.microsoft.com/office/drawing/2014/main" id="{DD0C8F4F-BD36-422C-9698-5FC7F2BBCF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1114" y="1247531"/>
              <a:ext cx="3599011" cy="3760631"/>
            </a:xfrm>
            <a:prstGeom prst="rect">
              <a:avLst/>
            </a:prstGeom>
          </p:spPr>
        </p:pic>
        <p:sp>
          <p:nvSpPr>
            <p:cNvPr id="14" name="Rectangle 13">
              <a:extLst>
                <a:ext uri="{FF2B5EF4-FFF2-40B4-BE49-F238E27FC236}">
                  <a16:creationId xmlns:a16="http://schemas.microsoft.com/office/drawing/2014/main" id="{4A06E6AD-D360-44B3-A64F-D2280E08AF5A}"/>
                </a:ext>
              </a:extLst>
            </p:cNvPr>
            <p:cNvSpPr/>
            <p:nvPr/>
          </p:nvSpPr>
          <p:spPr>
            <a:xfrm>
              <a:off x="172984" y="1140211"/>
              <a:ext cx="3975272" cy="3975272"/>
            </a:xfrm>
            <a:prstGeom prst="rect">
              <a:avLst/>
            </a:prstGeom>
            <a:noFill/>
            <a:ln w="19050">
              <a:solidFill>
                <a:srgbClr val="4EC1E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001"/>
            </a:p>
          </p:txBody>
        </p:sp>
      </p:grpSp>
      <p:grpSp>
        <p:nvGrpSpPr>
          <p:cNvPr id="18" name="Group 17">
            <a:extLst>
              <a:ext uri="{FF2B5EF4-FFF2-40B4-BE49-F238E27FC236}">
                <a16:creationId xmlns:a16="http://schemas.microsoft.com/office/drawing/2014/main" id="{1062098D-4989-46DE-AC2C-2C5714482A8F}"/>
              </a:ext>
            </a:extLst>
          </p:cNvPr>
          <p:cNvGrpSpPr/>
          <p:nvPr/>
        </p:nvGrpSpPr>
        <p:grpSpPr>
          <a:xfrm>
            <a:off x="9274629" y="339544"/>
            <a:ext cx="590493" cy="590493"/>
            <a:chOff x="172984" y="1140211"/>
            <a:chExt cx="3975272" cy="3975272"/>
          </a:xfrm>
        </p:grpSpPr>
        <p:pic>
          <p:nvPicPr>
            <p:cNvPr id="19" name="Picture 18">
              <a:extLst>
                <a:ext uri="{FF2B5EF4-FFF2-40B4-BE49-F238E27FC236}">
                  <a16:creationId xmlns:a16="http://schemas.microsoft.com/office/drawing/2014/main" id="{7AA566DD-6758-41F9-91D7-3047D0FDBF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1114" y="1247531"/>
              <a:ext cx="3599011" cy="3760631"/>
            </a:xfrm>
            <a:prstGeom prst="rect">
              <a:avLst/>
            </a:prstGeom>
          </p:spPr>
        </p:pic>
        <p:sp>
          <p:nvSpPr>
            <p:cNvPr id="20" name="Rectangle 19">
              <a:extLst>
                <a:ext uri="{FF2B5EF4-FFF2-40B4-BE49-F238E27FC236}">
                  <a16:creationId xmlns:a16="http://schemas.microsoft.com/office/drawing/2014/main" id="{BEDC7073-0D27-4344-B8E9-95FC032D1C62}"/>
                </a:ext>
              </a:extLst>
            </p:cNvPr>
            <p:cNvSpPr/>
            <p:nvPr/>
          </p:nvSpPr>
          <p:spPr>
            <a:xfrm>
              <a:off x="172984" y="1140211"/>
              <a:ext cx="3975272" cy="3975272"/>
            </a:xfrm>
            <a:prstGeom prst="rect">
              <a:avLst/>
            </a:prstGeom>
            <a:noFill/>
            <a:ln w="19050">
              <a:solidFill>
                <a:srgbClr val="4EC1E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001"/>
            </a:p>
          </p:txBody>
        </p:sp>
      </p:grpSp>
      <p:grpSp>
        <p:nvGrpSpPr>
          <p:cNvPr id="21" name="Group 20">
            <a:extLst>
              <a:ext uri="{FF2B5EF4-FFF2-40B4-BE49-F238E27FC236}">
                <a16:creationId xmlns:a16="http://schemas.microsoft.com/office/drawing/2014/main" id="{05463A7D-C477-41B3-B159-440C60809E72}"/>
              </a:ext>
            </a:extLst>
          </p:cNvPr>
          <p:cNvGrpSpPr/>
          <p:nvPr/>
        </p:nvGrpSpPr>
        <p:grpSpPr>
          <a:xfrm>
            <a:off x="2860529" y="-454172"/>
            <a:ext cx="1513716" cy="1513716"/>
            <a:chOff x="172984" y="1140211"/>
            <a:chExt cx="3975272" cy="3975272"/>
          </a:xfrm>
        </p:grpSpPr>
        <p:pic>
          <p:nvPicPr>
            <p:cNvPr id="22" name="Picture 21">
              <a:extLst>
                <a:ext uri="{FF2B5EF4-FFF2-40B4-BE49-F238E27FC236}">
                  <a16:creationId xmlns:a16="http://schemas.microsoft.com/office/drawing/2014/main" id="{BA1FDDD2-26C9-4A81-A175-D62B00B465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1114" y="1247531"/>
              <a:ext cx="3599011" cy="3760631"/>
            </a:xfrm>
            <a:prstGeom prst="rect">
              <a:avLst/>
            </a:prstGeom>
          </p:spPr>
        </p:pic>
        <p:sp>
          <p:nvSpPr>
            <p:cNvPr id="23" name="Rectangle 22">
              <a:extLst>
                <a:ext uri="{FF2B5EF4-FFF2-40B4-BE49-F238E27FC236}">
                  <a16:creationId xmlns:a16="http://schemas.microsoft.com/office/drawing/2014/main" id="{A5F13CA1-F506-4E10-AF0D-CCF808948BEC}"/>
                </a:ext>
              </a:extLst>
            </p:cNvPr>
            <p:cNvSpPr/>
            <p:nvPr/>
          </p:nvSpPr>
          <p:spPr>
            <a:xfrm>
              <a:off x="172984" y="1140211"/>
              <a:ext cx="3975272" cy="3975272"/>
            </a:xfrm>
            <a:prstGeom prst="rect">
              <a:avLst/>
            </a:prstGeom>
            <a:noFill/>
            <a:ln w="19050">
              <a:solidFill>
                <a:srgbClr val="4EC1E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001"/>
            </a:p>
          </p:txBody>
        </p:sp>
      </p:grpSp>
      <p:grpSp>
        <p:nvGrpSpPr>
          <p:cNvPr id="26" name="Group 25">
            <a:extLst>
              <a:ext uri="{FF2B5EF4-FFF2-40B4-BE49-F238E27FC236}">
                <a16:creationId xmlns:a16="http://schemas.microsoft.com/office/drawing/2014/main" id="{E6EE2FA0-620D-46CC-ABF8-34DD486AD19D}"/>
              </a:ext>
            </a:extLst>
          </p:cNvPr>
          <p:cNvGrpSpPr/>
          <p:nvPr/>
        </p:nvGrpSpPr>
        <p:grpSpPr>
          <a:xfrm>
            <a:off x="-65157" y="2167117"/>
            <a:ext cx="12231756" cy="2523767"/>
            <a:chOff x="-39756" y="2189975"/>
            <a:chExt cx="12231756" cy="2523767"/>
          </a:xfrm>
        </p:grpSpPr>
        <p:sp>
          <p:nvSpPr>
            <p:cNvPr id="5" name="TextBox 4">
              <a:extLst>
                <a:ext uri="{FF2B5EF4-FFF2-40B4-BE49-F238E27FC236}">
                  <a16:creationId xmlns:a16="http://schemas.microsoft.com/office/drawing/2014/main" id="{30BE2C41-EF3D-492D-A4B1-E6C06AE86321}"/>
                </a:ext>
              </a:extLst>
            </p:cNvPr>
            <p:cNvSpPr txBox="1"/>
            <p:nvPr/>
          </p:nvSpPr>
          <p:spPr>
            <a:xfrm>
              <a:off x="4197446" y="2189975"/>
              <a:ext cx="3847911" cy="584775"/>
            </a:xfrm>
            <a:prstGeom prst="rect">
              <a:avLst/>
            </a:prstGeom>
            <a:noFill/>
          </p:spPr>
          <p:txBody>
            <a:bodyPr wrap="square">
              <a:spAutoFit/>
            </a:bodyPr>
            <a:lstStyle/>
            <a:p>
              <a:pPr algn="ctr"/>
              <a:r>
                <a:rPr lang="en-US" sz="3200" b="1" dirty="0">
                  <a:solidFill>
                    <a:srgbClr val="FFC000"/>
                  </a:solidFill>
                  <a:latin typeface="Arial" panose="020B0604020202020204" pitchFamily="34" charset="0"/>
                  <a:ea typeface="Segoe UI Black" panose="020B0A02040204020203" pitchFamily="34" charset="0"/>
                  <a:cs typeface="Arial" panose="020B0604020202020204" pitchFamily="34" charset="0"/>
                </a:rPr>
                <a:t>NHỮNG </a:t>
              </a:r>
              <a:r>
                <a:rPr lang="vi-VN" sz="3200" b="1" dirty="0">
                  <a:solidFill>
                    <a:srgbClr val="FFC000"/>
                  </a:solidFill>
                  <a:latin typeface="Arial" panose="020B0604020202020204" pitchFamily="34" charset="0"/>
                  <a:ea typeface="Segoe UI Black" panose="020B0A02040204020203" pitchFamily="34" charset="0"/>
                  <a:cs typeface="Arial" panose="020B0604020202020204" pitchFamily="34" charset="0"/>
                </a:rPr>
                <a:t>LƯU Ý VỀ </a:t>
              </a:r>
              <a:endParaRPr lang="en-US" sz="3200" dirty="0">
                <a:solidFill>
                  <a:srgbClr val="FFC000"/>
                </a:solidFill>
                <a:latin typeface="Arial" panose="020B0604020202020204" pitchFamily="34" charset="0"/>
                <a:cs typeface="Arial" panose="020B0604020202020204" pitchFamily="34" charset="0"/>
              </a:endParaRPr>
            </a:p>
          </p:txBody>
        </p:sp>
        <p:grpSp>
          <p:nvGrpSpPr>
            <p:cNvPr id="3" name="Group 2">
              <a:extLst>
                <a:ext uri="{FF2B5EF4-FFF2-40B4-BE49-F238E27FC236}">
                  <a16:creationId xmlns:a16="http://schemas.microsoft.com/office/drawing/2014/main" id="{8C7E9794-8337-41FF-8200-9E336DA8A2EA}"/>
                </a:ext>
              </a:extLst>
            </p:cNvPr>
            <p:cNvGrpSpPr/>
            <p:nvPr/>
          </p:nvGrpSpPr>
          <p:grpSpPr>
            <a:xfrm>
              <a:off x="-39756" y="2749272"/>
              <a:ext cx="12231756" cy="1964470"/>
              <a:chOff x="-39756" y="2749272"/>
              <a:chExt cx="12231756" cy="1964470"/>
            </a:xfrm>
          </p:grpSpPr>
          <p:sp>
            <p:nvSpPr>
              <p:cNvPr id="4" name="TextBox 3">
                <a:extLst>
                  <a:ext uri="{FF2B5EF4-FFF2-40B4-BE49-F238E27FC236}">
                    <a16:creationId xmlns:a16="http://schemas.microsoft.com/office/drawing/2014/main" id="{296194D6-137C-4659-884E-6D29450CFA59}"/>
                  </a:ext>
                </a:extLst>
              </p:cNvPr>
              <p:cNvSpPr txBox="1"/>
              <p:nvPr/>
            </p:nvSpPr>
            <p:spPr>
              <a:xfrm>
                <a:off x="0" y="2774750"/>
                <a:ext cx="12192000" cy="1938992"/>
              </a:xfrm>
              <a:prstGeom prst="rect">
                <a:avLst/>
              </a:prstGeom>
              <a:noFill/>
            </p:spPr>
            <p:txBody>
              <a:bodyPr wrap="square" rtlCol="0">
                <a:spAutoFit/>
              </a:bodyPr>
              <a:lstStyle/>
              <a:p>
                <a:pPr algn="ctr"/>
                <a:r>
                  <a:rPr lang="vi-VN" sz="6000" b="1" dirty="0">
                    <a:solidFill>
                      <a:srgbClr val="00B294"/>
                    </a:solidFill>
                    <a:latin typeface="Segoe UI Black" panose="020B0A02040204020203" pitchFamily="34" charset="0"/>
                    <a:ea typeface="Segoe UI Black" panose="020B0A02040204020203" pitchFamily="34" charset="0"/>
                    <a:cs typeface="Arial" panose="020B0604020202020204" pitchFamily="34" charset="0"/>
                  </a:rPr>
                  <a:t>TRÌNH DUYỆT</a:t>
                </a:r>
                <a:br>
                  <a:rPr lang="en-US" sz="6000" b="1" dirty="0">
                    <a:solidFill>
                      <a:srgbClr val="00B294"/>
                    </a:solidFill>
                    <a:latin typeface="Segoe UI Black" panose="020B0A02040204020203" pitchFamily="34" charset="0"/>
                    <a:ea typeface="Segoe UI Black" panose="020B0A02040204020203" pitchFamily="34" charset="0"/>
                    <a:cs typeface="Arial" panose="020B0604020202020204" pitchFamily="34" charset="0"/>
                  </a:rPr>
                </a:br>
                <a:r>
                  <a:rPr lang="vi-VN" sz="6000" b="1" dirty="0">
                    <a:solidFill>
                      <a:srgbClr val="00B294"/>
                    </a:solidFill>
                    <a:latin typeface="Segoe UI Black" panose="020B0A02040204020203" pitchFamily="34" charset="0"/>
                    <a:ea typeface="Segoe UI Black" panose="020B0A02040204020203" pitchFamily="34" charset="0"/>
                    <a:cs typeface="Arial" panose="020B0604020202020204" pitchFamily="34" charset="0"/>
                  </a:rPr>
                  <a:t>VÀ HỖ TRỢ MÔI TRƯỜNG</a:t>
                </a:r>
                <a:endParaRPr lang="en-US" sz="6000" b="1" dirty="0">
                  <a:solidFill>
                    <a:srgbClr val="00B294"/>
                  </a:solidFill>
                  <a:latin typeface="Segoe UI Black" panose="020B0A02040204020203" pitchFamily="34" charset="0"/>
                  <a:ea typeface="Segoe UI Black" panose="020B0A02040204020203" pitchFamily="34" charset="0"/>
                  <a:cs typeface="Arial" panose="020B0604020202020204" pitchFamily="34" charset="0"/>
                </a:endParaRPr>
              </a:p>
            </p:txBody>
          </p:sp>
          <p:sp>
            <p:nvSpPr>
              <p:cNvPr id="25" name="TextBox 24">
                <a:extLst>
                  <a:ext uri="{FF2B5EF4-FFF2-40B4-BE49-F238E27FC236}">
                    <a16:creationId xmlns:a16="http://schemas.microsoft.com/office/drawing/2014/main" id="{FEEFB245-E125-4504-AE96-B141B4AA00A9}"/>
                  </a:ext>
                </a:extLst>
              </p:cNvPr>
              <p:cNvSpPr txBox="1"/>
              <p:nvPr/>
            </p:nvSpPr>
            <p:spPr>
              <a:xfrm>
                <a:off x="-39756" y="2749272"/>
                <a:ext cx="12192000" cy="1938992"/>
              </a:xfrm>
              <a:prstGeom prst="rect">
                <a:avLst/>
              </a:prstGeom>
              <a:noFill/>
            </p:spPr>
            <p:txBody>
              <a:bodyPr wrap="square" rtlCol="0">
                <a:spAutoFit/>
              </a:bodyPr>
              <a:lstStyle/>
              <a:p>
                <a:pPr algn="ctr"/>
                <a:r>
                  <a:rPr lang="vi-VN" sz="6000" b="1" dirty="0">
                    <a:solidFill>
                      <a:srgbClr val="296B9F"/>
                    </a:solidFill>
                    <a:latin typeface="Segoe UI Black" panose="020B0A02040204020203" pitchFamily="34" charset="0"/>
                    <a:ea typeface="Segoe UI Black" panose="020B0A02040204020203" pitchFamily="34" charset="0"/>
                    <a:cs typeface="Arial" panose="020B0604020202020204" pitchFamily="34" charset="0"/>
                  </a:rPr>
                  <a:t>TRÌNH DUYỆT</a:t>
                </a:r>
                <a:br>
                  <a:rPr lang="en-US" sz="6000" b="1" dirty="0">
                    <a:solidFill>
                      <a:srgbClr val="296B9F"/>
                    </a:solidFill>
                    <a:latin typeface="Segoe UI Black" panose="020B0A02040204020203" pitchFamily="34" charset="0"/>
                    <a:ea typeface="Segoe UI Black" panose="020B0A02040204020203" pitchFamily="34" charset="0"/>
                    <a:cs typeface="Arial" panose="020B0604020202020204" pitchFamily="34" charset="0"/>
                  </a:rPr>
                </a:br>
                <a:r>
                  <a:rPr lang="vi-VN" sz="6000" b="1" dirty="0">
                    <a:solidFill>
                      <a:srgbClr val="296B9F"/>
                    </a:solidFill>
                    <a:latin typeface="Segoe UI Black" panose="020B0A02040204020203" pitchFamily="34" charset="0"/>
                    <a:ea typeface="Segoe UI Black" panose="020B0A02040204020203" pitchFamily="34" charset="0"/>
                    <a:cs typeface="Arial" panose="020B0604020202020204" pitchFamily="34" charset="0"/>
                  </a:rPr>
                  <a:t>VÀ HỖ TRỢ MÔI TRƯỜNG</a:t>
                </a:r>
                <a:endParaRPr lang="en-US" sz="6000" b="1" dirty="0">
                  <a:solidFill>
                    <a:srgbClr val="296B9F"/>
                  </a:solidFill>
                  <a:latin typeface="Segoe UI Black" panose="020B0A02040204020203" pitchFamily="34" charset="0"/>
                  <a:ea typeface="Segoe UI Black" panose="020B0A02040204020203" pitchFamily="34" charset="0"/>
                  <a:cs typeface="Arial" panose="020B0604020202020204" pitchFamily="34" charset="0"/>
                </a:endParaRPr>
              </a:p>
            </p:txBody>
          </p:sp>
        </p:grpSp>
      </p:grpSp>
    </p:spTree>
    <p:extLst>
      <p:ext uri="{BB962C8B-B14F-4D97-AF65-F5344CB8AC3E}">
        <p14:creationId xmlns:p14="http://schemas.microsoft.com/office/powerpoint/2010/main" val="37078872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635630DD-C5A5-43C0-B149-072B4599C49C}"/>
              </a:ext>
            </a:extLst>
          </p:cNvPr>
          <p:cNvGrpSpPr/>
          <p:nvPr/>
        </p:nvGrpSpPr>
        <p:grpSpPr>
          <a:xfrm>
            <a:off x="-3346582" y="5195254"/>
            <a:ext cx="7020321" cy="7020321"/>
            <a:chOff x="172984" y="1140211"/>
            <a:chExt cx="3975272" cy="3975272"/>
          </a:xfrm>
        </p:grpSpPr>
        <p:pic>
          <p:nvPicPr>
            <p:cNvPr id="16" name="Picture 15">
              <a:extLst>
                <a:ext uri="{FF2B5EF4-FFF2-40B4-BE49-F238E27FC236}">
                  <a16:creationId xmlns:a16="http://schemas.microsoft.com/office/drawing/2014/main" id="{C4F7E8D5-A14E-461E-A3F2-F9AFC4325ED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1114" y="1247531"/>
              <a:ext cx="3599011" cy="3760631"/>
            </a:xfrm>
            <a:prstGeom prst="rect">
              <a:avLst/>
            </a:prstGeom>
          </p:spPr>
        </p:pic>
        <p:sp>
          <p:nvSpPr>
            <p:cNvPr id="17" name="Rectangle 16">
              <a:extLst>
                <a:ext uri="{FF2B5EF4-FFF2-40B4-BE49-F238E27FC236}">
                  <a16:creationId xmlns:a16="http://schemas.microsoft.com/office/drawing/2014/main" id="{533DE31D-265C-45BA-BFCA-8674EBA88FDA}"/>
                </a:ext>
              </a:extLst>
            </p:cNvPr>
            <p:cNvSpPr/>
            <p:nvPr/>
          </p:nvSpPr>
          <p:spPr>
            <a:xfrm>
              <a:off x="172984" y="1140211"/>
              <a:ext cx="3975272" cy="3975272"/>
            </a:xfrm>
            <a:prstGeom prst="rect">
              <a:avLst/>
            </a:prstGeom>
            <a:noFill/>
            <a:ln w="19050">
              <a:solidFill>
                <a:srgbClr val="4EC1E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001"/>
            </a:p>
          </p:txBody>
        </p:sp>
      </p:grpSp>
      <p:grpSp>
        <p:nvGrpSpPr>
          <p:cNvPr id="6" name="Group 5">
            <a:extLst>
              <a:ext uri="{FF2B5EF4-FFF2-40B4-BE49-F238E27FC236}">
                <a16:creationId xmlns:a16="http://schemas.microsoft.com/office/drawing/2014/main" id="{6E1540DF-699D-46BD-881D-5DED56BAB8A4}"/>
              </a:ext>
            </a:extLst>
          </p:cNvPr>
          <p:cNvGrpSpPr/>
          <p:nvPr/>
        </p:nvGrpSpPr>
        <p:grpSpPr>
          <a:xfrm>
            <a:off x="-717145" y="-413306"/>
            <a:ext cx="2398239" cy="2398239"/>
            <a:chOff x="172984" y="1140211"/>
            <a:chExt cx="3975272" cy="3975272"/>
          </a:xfrm>
        </p:grpSpPr>
        <p:pic>
          <p:nvPicPr>
            <p:cNvPr id="7" name="Picture 6">
              <a:extLst>
                <a:ext uri="{FF2B5EF4-FFF2-40B4-BE49-F238E27FC236}">
                  <a16:creationId xmlns:a16="http://schemas.microsoft.com/office/drawing/2014/main" id="{A31BD2DA-4745-45D8-AB26-D3ACDFE3C5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1114" y="1247531"/>
              <a:ext cx="3599011" cy="3760631"/>
            </a:xfrm>
            <a:prstGeom prst="rect">
              <a:avLst/>
            </a:prstGeom>
          </p:spPr>
        </p:pic>
        <p:sp>
          <p:nvSpPr>
            <p:cNvPr id="8" name="Rectangle 7">
              <a:extLst>
                <a:ext uri="{FF2B5EF4-FFF2-40B4-BE49-F238E27FC236}">
                  <a16:creationId xmlns:a16="http://schemas.microsoft.com/office/drawing/2014/main" id="{2CDDFA47-05E1-4980-8DAF-51AC7C23E817}"/>
                </a:ext>
              </a:extLst>
            </p:cNvPr>
            <p:cNvSpPr/>
            <p:nvPr/>
          </p:nvSpPr>
          <p:spPr>
            <a:xfrm>
              <a:off x="172984" y="1140211"/>
              <a:ext cx="3975272" cy="3975272"/>
            </a:xfrm>
            <a:prstGeom prst="rect">
              <a:avLst/>
            </a:prstGeom>
            <a:noFill/>
            <a:ln w="19050">
              <a:solidFill>
                <a:srgbClr val="4EC1E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001"/>
            </a:p>
          </p:txBody>
        </p:sp>
      </p:grpSp>
      <p:grpSp>
        <p:nvGrpSpPr>
          <p:cNvPr id="9" name="Group 8">
            <a:extLst>
              <a:ext uri="{FF2B5EF4-FFF2-40B4-BE49-F238E27FC236}">
                <a16:creationId xmlns:a16="http://schemas.microsoft.com/office/drawing/2014/main" id="{A7852C78-086E-4CA2-920B-DEF52D0E5303}"/>
              </a:ext>
            </a:extLst>
          </p:cNvPr>
          <p:cNvGrpSpPr/>
          <p:nvPr/>
        </p:nvGrpSpPr>
        <p:grpSpPr>
          <a:xfrm>
            <a:off x="10029371" y="376511"/>
            <a:ext cx="1301693" cy="1301693"/>
            <a:chOff x="172984" y="1140211"/>
            <a:chExt cx="3975272" cy="3975272"/>
          </a:xfrm>
        </p:grpSpPr>
        <p:pic>
          <p:nvPicPr>
            <p:cNvPr id="10" name="Picture 9">
              <a:extLst>
                <a:ext uri="{FF2B5EF4-FFF2-40B4-BE49-F238E27FC236}">
                  <a16:creationId xmlns:a16="http://schemas.microsoft.com/office/drawing/2014/main" id="{14FCD069-7508-4C8E-9860-58ED7D8F0F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1114" y="1247531"/>
              <a:ext cx="3599011" cy="3760631"/>
            </a:xfrm>
            <a:prstGeom prst="rect">
              <a:avLst/>
            </a:prstGeom>
          </p:spPr>
        </p:pic>
        <p:sp>
          <p:nvSpPr>
            <p:cNvPr id="11" name="Rectangle 10">
              <a:extLst>
                <a:ext uri="{FF2B5EF4-FFF2-40B4-BE49-F238E27FC236}">
                  <a16:creationId xmlns:a16="http://schemas.microsoft.com/office/drawing/2014/main" id="{BECDF422-87C6-444D-ADE1-B5FEDC90CFD0}"/>
                </a:ext>
              </a:extLst>
            </p:cNvPr>
            <p:cNvSpPr/>
            <p:nvPr/>
          </p:nvSpPr>
          <p:spPr>
            <a:xfrm>
              <a:off x="172984" y="1140211"/>
              <a:ext cx="3975272" cy="3975272"/>
            </a:xfrm>
            <a:prstGeom prst="rect">
              <a:avLst/>
            </a:prstGeom>
            <a:noFill/>
            <a:ln w="19050">
              <a:solidFill>
                <a:srgbClr val="4EC1E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001"/>
            </a:p>
          </p:txBody>
        </p:sp>
      </p:grpSp>
      <p:grpSp>
        <p:nvGrpSpPr>
          <p:cNvPr id="12" name="Group 11">
            <a:extLst>
              <a:ext uri="{FF2B5EF4-FFF2-40B4-BE49-F238E27FC236}">
                <a16:creationId xmlns:a16="http://schemas.microsoft.com/office/drawing/2014/main" id="{E654AB2E-37B9-46A1-BC55-003E17DFDA72}"/>
              </a:ext>
            </a:extLst>
          </p:cNvPr>
          <p:cNvGrpSpPr/>
          <p:nvPr/>
        </p:nvGrpSpPr>
        <p:grpSpPr>
          <a:xfrm>
            <a:off x="8984343" y="5195254"/>
            <a:ext cx="2738607" cy="2738607"/>
            <a:chOff x="172984" y="1140211"/>
            <a:chExt cx="3975272" cy="3975272"/>
          </a:xfrm>
        </p:grpSpPr>
        <p:pic>
          <p:nvPicPr>
            <p:cNvPr id="13" name="Picture 12">
              <a:extLst>
                <a:ext uri="{FF2B5EF4-FFF2-40B4-BE49-F238E27FC236}">
                  <a16:creationId xmlns:a16="http://schemas.microsoft.com/office/drawing/2014/main" id="{DD0C8F4F-BD36-422C-9698-5FC7F2BBCF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1114" y="1247531"/>
              <a:ext cx="3599011" cy="3760631"/>
            </a:xfrm>
            <a:prstGeom prst="rect">
              <a:avLst/>
            </a:prstGeom>
          </p:spPr>
        </p:pic>
        <p:sp>
          <p:nvSpPr>
            <p:cNvPr id="14" name="Rectangle 13">
              <a:extLst>
                <a:ext uri="{FF2B5EF4-FFF2-40B4-BE49-F238E27FC236}">
                  <a16:creationId xmlns:a16="http://schemas.microsoft.com/office/drawing/2014/main" id="{4A06E6AD-D360-44B3-A64F-D2280E08AF5A}"/>
                </a:ext>
              </a:extLst>
            </p:cNvPr>
            <p:cNvSpPr/>
            <p:nvPr/>
          </p:nvSpPr>
          <p:spPr>
            <a:xfrm>
              <a:off x="172984" y="1140211"/>
              <a:ext cx="3975272" cy="3975272"/>
            </a:xfrm>
            <a:prstGeom prst="rect">
              <a:avLst/>
            </a:prstGeom>
            <a:noFill/>
            <a:ln w="19050">
              <a:solidFill>
                <a:srgbClr val="4EC1E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001"/>
            </a:p>
          </p:txBody>
        </p:sp>
      </p:grpSp>
      <p:grpSp>
        <p:nvGrpSpPr>
          <p:cNvPr id="18" name="Group 17">
            <a:extLst>
              <a:ext uri="{FF2B5EF4-FFF2-40B4-BE49-F238E27FC236}">
                <a16:creationId xmlns:a16="http://schemas.microsoft.com/office/drawing/2014/main" id="{1062098D-4989-46DE-AC2C-2C5714482A8F}"/>
              </a:ext>
            </a:extLst>
          </p:cNvPr>
          <p:cNvGrpSpPr/>
          <p:nvPr/>
        </p:nvGrpSpPr>
        <p:grpSpPr>
          <a:xfrm>
            <a:off x="9274629" y="339544"/>
            <a:ext cx="590493" cy="590493"/>
            <a:chOff x="172984" y="1140211"/>
            <a:chExt cx="3975272" cy="3975272"/>
          </a:xfrm>
        </p:grpSpPr>
        <p:pic>
          <p:nvPicPr>
            <p:cNvPr id="19" name="Picture 18">
              <a:extLst>
                <a:ext uri="{FF2B5EF4-FFF2-40B4-BE49-F238E27FC236}">
                  <a16:creationId xmlns:a16="http://schemas.microsoft.com/office/drawing/2014/main" id="{7AA566DD-6758-41F9-91D7-3047D0FDBF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1114" y="1247531"/>
              <a:ext cx="3599011" cy="3760631"/>
            </a:xfrm>
            <a:prstGeom prst="rect">
              <a:avLst/>
            </a:prstGeom>
          </p:spPr>
        </p:pic>
        <p:sp>
          <p:nvSpPr>
            <p:cNvPr id="20" name="Rectangle 19">
              <a:extLst>
                <a:ext uri="{FF2B5EF4-FFF2-40B4-BE49-F238E27FC236}">
                  <a16:creationId xmlns:a16="http://schemas.microsoft.com/office/drawing/2014/main" id="{BEDC7073-0D27-4344-B8E9-95FC032D1C62}"/>
                </a:ext>
              </a:extLst>
            </p:cNvPr>
            <p:cNvSpPr/>
            <p:nvPr/>
          </p:nvSpPr>
          <p:spPr>
            <a:xfrm>
              <a:off x="172984" y="1140211"/>
              <a:ext cx="3975272" cy="3975272"/>
            </a:xfrm>
            <a:prstGeom prst="rect">
              <a:avLst/>
            </a:prstGeom>
            <a:noFill/>
            <a:ln w="19050">
              <a:solidFill>
                <a:srgbClr val="4EC1E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001"/>
            </a:p>
          </p:txBody>
        </p:sp>
      </p:grpSp>
      <p:grpSp>
        <p:nvGrpSpPr>
          <p:cNvPr id="21" name="Group 20">
            <a:extLst>
              <a:ext uri="{FF2B5EF4-FFF2-40B4-BE49-F238E27FC236}">
                <a16:creationId xmlns:a16="http://schemas.microsoft.com/office/drawing/2014/main" id="{05463A7D-C477-41B3-B159-440C60809E72}"/>
              </a:ext>
            </a:extLst>
          </p:cNvPr>
          <p:cNvGrpSpPr/>
          <p:nvPr/>
        </p:nvGrpSpPr>
        <p:grpSpPr>
          <a:xfrm>
            <a:off x="1845343" y="90805"/>
            <a:ext cx="1513716" cy="1513716"/>
            <a:chOff x="172984" y="1140211"/>
            <a:chExt cx="3975272" cy="3975272"/>
          </a:xfrm>
        </p:grpSpPr>
        <p:pic>
          <p:nvPicPr>
            <p:cNvPr id="22" name="Picture 21">
              <a:extLst>
                <a:ext uri="{FF2B5EF4-FFF2-40B4-BE49-F238E27FC236}">
                  <a16:creationId xmlns:a16="http://schemas.microsoft.com/office/drawing/2014/main" id="{BA1FDDD2-26C9-4A81-A175-D62B00B465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1114" y="1247531"/>
              <a:ext cx="3599011" cy="3760631"/>
            </a:xfrm>
            <a:prstGeom prst="rect">
              <a:avLst/>
            </a:prstGeom>
          </p:spPr>
        </p:pic>
        <p:sp>
          <p:nvSpPr>
            <p:cNvPr id="23" name="Rectangle 22">
              <a:extLst>
                <a:ext uri="{FF2B5EF4-FFF2-40B4-BE49-F238E27FC236}">
                  <a16:creationId xmlns:a16="http://schemas.microsoft.com/office/drawing/2014/main" id="{A5F13CA1-F506-4E10-AF0D-CCF808948BEC}"/>
                </a:ext>
              </a:extLst>
            </p:cNvPr>
            <p:cNvSpPr/>
            <p:nvPr/>
          </p:nvSpPr>
          <p:spPr>
            <a:xfrm>
              <a:off x="172984" y="1140211"/>
              <a:ext cx="3975272" cy="3975272"/>
            </a:xfrm>
            <a:prstGeom prst="rect">
              <a:avLst/>
            </a:prstGeom>
            <a:noFill/>
            <a:ln w="19050">
              <a:solidFill>
                <a:srgbClr val="4EC1E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001"/>
            </a:p>
          </p:txBody>
        </p:sp>
      </p:grpSp>
      <p:grpSp>
        <p:nvGrpSpPr>
          <p:cNvPr id="31" name="Group 30">
            <a:extLst>
              <a:ext uri="{FF2B5EF4-FFF2-40B4-BE49-F238E27FC236}">
                <a16:creationId xmlns:a16="http://schemas.microsoft.com/office/drawing/2014/main" id="{9F665C7A-9EE6-4F61-AAD5-833685D215F0}"/>
              </a:ext>
            </a:extLst>
          </p:cNvPr>
          <p:cNvGrpSpPr/>
          <p:nvPr/>
        </p:nvGrpSpPr>
        <p:grpSpPr>
          <a:xfrm>
            <a:off x="11636888" y="3815503"/>
            <a:ext cx="1159261" cy="1159261"/>
            <a:chOff x="172984" y="1140211"/>
            <a:chExt cx="3975272" cy="3975272"/>
          </a:xfrm>
        </p:grpSpPr>
        <p:pic>
          <p:nvPicPr>
            <p:cNvPr id="32" name="Picture 31">
              <a:extLst>
                <a:ext uri="{FF2B5EF4-FFF2-40B4-BE49-F238E27FC236}">
                  <a16:creationId xmlns:a16="http://schemas.microsoft.com/office/drawing/2014/main" id="{3228B000-57E0-4B71-B215-167E024E21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1114" y="1247531"/>
              <a:ext cx="3599011" cy="3760631"/>
            </a:xfrm>
            <a:prstGeom prst="rect">
              <a:avLst/>
            </a:prstGeom>
          </p:spPr>
        </p:pic>
        <p:sp>
          <p:nvSpPr>
            <p:cNvPr id="33" name="Rectangle 32">
              <a:extLst>
                <a:ext uri="{FF2B5EF4-FFF2-40B4-BE49-F238E27FC236}">
                  <a16:creationId xmlns:a16="http://schemas.microsoft.com/office/drawing/2014/main" id="{36909524-3645-4F10-8013-837C09023F0F}"/>
                </a:ext>
              </a:extLst>
            </p:cNvPr>
            <p:cNvSpPr/>
            <p:nvPr/>
          </p:nvSpPr>
          <p:spPr>
            <a:xfrm>
              <a:off x="172984" y="1140211"/>
              <a:ext cx="3975272" cy="3975272"/>
            </a:xfrm>
            <a:prstGeom prst="rect">
              <a:avLst/>
            </a:prstGeom>
            <a:noFill/>
            <a:ln w="19050">
              <a:solidFill>
                <a:srgbClr val="4EC1E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001"/>
            </a:p>
          </p:txBody>
        </p:sp>
      </p:grpSp>
      <p:grpSp>
        <p:nvGrpSpPr>
          <p:cNvPr id="2" name="Group 1">
            <a:extLst>
              <a:ext uri="{FF2B5EF4-FFF2-40B4-BE49-F238E27FC236}">
                <a16:creationId xmlns:a16="http://schemas.microsoft.com/office/drawing/2014/main" id="{8310A71F-8EC4-469F-B94C-A63231589CC0}"/>
              </a:ext>
            </a:extLst>
          </p:cNvPr>
          <p:cNvGrpSpPr/>
          <p:nvPr/>
        </p:nvGrpSpPr>
        <p:grpSpPr>
          <a:xfrm>
            <a:off x="747700" y="2053205"/>
            <a:ext cx="10696601" cy="2751590"/>
            <a:chOff x="747700" y="2184342"/>
            <a:chExt cx="10696601" cy="2751590"/>
          </a:xfrm>
        </p:grpSpPr>
        <p:sp>
          <p:nvSpPr>
            <p:cNvPr id="27" name="TextBox 26">
              <a:extLst>
                <a:ext uri="{FF2B5EF4-FFF2-40B4-BE49-F238E27FC236}">
                  <a16:creationId xmlns:a16="http://schemas.microsoft.com/office/drawing/2014/main" id="{271029FF-2E36-4A88-863C-3CDA08C787E2}"/>
                </a:ext>
              </a:extLst>
            </p:cNvPr>
            <p:cNvSpPr txBox="1"/>
            <p:nvPr/>
          </p:nvSpPr>
          <p:spPr>
            <a:xfrm>
              <a:off x="747700" y="2184342"/>
              <a:ext cx="10696601" cy="2677656"/>
            </a:xfrm>
            <a:prstGeom prst="rect">
              <a:avLst/>
            </a:prstGeom>
            <a:noFill/>
          </p:spPr>
          <p:txBody>
            <a:bodyPr wrap="square">
              <a:spAutoFit/>
            </a:bodyPr>
            <a:lstStyle/>
            <a:p>
              <a:r>
                <a:rPr lang="en-US" sz="2800" dirty="0">
                  <a:solidFill>
                    <a:schemeClr val="accent5">
                      <a:lumMod val="75000"/>
                    </a:schemeClr>
                  </a:solidFill>
                  <a:latin typeface="Arial" panose="020B0604020202020204" pitchFamily="34" charset="0"/>
                  <a:cs typeface="Arial" panose="020B0604020202020204" pitchFamily="34" charset="0"/>
                </a:rPr>
                <a:t>💥 </a:t>
              </a:r>
              <a:r>
                <a:rPr lang="vi-VN" sz="2800" dirty="0">
                  <a:solidFill>
                    <a:schemeClr val="accent5">
                      <a:lumMod val="75000"/>
                    </a:schemeClr>
                  </a:solidFill>
                  <a:latin typeface="Arial" panose="020B0604020202020204" pitchFamily="34" charset="0"/>
                  <a:cs typeface="Arial" panose="020B0604020202020204" pitchFamily="34" charset="0"/>
                </a:rPr>
                <a:t>Do </a:t>
              </a:r>
              <a:r>
                <a:rPr lang="vi-VN" sz="2800" dirty="0" err="1">
                  <a:solidFill>
                    <a:schemeClr val="accent5">
                      <a:lumMod val="75000"/>
                    </a:schemeClr>
                  </a:solidFill>
                  <a:latin typeface="Arial" panose="020B0604020202020204" pitchFamily="34" charset="0"/>
                  <a:cs typeface="Arial" panose="020B0604020202020204" pitchFamily="34" charset="0"/>
                </a:rPr>
                <a:t>sự</a:t>
              </a:r>
              <a:r>
                <a:rPr lang="vi-VN" sz="2800" dirty="0">
                  <a:solidFill>
                    <a:schemeClr val="accent5">
                      <a:lumMod val="75000"/>
                    </a:schemeClr>
                  </a:solidFill>
                  <a:latin typeface="Arial" panose="020B0604020202020204" pitchFamily="34" charset="0"/>
                  <a:cs typeface="Arial" panose="020B0604020202020204" pitchFamily="34" charset="0"/>
                </a:rPr>
                <a:t> </a:t>
              </a:r>
              <a:r>
                <a:rPr lang="vi-VN" sz="2800" dirty="0" err="1">
                  <a:solidFill>
                    <a:schemeClr val="accent5">
                      <a:lumMod val="75000"/>
                    </a:schemeClr>
                  </a:solidFill>
                  <a:latin typeface="Arial" panose="020B0604020202020204" pitchFamily="34" charset="0"/>
                  <a:cs typeface="Arial" panose="020B0604020202020204" pitchFamily="34" charset="0"/>
                </a:rPr>
                <a:t>khác</a:t>
              </a:r>
              <a:r>
                <a:rPr lang="vi-VN" sz="2800" dirty="0">
                  <a:solidFill>
                    <a:schemeClr val="accent5">
                      <a:lumMod val="75000"/>
                    </a:schemeClr>
                  </a:solidFill>
                  <a:latin typeface="Arial" panose="020B0604020202020204" pitchFamily="34" charset="0"/>
                  <a:cs typeface="Arial" panose="020B0604020202020204" pitchFamily="34" charset="0"/>
                </a:rPr>
                <a:t> </a:t>
              </a:r>
              <a:r>
                <a:rPr lang="vi-VN" sz="2800" dirty="0" err="1">
                  <a:solidFill>
                    <a:schemeClr val="accent5">
                      <a:lumMod val="75000"/>
                    </a:schemeClr>
                  </a:solidFill>
                  <a:latin typeface="Arial" panose="020B0604020202020204" pitchFamily="34" charset="0"/>
                  <a:cs typeface="Arial" panose="020B0604020202020204" pitchFamily="34" charset="0"/>
                </a:rPr>
                <a:t>biệt</a:t>
              </a:r>
              <a:r>
                <a:rPr lang="vi-VN" sz="2800" dirty="0">
                  <a:solidFill>
                    <a:schemeClr val="accent5">
                      <a:lumMod val="75000"/>
                    </a:schemeClr>
                  </a:solidFill>
                  <a:latin typeface="Arial" panose="020B0604020202020204" pitchFamily="34" charset="0"/>
                  <a:cs typeface="Arial" panose="020B0604020202020204" pitchFamily="34" charset="0"/>
                </a:rPr>
                <a:t> </a:t>
              </a:r>
              <a:r>
                <a:rPr lang="vi-VN" sz="2800" dirty="0" err="1">
                  <a:solidFill>
                    <a:schemeClr val="accent5">
                      <a:lumMod val="75000"/>
                    </a:schemeClr>
                  </a:solidFill>
                  <a:latin typeface="Arial" panose="020B0604020202020204" pitchFamily="34" charset="0"/>
                  <a:cs typeface="Arial" panose="020B0604020202020204" pitchFamily="34" charset="0"/>
                </a:rPr>
                <a:t>về</a:t>
              </a:r>
              <a:r>
                <a:rPr lang="vi-VN" sz="2800" dirty="0">
                  <a:solidFill>
                    <a:schemeClr val="accent5">
                      <a:lumMod val="75000"/>
                    </a:schemeClr>
                  </a:solidFill>
                  <a:latin typeface="Arial" panose="020B0604020202020204" pitchFamily="34" charset="0"/>
                  <a:cs typeface="Arial" panose="020B0604020202020204" pitchFamily="34" charset="0"/>
                </a:rPr>
                <a:t> </a:t>
              </a:r>
              <a:r>
                <a:rPr lang="vi-VN" sz="2800" dirty="0" err="1">
                  <a:solidFill>
                    <a:schemeClr val="accent5">
                      <a:lumMod val="75000"/>
                    </a:schemeClr>
                  </a:solidFill>
                  <a:latin typeface="Arial" panose="020B0604020202020204" pitchFamily="34" charset="0"/>
                  <a:cs typeface="Arial" panose="020B0604020202020204" pitchFamily="34" charset="0"/>
                </a:rPr>
                <a:t>kiến</a:t>
              </a:r>
              <a:r>
                <a:rPr lang="vi-VN" sz="2800" dirty="0">
                  <a:solidFill>
                    <a:schemeClr val="accent5">
                      <a:lumMod val="75000"/>
                    </a:schemeClr>
                  </a:solidFill>
                  <a:latin typeface="Arial" panose="020B0604020202020204" pitchFamily="34" charset="0"/>
                  <a:cs typeface="Arial" panose="020B0604020202020204" pitchFamily="34" charset="0"/>
                </a:rPr>
                <a:t> </a:t>
              </a:r>
              <a:r>
                <a:rPr lang="vi-VN" sz="2800" dirty="0" err="1">
                  <a:solidFill>
                    <a:schemeClr val="accent5">
                      <a:lumMod val="75000"/>
                    </a:schemeClr>
                  </a:solidFill>
                  <a:latin typeface="Arial" panose="020B0604020202020204" pitchFamily="34" charset="0"/>
                  <a:cs typeface="Arial" panose="020B0604020202020204" pitchFamily="34" charset="0"/>
                </a:rPr>
                <a:t>trúc</a:t>
              </a:r>
              <a:r>
                <a:rPr lang="vi-VN" sz="2800" dirty="0">
                  <a:solidFill>
                    <a:schemeClr val="accent5">
                      <a:lumMod val="75000"/>
                    </a:schemeClr>
                  </a:solidFill>
                  <a:latin typeface="Arial" panose="020B0604020202020204" pitchFamily="34" charset="0"/>
                  <a:cs typeface="Arial" panose="020B0604020202020204" pitchFamily="34" charset="0"/>
                </a:rPr>
                <a:t>, </a:t>
              </a:r>
              <a:r>
                <a:rPr lang="vi-VN" sz="2800" dirty="0" err="1">
                  <a:solidFill>
                    <a:schemeClr val="accent5">
                      <a:lumMod val="75000"/>
                    </a:schemeClr>
                  </a:solidFill>
                  <a:latin typeface="Arial" panose="020B0604020202020204" pitchFamily="34" charset="0"/>
                  <a:cs typeface="Arial" panose="020B0604020202020204" pitchFamily="34" charset="0"/>
                </a:rPr>
                <a:t>Selenium</a:t>
              </a:r>
              <a:r>
                <a:rPr lang="vi-VN" sz="2800" dirty="0">
                  <a:solidFill>
                    <a:schemeClr val="accent5">
                      <a:lumMod val="75000"/>
                    </a:schemeClr>
                  </a:solidFill>
                  <a:latin typeface="Arial" panose="020B0604020202020204" pitchFamily="34" charset="0"/>
                  <a:cs typeface="Arial" panose="020B0604020202020204" pitchFamily="34" charset="0"/>
                </a:rPr>
                <a:t> IDE, </a:t>
              </a:r>
              <a:r>
                <a:rPr lang="vi-VN" sz="2800" dirty="0" err="1">
                  <a:solidFill>
                    <a:schemeClr val="accent5">
                      <a:lumMod val="75000"/>
                    </a:schemeClr>
                  </a:solidFill>
                  <a:latin typeface="Arial" panose="020B0604020202020204" pitchFamily="34" charset="0"/>
                  <a:cs typeface="Arial" panose="020B0604020202020204" pitchFamily="34" charset="0"/>
                </a:rPr>
                <a:t>Selenium</a:t>
              </a:r>
              <a:r>
                <a:rPr lang="vi-VN" sz="2800" dirty="0">
                  <a:solidFill>
                    <a:schemeClr val="accent5">
                      <a:lumMod val="75000"/>
                    </a:schemeClr>
                  </a:solidFill>
                  <a:latin typeface="Arial" panose="020B0604020202020204" pitchFamily="34" charset="0"/>
                  <a:cs typeface="Arial" panose="020B0604020202020204" pitchFamily="34" charset="0"/>
                </a:rPr>
                <a:t> RC </a:t>
              </a:r>
              <a:r>
                <a:rPr lang="vi-VN" sz="2800" dirty="0" err="1">
                  <a:solidFill>
                    <a:schemeClr val="accent5">
                      <a:lumMod val="75000"/>
                    </a:schemeClr>
                  </a:solidFill>
                  <a:latin typeface="Arial" panose="020B0604020202020204" pitchFamily="34" charset="0"/>
                  <a:cs typeface="Arial" panose="020B0604020202020204" pitchFamily="34" charset="0"/>
                </a:rPr>
                <a:t>và</a:t>
              </a:r>
              <a:r>
                <a:rPr lang="vi-VN" sz="2800" dirty="0">
                  <a:solidFill>
                    <a:schemeClr val="accent5">
                      <a:lumMod val="75000"/>
                    </a:schemeClr>
                  </a:solidFill>
                  <a:latin typeface="Arial" panose="020B0604020202020204" pitchFamily="34" charset="0"/>
                  <a:cs typeface="Arial" panose="020B0604020202020204" pitchFamily="34" charset="0"/>
                </a:rPr>
                <a:t> </a:t>
              </a:r>
              <a:r>
                <a:rPr lang="vi-VN" sz="2800" dirty="0" err="1">
                  <a:solidFill>
                    <a:schemeClr val="accent5">
                      <a:lumMod val="75000"/>
                    </a:schemeClr>
                  </a:solidFill>
                  <a:latin typeface="Arial" panose="020B0604020202020204" pitchFamily="34" charset="0"/>
                  <a:cs typeface="Arial" panose="020B0604020202020204" pitchFamily="34" charset="0"/>
                </a:rPr>
                <a:t>WebDriver</a:t>
              </a:r>
              <a:r>
                <a:rPr lang="vi-VN" sz="2800" dirty="0">
                  <a:solidFill>
                    <a:schemeClr val="accent5">
                      <a:lumMod val="75000"/>
                    </a:schemeClr>
                  </a:solidFill>
                  <a:latin typeface="Arial" panose="020B0604020202020204" pitchFamily="34" charset="0"/>
                  <a:cs typeface="Arial" panose="020B0604020202020204" pitchFamily="34" charset="0"/>
                </a:rPr>
                <a:t> </a:t>
              </a:r>
              <a:r>
                <a:rPr lang="vi-VN" sz="2800" dirty="0" err="1">
                  <a:solidFill>
                    <a:schemeClr val="accent5">
                      <a:lumMod val="75000"/>
                    </a:schemeClr>
                  </a:solidFill>
                  <a:latin typeface="Arial" panose="020B0604020202020204" pitchFamily="34" charset="0"/>
                  <a:cs typeface="Arial" panose="020B0604020202020204" pitchFamily="34" charset="0"/>
                </a:rPr>
                <a:t>hỗ</a:t>
              </a:r>
              <a:r>
                <a:rPr lang="vi-VN" sz="2800" dirty="0">
                  <a:solidFill>
                    <a:schemeClr val="accent5">
                      <a:lumMod val="75000"/>
                    </a:schemeClr>
                  </a:solidFill>
                  <a:latin typeface="Arial" panose="020B0604020202020204" pitchFamily="34" charset="0"/>
                  <a:cs typeface="Arial" panose="020B0604020202020204" pitchFamily="34" charset="0"/>
                </a:rPr>
                <a:t> </a:t>
              </a:r>
              <a:r>
                <a:rPr lang="vi-VN" sz="2800" dirty="0" err="1">
                  <a:solidFill>
                    <a:schemeClr val="accent5">
                      <a:lumMod val="75000"/>
                    </a:schemeClr>
                  </a:solidFill>
                  <a:latin typeface="Arial" panose="020B0604020202020204" pitchFamily="34" charset="0"/>
                  <a:cs typeface="Arial" panose="020B0604020202020204" pitchFamily="34" charset="0"/>
                </a:rPr>
                <a:t>trợ</a:t>
              </a:r>
              <a:r>
                <a:rPr lang="vi-VN" sz="2800" dirty="0">
                  <a:solidFill>
                    <a:schemeClr val="accent5">
                      <a:lumMod val="75000"/>
                    </a:schemeClr>
                  </a:solidFill>
                  <a:latin typeface="Arial" panose="020B0604020202020204" pitchFamily="34" charset="0"/>
                  <a:cs typeface="Arial" panose="020B0604020202020204" pitchFamily="34" charset="0"/>
                </a:rPr>
                <a:t> </a:t>
              </a:r>
              <a:r>
                <a:rPr lang="vi-VN" sz="2800" dirty="0" err="1">
                  <a:solidFill>
                    <a:schemeClr val="accent5">
                      <a:lumMod val="75000"/>
                    </a:schemeClr>
                  </a:solidFill>
                  <a:latin typeface="Arial" panose="020B0604020202020204" pitchFamily="34" charset="0"/>
                  <a:cs typeface="Arial" panose="020B0604020202020204" pitchFamily="34" charset="0"/>
                </a:rPr>
                <a:t>các</a:t>
              </a:r>
              <a:r>
                <a:rPr lang="vi-VN" sz="2800" dirty="0">
                  <a:solidFill>
                    <a:schemeClr val="accent5">
                      <a:lumMod val="75000"/>
                    </a:schemeClr>
                  </a:solidFill>
                  <a:latin typeface="Arial" panose="020B0604020202020204" pitchFamily="34" charset="0"/>
                  <a:cs typeface="Arial" panose="020B0604020202020204" pitchFamily="34" charset="0"/>
                </a:rPr>
                <a:t> </a:t>
              </a:r>
              <a:r>
                <a:rPr lang="vi-VN" sz="2800" dirty="0" err="1">
                  <a:solidFill>
                    <a:schemeClr val="accent5">
                      <a:lumMod val="75000"/>
                    </a:schemeClr>
                  </a:solidFill>
                  <a:latin typeface="Arial" panose="020B0604020202020204" pitchFamily="34" charset="0"/>
                  <a:cs typeface="Arial" panose="020B0604020202020204" pitchFamily="34" charset="0"/>
                </a:rPr>
                <a:t>bộ</a:t>
              </a:r>
              <a:r>
                <a:rPr lang="vi-VN" sz="2800" dirty="0">
                  <a:solidFill>
                    <a:schemeClr val="accent5">
                      <a:lumMod val="75000"/>
                    </a:schemeClr>
                  </a:solidFill>
                  <a:latin typeface="Arial" panose="020B0604020202020204" pitchFamily="34" charset="0"/>
                  <a:cs typeface="Arial" panose="020B0604020202020204" pitchFamily="34" charset="0"/>
                </a:rPr>
                <a:t> </a:t>
              </a:r>
              <a:r>
                <a:rPr lang="vi-VN" sz="2800" dirty="0" err="1">
                  <a:solidFill>
                    <a:schemeClr val="accent5">
                      <a:lumMod val="75000"/>
                    </a:schemeClr>
                  </a:solidFill>
                  <a:latin typeface="Arial" panose="020B0604020202020204" pitchFamily="34" charset="0"/>
                  <a:cs typeface="Arial" panose="020B0604020202020204" pitchFamily="34" charset="0"/>
                </a:rPr>
                <a:t>trình</a:t>
              </a:r>
              <a:r>
                <a:rPr lang="vi-VN" sz="2800" dirty="0">
                  <a:solidFill>
                    <a:schemeClr val="accent5">
                      <a:lumMod val="75000"/>
                    </a:schemeClr>
                  </a:solidFill>
                  <a:latin typeface="Arial" panose="020B0604020202020204" pitchFamily="34" charset="0"/>
                  <a:cs typeface="Arial" panose="020B0604020202020204" pitchFamily="34" charset="0"/>
                </a:rPr>
                <a:t> </a:t>
              </a:r>
              <a:r>
                <a:rPr lang="vi-VN" sz="2800" dirty="0" err="1">
                  <a:solidFill>
                    <a:schemeClr val="accent5">
                      <a:lumMod val="75000"/>
                    </a:schemeClr>
                  </a:solidFill>
                  <a:latin typeface="Arial" panose="020B0604020202020204" pitchFamily="34" charset="0"/>
                  <a:cs typeface="Arial" panose="020B0604020202020204" pitchFamily="34" charset="0"/>
                </a:rPr>
                <a:t>duyệt</a:t>
              </a:r>
              <a:r>
                <a:rPr lang="vi-VN" sz="2800" dirty="0">
                  <a:solidFill>
                    <a:schemeClr val="accent5">
                      <a:lumMod val="75000"/>
                    </a:schemeClr>
                  </a:solidFill>
                  <a:latin typeface="Arial" panose="020B0604020202020204" pitchFamily="34" charset="0"/>
                  <a:cs typeface="Arial" panose="020B0604020202020204" pitchFamily="34" charset="0"/>
                </a:rPr>
                <a:t> </a:t>
              </a:r>
              <a:r>
                <a:rPr lang="vi-VN" sz="2800" dirty="0" err="1">
                  <a:solidFill>
                    <a:schemeClr val="accent5">
                      <a:lumMod val="75000"/>
                    </a:schemeClr>
                  </a:solidFill>
                  <a:latin typeface="Arial" panose="020B0604020202020204" pitchFamily="34" charset="0"/>
                  <a:cs typeface="Arial" panose="020B0604020202020204" pitchFamily="34" charset="0"/>
                </a:rPr>
                <a:t>và</a:t>
              </a:r>
              <a:r>
                <a:rPr lang="vi-VN" sz="2800" dirty="0">
                  <a:solidFill>
                    <a:schemeClr val="accent5">
                      <a:lumMod val="75000"/>
                    </a:schemeClr>
                  </a:solidFill>
                  <a:latin typeface="Arial" panose="020B0604020202020204" pitchFamily="34" charset="0"/>
                  <a:cs typeface="Arial" panose="020B0604020202020204" pitchFamily="34" charset="0"/>
                </a:rPr>
                <a:t> môi </a:t>
              </a:r>
              <a:r>
                <a:rPr lang="vi-VN" sz="2800" dirty="0" err="1">
                  <a:solidFill>
                    <a:schemeClr val="accent5">
                      <a:lumMod val="75000"/>
                    </a:schemeClr>
                  </a:solidFill>
                  <a:latin typeface="Arial" panose="020B0604020202020204" pitchFamily="34" charset="0"/>
                  <a:cs typeface="Arial" panose="020B0604020202020204" pitchFamily="34" charset="0"/>
                </a:rPr>
                <a:t>trường</a:t>
              </a:r>
              <a:r>
                <a:rPr lang="vi-VN" sz="2800" dirty="0">
                  <a:solidFill>
                    <a:schemeClr val="accent5">
                      <a:lumMod val="75000"/>
                    </a:schemeClr>
                  </a:solidFill>
                  <a:latin typeface="Arial" panose="020B0604020202020204" pitchFamily="34" charset="0"/>
                  <a:cs typeface="Arial" panose="020B0604020202020204" pitchFamily="34" charset="0"/>
                </a:rPr>
                <a:t> </a:t>
              </a:r>
              <a:r>
                <a:rPr lang="vi-VN" sz="2800" dirty="0" err="1">
                  <a:solidFill>
                    <a:schemeClr val="accent5">
                      <a:lumMod val="75000"/>
                    </a:schemeClr>
                  </a:solidFill>
                  <a:latin typeface="Arial" panose="020B0604020202020204" pitchFamily="34" charset="0"/>
                  <a:cs typeface="Arial" panose="020B0604020202020204" pitchFamily="34" charset="0"/>
                </a:rPr>
                <a:t>hoạt</a:t>
              </a:r>
              <a:r>
                <a:rPr lang="vi-VN" sz="2800" dirty="0">
                  <a:solidFill>
                    <a:schemeClr val="accent5">
                      <a:lumMod val="75000"/>
                    </a:schemeClr>
                  </a:solidFill>
                  <a:latin typeface="Arial" panose="020B0604020202020204" pitchFamily="34" charset="0"/>
                  <a:cs typeface="Arial" panose="020B0604020202020204" pitchFamily="34" charset="0"/>
                </a:rPr>
                <a:t> </a:t>
              </a:r>
              <a:r>
                <a:rPr lang="vi-VN" sz="2800" dirty="0" err="1">
                  <a:solidFill>
                    <a:schemeClr val="accent5">
                      <a:lumMod val="75000"/>
                    </a:schemeClr>
                  </a:solidFill>
                  <a:latin typeface="Arial" panose="020B0604020202020204" pitchFamily="34" charset="0"/>
                  <a:cs typeface="Arial" panose="020B0604020202020204" pitchFamily="34" charset="0"/>
                </a:rPr>
                <a:t>động</a:t>
              </a:r>
              <a:r>
                <a:rPr lang="vi-VN" sz="2800" dirty="0">
                  <a:solidFill>
                    <a:schemeClr val="accent5">
                      <a:lumMod val="75000"/>
                    </a:schemeClr>
                  </a:solidFill>
                  <a:latin typeface="Arial" panose="020B0604020202020204" pitchFamily="34" charset="0"/>
                  <a:cs typeface="Arial" panose="020B0604020202020204" pitchFamily="34" charset="0"/>
                </a:rPr>
                <a:t> </a:t>
              </a:r>
              <a:r>
                <a:rPr lang="vi-VN" sz="2800" dirty="0" err="1">
                  <a:solidFill>
                    <a:schemeClr val="accent5">
                      <a:lumMod val="75000"/>
                    </a:schemeClr>
                  </a:solidFill>
                  <a:latin typeface="Arial" panose="020B0604020202020204" pitchFamily="34" charset="0"/>
                  <a:cs typeface="Arial" panose="020B0604020202020204" pitchFamily="34" charset="0"/>
                </a:rPr>
                <a:t>khác</a:t>
              </a:r>
              <a:r>
                <a:rPr lang="vi-VN" sz="2800" dirty="0">
                  <a:solidFill>
                    <a:schemeClr val="accent5">
                      <a:lumMod val="75000"/>
                    </a:schemeClr>
                  </a:solidFill>
                  <a:latin typeface="Arial" panose="020B0604020202020204" pitchFamily="34" charset="0"/>
                  <a:cs typeface="Arial" panose="020B0604020202020204" pitchFamily="34" charset="0"/>
                </a:rPr>
                <a:t> nhau.</a:t>
              </a:r>
            </a:p>
            <a:p>
              <a:pPr marL="342900" indent="-342900">
                <a:buFont typeface="Arial" panose="020B0604020202020204" pitchFamily="34" charset="0"/>
                <a:buChar char="•"/>
              </a:pPr>
              <a:r>
                <a:rPr lang="vi-VN" sz="2800" dirty="0" err="1">
                  <a:solidFill>
                    <a:schemeClr val="accent5">
                      <a:lumMod val="75000"/>
                    </a:schemeClr>
                  </a:solidFill>
                  <a:latin typeface="Arial" panose="020B0604020202020204" pitchFamily="34" charset="0"/>
                  <a:cs typeface="Arial" panose="020B0604020202020204" pitchFamily="34" charset="0"/>
                </a:rPr>
                <a:t>Selenium</a:t>
              </a:r>
              <a:r>
                <a:rPr lang="vi-VN" sz="2800" dirty="0">
                  <a:solidFill>
                    <a:schemeClr val="accent5">
                      <a:lumMod val="75000"/>
                    </a:schemeClr>
                  </a:solidFill>
                  <a:latin typeface="Arial" panose="020B0604020202020204" pitchFamily="34" charset="0"/>
                  <a:cs typeface="Arial" panose="020B0604020202020204" pitchFamily="34" charset="0"/>
                </a:rPr>
                <a:t> IDE</a:t>
              </a:r>
            </a:p>
            <a:p>
              <a:pPr marL="342900" indent="-342900">
                <a:buFont typeface="Arial" panose="020B0604020202020204" pitchFamily="34" charset="0"/>
                <a:buChar char="•"/>
              </a:pPr>
              <a:r>
                <a:rPr lang="vi-VN" sz="2800" dirty="0" err="1">
                  <a:solidFill>
                    <a:schemeClr val="accent5">
                      <a:lumMod val="75000"/>
                    </a:schemeClr>
                  </a:solidFill>
                  <a:latin typeface="Arial" panose="020B0604020202020204" pitchFamily="34" charset="0"/>
                  <a:cs typeface="Arial" panose="020B0604020202020204" pitchFamily="34" charset="0"/>
                </a:rPr>
                <a:t>Hỗ</a:t>
              </a:r>
              <a:r>
                <a:rPr lang="vi-VN" sz="2800" dirty="0">
                  <a:solidFill>
                    <a:schemeClr val="accent5">
                      <a:lumMod val="75000"/>
                    </a:schemeClr>
                  </a:solidFill>
                  <a:latin typeface="Arial" panose="020B0604020202020204" pitchFamily="34" charset="0"/>
                  <a:cs typeface="Arial" panose="020B0604020202020204" pitchFamily="34" charset="0"/>
                </a:rPr>
                <a:t> </a:t>
              </a:r>
              <a:r>
                <a:rPr lang="vi-VN" sz="2800" dirty="0" err="1">
                  <a:solidFill>
                    <a:schemeClr val="accent5">
                      <a:lumMod val="75000"/>
                    </a:schemeClr>
                  </a:solidFill>
                  <a:latin typeface="Arial" panose="020B0604020202020204" pitchFamily="34" charset="0"/>
                  <a:cs typeface="Arial" panose="020B0604020202020204" pitchFamily="34" charset="0"/>
                </a:rPr>
                <a:t>trợ</a:t>
              </a:r>
              <a:r>
                <a:rPr lang="vi-VN" sz="2800" dirty="0">
                  <a:solidFill>
                    <a:schemeClr val="accent5">
                      <a:lumMod val="75000"/>
                    </a:schemeClr>
                  </a:solidFill>
                  <a:latin typeface="Arial" panose="020B0604020202020204" pitchFamily="34" charset="0"/>
                  <a:cs typeface="Arial" panose="020B0604020202020204" pitchFamily="34" charset="0"/>
                </a:rPr>
                <a:t> </a:t>
              </a:r>
              <a:r>
                <a:rPr lang="vi-VN" sz="2800" dirty="0" err="1">
                  <a:solidFill>
                    <a:schemeClr val="accent5">
                      <a:lumMod val="75000"/>
                    </a:schemeClr>
                  </a:solidFill>
                  <a:latin typeface="Arial" panose="020B0604020202020204" pitchFamily="34" charset="0"/>
                  <a:cs typeface="Arial" panose="020B0604020202020204" pitchFamily="34" charset="0"/>
                </a:rPr>
                <a:t>trình</a:t>
              </a:r>
              <a:r>
                <a:rPr lang="vi-VN" sz="2800" dirty="0">
                  <a:solidFill>
                    <a:schemeClr val="accent5">
                      <a:lumMod val="75000"/>
                    </a:schemeClr>
                  </a:solidFill>
                  <a:latin typeface="Arial" panose="020B0604020202020204" pitchFamily="34" charset="0"/>
                  <a:cs typeface="Arial" panose="020B0604020202020204" pitchFamily="34" charset="0"/>
                </a:rPr>
                <a:t> </a:t>
              </a:r>
              <a:r>
                <a:rPr lang="vi-VN" sz="2800" dirty="0" err="1">
                  <a:solidFill>
                    <a:schemeClr val="accent5">
                      <a:lumMod val="75000"/>
                    </a:schemeClr>
                  </a:solidFill>
                  <a:latin typeface="Arial" panose="020B0604020202020204" pitchFamily="34" charset="0"/>
                  <a:cs typeface="Arial" panose="020B0604020202020204" pitchFamily="34" charset="0"/>
                </a:rPr>
                <a:t>duyệt</a:t>
              </a:r>
              <a:r>
                <a:rPr lang="vi-VN" sz="2800" dirty="0">
                  <a:solidFill>
                    <a:schemeClr val="accent5">
                      <a:lumMod val="75000"/>
                    </a:schemeClr>
                  </a:solidFill>
                  <a:latin typeface="Arial" panose="020B0604020202020204" pitchFamily="34" charset="0"/>
                  <a:cs typeface="Arial" panose="020B0604020202020204" pitchFamily="34" charset="0"/>
                </a:rPr>
                <a:t>: </a:t>
              </a:r>
              <a:r>
                <a:rPr lang="vi-VN" sz="2800" dirty="0" err="1">
                  <a:solidFill>
                    <a:schemeClr val="accent5">
                      <a:lumMod val="75000"/>
                    </a:schemeClr>
                  </a:solidFill>
                  <a:latin typeface="Arial" panose="020B0604020202020204" pitchFamily="34" charset="0"/>
                  <a:cs typeface="Arial" panose="020B0604020202020204" pitchFamily="34" charset="0"/>
                </a:rPr>
                <a:t>Mozilla</a:t>
              </a:r>
              <a:r>
                <a:rPr lang="vi-VN" sz="2800" dirty="0">
                  <a:solidFill>
                    <a:schemeClr val="accent5">
                      <a:lumMod val="75000"/>
                    </a:schemeClr>
                  </a:solidFill>
                  <a:latin typeface="Arial" panose="020B0604020202020204" pitchFamily="34" charset="0"/>
                  <a:cs typeface="Arial" panose="020B0604020202020204" pitchFamily="34" charset="0"/>
                </a:rPr>
                <a:t> </a:t>
              </a:r>
              <a:r>
                <a:rPr lang="vi-VN" sz="2800" dirty="0" err="1">
                  <a:solidFill>
                    <a:schemeClr val="accent5">
                      <a:lumMod val="75000"/>
                    </a:schemeClr>
                  </a:solidFill>
                  <a:latin typeface="Arial" panose="020B0604020202020204" pitchFamily="34" charset="0"/>
                  <a:cs typeface="Arial" panose="020B0604020202020204" pitchFamily="34" charset="0"/>
                </a:rPr>
                <a:t>Firefox</a:t>
              </a:r>
              <a:endParaRPr lang="vi-VN" sz="2800" dirty="0">
                <a:solidFill>
                  <a:schemeClr val="accent5">
                    <a:lumMod val="75000"/>
                  </a:schemeClr>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vi-VN" sz="2800" dirty="0" err="1">
                  <a:solidFill>
                    <a:schemeClr val="accent5">
                      <a:lumMod val="75000"/>
                    </a:schemeClr>
                  </a:solidFill>
                  <a:latin typeface="Arial" panose="020B0604020202020204" pitchFamily="34" charset="0"/>
                  <a:cs typeface="Arial" panose="020B0604020202020204" pitchFamily="34" charset="0"/>
                </a:rPr>
                <a:t>Hệ</a:t>
              </a:r>
              <a:r>
                <a:rPr lang="vi-VN" sz="2800" dirty="0">
                  <a:solidFill>
                    <a:schemeClr val="accent5">
                      <a:lumMod val="75000"/>
                    </a:schemeClr>
                  </a:solidFill>
                  <a:latin typeface="Arial" panose="020B0604020202020204" pitchFamily="34" charset="0"/>
                  <a:cs typeface="Arial" panose="020B0604020202020204" pitchFamily="34" charset="0"/>
                </a:rPr>
                <a:t> </a:t>
              </a:r>
              <a:r>
                <a:rPr lang="vi-VN" sz="2800" dirty="0" err="1">
                  <a:solidFill>
                    <a:schemeClr val="accent5">
                      <a:lumMod val="75000"/>
                    </a:schemeClr>
                  </a:solidFill>
                  <a:latin typeface="Arial" panose="020B0604020202020204" pitchFamily="34" charset="0"/>
                  <a:cs typeface="Arial" panose="020B0604020202020204" pitchFamily="34" charset="0"/>
                </a:rPr>
                <a:t>điều</a:t>
              </a:r>
              <a:r>
                <a:rPr lang="vi-VN" sz="2800" dirty="0">
                  <a:solidFill>
                    <a:schemeClr val="accent5">
                      <a:lumMod val="75000"/>
                    </a:schemeClr>
                  </a:solidFill>
                  <a:latin typeface="Arial" panose="020B0604020202020204" pitchFamily="34" charset="0"/>
                  <a:cs typeface="Arial" panose="020B0604020202020204" pitchFamily="34" charset="0"/>
                </a:rPr>
                <a:t> </a:t>
              </a:r>
              <a:r>
                <a:rPr lang="vi-VN" sz="2800" dirty="0" err="1">
                  <a:solidFill>
                    <a:schemeClr val="accent5">
                      <a:lumMod val="75000"/>
                    </a:schemeClr>
                  </a:solidFill>
                  <a:latin typeface="Arial" panose="020B0604020202020204" pitchFamily="34" charset="0"/>
                  <a:cs typeface="Arial" panose="020B0604020202020204" pitchFamily="34" charset="0"/>
                </a:rPr>
                <a:t>hành</a:t>
              </a:r>
              <a:r>
                <a:rPr lang="vi-VN" sz="2800" dirty="0">
                  <a:solidFill>
                    <a:schemeClr val="accent5">
                      <a:lumMod val="75000"/>
                    </a:schemeClr>
                  </a:solidFill>
                  <a:latin typeface="Arial" panose="020B0604020202020204" pitchFamily="34" charset="0"/>
                  <a:cs typeface="Arial" panose="020B0604020202020204" pitchFamily="34" charset="0"/>
                </a:rPr>
                <a:t>: Windows, </a:t>
              </a:r>
              <a:r>
                <a:rPr lang="vi-VN" sz="2800" dirty="0" err="1">
                  <a:solidFill>
                    <a:schemeClr val="accent5">
                      <a:lumMod val="75000"/>
                    </a:schemeClr>
                  </a:solidFill>
                  <a:latin typeface="Arial" panose="020B0604020202020204" pitchFamily="34" charset="0"/>
                  <a:cs typeface="Arial" panose="020B0604020202020204" pitchFamily="34" charset="0"/>
                </a:rPr>
                <a:t>Mac</a:t>
              </a:r>
              <a:r>
                <a:rPr lang="vi-VN" sz="2800" dirty="0">
                  <a:solidFill>
                    <a:schemeClr val="accent5">
                      <a:lumMod val="75000"/>
                    </a:schemeClr>
                  </a:solidFill>
                  <a:latin typeface="Arial" panose="020B0604020202020204" pitchFamily="34" charset="0"/>
                  <a:cs typeface="Arial" panose="020B0604020202020204" pitchFamily="34" charset="0"/>
                </a:rPr>
                <a:t> OS X, </a:t>
              </a:r>
              <a:r>
                <a:rPr lang="vi-VN" sz="2800" dirty="0" err="1">
                  <a:solidFill>
                    <a:schemeClr val="accent5">
                      <a:lumMod val="75000"/>
                    </a:schemeClr>
                  </a:solidFill>
                  <a:latin typeface="Arial" panose="020B0604020202020204" pitchFamily="34" charset="0"/>
                  <a:cs typeface="Arial" panose="020B0604020202020204" pitchFamily="34" charset="0"/>
                </a:rPr>
                <a:t>Linux</a:t>
              </a:r>
              <a:endParaRPr lang="vi-VN" sz="2800" dirty="0">
                <a:solidFill>
                  <a:schemeClr val="accent5">
                    <a:lumMod val="75000"/>
                  </a:schemeClr>
                </a:solidFill>
                <a:latin typeface="Arial" panose="020B0604020202020204" pitchFamily="34" charset="0"/>
                <a:cs typeface="Arial" panose="020B0604020202020204" pitchFamily="34" charset="0"/>
              </a:endParaRPr>
            </a:p>
          </p:txBody>
        </p:sp>
        <p:pic>
          <p:nvPicPr>
            <p:cNvPr id="34" name="Picture 33" descr="Icon&#10;&#10;Description automatically generated">
              <a:extLst>
                <a:ext uri="{FF2B5EF4-FFF2-40B4-BE49-F238E27FC236}">
                  <a16:creationId xmlns:a16="http://schemas.microsoft.com/office/drawing/2014/main" id="{56C658AD-FC78-4B70-89C8-BA5D1D40C91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47045" y="4215932"/>
              <a:ext cx="720000" cy="720000"/>
            </a:xfrm>
            <a:prstGeom prst="rect">
              <a:avLst/>
            </a:prstGeom>
          </p:spPr>
        </p:pic>
        <p:pic>
          <p:nvPicPr>
            <p:cNvPr id="35" name="Picture 34" descr="Icon&#10;&#10;Description automatically generated">
              <a:extLst>
                <a:ext uri="{FF2B5EF4-FFF2-40B4-BE49-F238E27FC236}">
                  <a16:creationId xmlns:a16="http://schemas.microsoft.com/office/drawing/2014/main" id="{08485F16-0BF9-4AC3-8C69-AF3027DFD4D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948607" y="4215932"/>
              <a:ext cx="720000" cy="720000"/>
            </a:xfrm>
            <a:prstGeom prst="rect">
              <a:avLst/>
            </a:prstGeom>
          </p:spPr>
        </p:pic>
        <p:pic>
          <p:nvPicPr>
            <p:cNvPr id="36" name="Picture 35" descr="Icon&#10;&#10;Description automatically generated">
              <a:extLst>
                <a:ext uri="{FF2B5EF4-FFF2-40B4-BE49-F238E27FC236}">
                  <a16:creationId xmlns:a16="http://schemas.microsoft.com/office/drawing/2014/main" id="{61C63FDB-6817-4916-80A8-B60B8F26001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850170" y="4215932"/>
              <a:ext cx="720000" cy="720000"/>
            </a:xfrm>
            <a:prstGeom prst="rect">
              <a:avLst/>
            </a:prstGeom>
          </p:spPr>
        </p:pic>
        <p:pic>
          <p:nvPicPr>
            <p:cNvPr id="37" name="Picture 36" descr="Logo, icon&#10;&#10;Description automatically generated">
              <a:extLst>
                <a:ext uri="{FF2B5EF4-FFF2-40B4-BE49-F238E27FC236}">
                  <a16:creationId xmlns:a16="http://schemas.microsoft.com/office/drawing/2014/main" id="{4E6241D1-E244-48C3-B362-B1BBF3DE83E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620327" y="3716533"/>
              <a:ext cx="720000" cy="678600"/>
            </a:xfrm>
            <a:prstGeom prst="rect">
              <a:avLst/>
            </a:prstGeom>
          </p:spPr>
        </p:pic>
        <p:pic>
          <p:nvPicPr>
            <p:cNvPr id="38" name="Picture 37" descr="A picture containing text, sign&#10;&#10;Description automatically generated">
              <a:extLst>
                <a:ext uri="{FF2B5EF4-FFF2-40B4-BE49-F238E27FC236}">
                  <a16:creationId xmlns:a16="http://schemas.microsoft.com/office/drawing/2014/main" id="{0BE752BB-20DD-4694-9660-605391E89A4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361152" y="3084293"/>
              <a:ext cx="954572" cy="954572"/>
            </a:xfrm>
            <a:prstGeom prst="rect">
              <a:avLst/>
            </a:prstGeom>
          </p:spPr>
        </p:pic>
      </p:grpSp>
    </p:spTree>
    <p:extLst>
      <p:ext uri="{BB962C8B-B14F-4D97-AF65-F5344CB8AC3E}">
        <p14:creationId xmlns:p14="http://schemas.microsoft.com/office/powerpoint/2010/main" val="22629878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635630DD-C5A5-43C0-B149-072B4599C49C}"/>
              </a:ext>
            </a:extLst>
          </p:cNvPr>
          <p:cNvGrpSpPr/>
          <p:nvPr/>
        </p:nvGrpSpPr>
        <p:grpSpPr>
          <a:xfrm>
            <a:off x="-3346582" y="5195254"/>
            <a:ext cx="7020321" cy="7020321"/>
            <a:chOff x="172984" y="1140211"/>
            <a:chExt cx="3975272" cy="3975272"/>
          </a:xfrm>
        </p:grpSpPr>
        <p:pic>
          <p:nvPicPr>
            <p:cNvPr id="16" name="Picture 15">
              <a:extLst>
                <a:ext uri="{FF2B5EF4-FFF2-40B4-BE49-F238E27FC236}">
                  <a16:creationId xmlns:a16="http://schemas.microsoft.com/office/drawing/2014/main" id="{C4F7E8D5-A14E-461E-A3F2-F9AFC4325ED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1114" y="1247531"/>
              <a:ext cx="3599011" cy="3760631"/>
            </a:xfrm>
            <a:prstGeom prst="rect">
              <a:avLst/>
            </a:prstGeom>
          </p:spPr>
        </p:pic>
        <p:sp>
          <p:nvSpPr>
            <p:cNvPr id="17" name="Rectangle 16">
              <a:extLst>
                <a:ext uri="{FF2B5EF4-FFF2-40B4-BE49-F238E27FC236}">
                  <a16:creationId xmlns:a16="http://schemas.microsoft.com/office/drawing/2014/main" id="{533DE31D-265C-45BA-BFCA-8674EBA88FDA}"/>
                </a:ext>
              </a:extLst>
            </p:cNvPr>
            <p:cNvSpPr/>
            <p:nvPr/>
          </p:nvSpPr>
          <p:spPr>
            <a:xfrm>
              <a:off x="172984" y="1140211"/>
              <a:ext cx="3975272" cy="3975272"/>
            </a:xfrm>
            <a:prstGeom prst="rect">
              <a:avLst/>
            </a:prstGeom>
            <a:noFill/>
            <a:ln w="19050">
              <a:solidFill>
                <a:srgbClr val="4EC1E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001"/>
            </a:p>
          </p:txBody>
        </p:sp>
      </p:grpSp>
      <p:grpSp>
        <p:nvGrpSpPr>
          <p:cNvPr id="6" name="Group 5">
            <a:extLst>
              <a:ext uri="{FF2B5EF4-FFF2-40B4-BE49-F238E27FC236}">
                <a16:creationId xmlns:a16="http://schemas.microsoft.com/office/drawing/2014/main" id="{6E1540DF-699D-46BD-881D-5DED56BAB8A4}"/>
              </a:ext>
            </a:extLst>
          </p:cNvPr>
          <p:cNvGrpSpPr/>
          <p:nvPr/>
        </p:nvGrpSpPr>
        <p:grpSpPr>
          <a:xfrm>
            <a:off x="-717145" y="-413306"/>
            <a:ext cx="2398239" cy="2398239"/>
            <a:chOff x="172984" y="1140211"/>
            <a:chExt cx="3975272" cy="3975272"/>
          </a:xfrm>
        </p:grpSpPr>
        <p:pic>
          <p:nvPicPr>
            <p:cNvPr id="7" name="Picture 6">
              <a:extLst>
                <a:ext uri="{FF2B5EF4-FFF2-40B4-BE49-F238E27FC236}">
                  <a16:creationId xmlns:a16="http://schemas.microsoft.com/office/drawing/2014/main" id="{A31BD2DA-4745-45D8-AB26-D3ACDFE3C5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1114" y="1247531"/>
              <a:ext cx="3599011" cy="3760631"/>
            </a:xfrm>
            <a:prstGeom prst="rect">
              <a:avLst/>
            </a:prstGeom>
          </p:spPr>
        </p:pic>
        <p:sp>
          <p:nvSpPr>
            <p:cNvPr id="8" name="Rectangle 7">
              <a:extLst>
                <a:ext uri="{FF2B5EF4-FFF2-40B4-BE49-F238E27FC236}">
                  <a16:creationId xmlns:a16="http://schemas.microsoft.com/office/drawing/2014/main" id="{2CDDFA47-05E1-4980-8DAF-51AC7C23E817}"/>
                </a:ext>
              </a:extLst>
            </p:cNvPr>
            <p:cNvSpPr/>
            <p:nvPr/>
          </p:nvSpPr>
          <p:spPr>
            <a:xfrm>
              <a:off x="172984" y="1140211"/>
              <a:ext cx="3975272" cy="3975272"/>
            </a:xfrm>
            <a:prstGeom prst="rect">
              <a:avLst/>
            </a:prstGeom>
            <a:noFill/>
            <a:ln w="19050">
              <a:solidFill>
                <a:srgbClr val="4EC1E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001"/>
            </a:p>
          </p:txBody>
        </p:sp>
      </p:grpSp>
      <p:grpSp>
        <p:nvGrpSpPr>
          <p:cNvPr id="9" name="Group 8">
            <a:extLst>
              <a:ext uri="{FF2B5EF4-FFF2-40B4-BE49-F238E27FC236}">
                <a16:creationId xmlns:a16="http://schemas.microsoft.com/office/drawing/2014/main" id="{A7852C78-086E-4CA2-920B-DEF52D0E5303}"/>
              </a:ext>
            </a:extLst>
          </p:cNvPr>
          <p:cNvGrpSpPr/>
          <p:nvPr/>
        </p:nvGrpSpPr>
        <p:grpSpPr>
          <a:xfrm>
            <a:off x="10029371" y="376511"/>
            <a:ext cx="1301693" cy="1301693"/>
            <a:chOff x="172984" y="1140211"/>
            <a:chExt cx="3975272" cy="3975272"/>
          </a:xfrm>
        </p:grpSpPr>
        <p:pic>
          <p:nvPicPr>
            <p:cNvPr id="10" name="Picture 9">
              <a:extLst>
                <a:ext uri="{FF2B5EF4-FFF2-40B4-BE49-F238E27FC236}">
                  <a16:creationId xmlns:a16="http://schemas.microsoft.com/office/drawing/2014/main" id="{14FCD069-7508-4C8E-9860-58ED7D8F0F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1114" y="1247531"/>
              <a:ext cx="3599011" cy="3760631"/>
            </a:xfrm>
            <a:prstGeom prst="rect">
              <a:avLst/>
            </a:prstGeom>
          </p:spPr>
        </p:pic>
        <p:sp>
          <p:nvSpPr>
            <p:cNvPr id="11" name="Rectangle 10">
              <a:extLst>
                <a:ext uri="{FF2B5EF4-FFF2-40B4-BE49-F238E27FC236}">
                  <a16:creationId xmlns:a16="http://schemas.microsoft.com/office/drawing/2014/main" id="{BECDF422-87C6-444D-ADE1-B5FEDC90CFD0}"/>
                </a:ext>
              </a:extLst>
            </p:cNvPr>
            <p:cNvSpPr/>
            <p:nvPr/>
          </p:nvSpPr>
          <p:spPr>
            <a:xfrm>
              <a:off x="172984" y="1140211"/>
              <a:ext cx="3975272" cy="3975272"/>
            </a:xfrm>
            <a:prstGeom prst="rect">
              <a:avLst/>
            </a:prstGeom>
            <a:noFill/>
            <a:ln w="19050">
              <a:solidFill>
                <a:srgbClr val="4EC1E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001"/>
            </a:p>
          </p:txBody>
        </p:sp>
      </p:grpSp>
      <p:grpSp>
        <p:nvGrpSpPr>
          <p:cNvPr id="12" name="Group 11">
            <a:extLst>
              <a:ext uri="{FF2B5EF4-FFF2-40B4-BE49-F238E27FC236}">
                <a16:creationId xmlns:a16="http://schemas.microsoft.com/office/drawing/2014/main" id="{E654AB2E-37B9-46A1-BC55-003E17DFDA72}"/>
              </a:ext>
            </a:extLst>
          </p:cNvPr>
          <p:cNvGrpSpPr/>
          <p:nvPr/>
        </p:nvGrpSpPr>
        <p:grpSpPr>
          <a:xfrm>
            <a:off x="8984343" y="5195254"/>
            <a:ext cx="2738607" cy="2738607"/>
            <a:chOff x="172984" y="1140211"/>
            <a:chExt cx="3975272" cy="3975272"/>
          </a:xfrm>
        </p:grpSpPr>
        <p:pic>
          <p:nvPicPr>
            <p:cNvPr id="13" name="Picture 12">
              <a:extLst>
                <a:ext uri="{FF2B5EF4-FFF2-40B4-BE49-F238E27FC236}">
                  <a16:creationId xmlns:a16="http://schemas.microsoft.com/office/drawing/2014/main" id="{DD0C8F4F-BD36-422C-9698-5FC7F2BBCF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1114" y="1247531"/>
              <a:ext cx="3599011" cy="3760631"/>
            </a:xfrm>
            <a:prstGeom prst="rect">
              <a:avLst/>
            </a:prstGeom>
          </p:spPr>
        </p:pic>
        <p:sp>
          <p:nvSpPr>
            <p:cNvPr id="14" name="Rectangle 13">
              <a:extLst>
                <a:ext uri="{FF2B5EF4-FFF2-40B4-BE49-F238E27FC236}">
                  <a16:creationId xmlns:a16="http://schemas.microsoft.com/office/drawing/2014/main" id="{4A06E6AD-D360-44B3-A64F-D2280E08AF5A}"/>
                </a:ext>
              </a:extLst>
            </p:cNvPr>
            <p:cNvSpPr/>
            <p:nvPr/>
          </p:nvSpPr>
          <p:spPr>
            <a:xfrm>
              <a:off x="172984" y="1140211"/>
              <a:ext cx="3975272" cy="3975272"/>
            </a:xfrm>
            <a:prstGeom prst="rect">
              <a:avLst/>
            </a:prstGeom>
            <a:noFill/>
            <a:ln w="19050">
              <a:solidFill>
                <a:srgbClr val="4EC1E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001"/>
            </a:p>
          </p:txBody>
        </p:sp>
      </p:grpSp>
      <p:grpSp>
        <p:nvGrpSpPr>
          <p:cNvPr id="18" name="Group 17">
            <a:extLst>
              <a:ext uri="{FF2B5EF4-FFF2-40B4-BE49-F238E27FC236}">
                <a16:creationId xmlns:a16="http://schemas.microsoft.com/office/drawing/2014/main" id="{1062098D-4989-46DE-AC2C-2C5714482A8F}"/>
              </a:ext>
            </a:extLst>
          </p:cNvPr>
          <p:cNvGrpSpPr/>
          <p:nvPr/>
        </p:nvGrpSpPr>
        <p:grpSpPr>
          <a:xfrm>
            <a:off x="9274629" y="339544"/>
            <a:ext cx="590493" cy="590493"/>
            <a:chOff x="172984" y="1140211"/>
            <a:chExt cx="3975272" cy="3975272"/>
          </a:xfrm>
        </p:grpSpPr>
        <p:pic>
          <p:nvPicPr>
            <p:cNvPr id="19" name="Picture 18">
              <a:extLst>
                <a:ext uri="{FF2B5EF4-FFF2-40B4-BE49-F238E27FC236}">
                  <a16:creationId xmlns:a16="http://schemas.microsoft.com/office/drawing/2014/main" id="{7AA566DD-6758-41F9-91D7-3047D0FDBF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1114" y="1247531"/>
              <a:ext cx="3599011" cy="3760631"/>
            </a:xfrm>
            <a:prstGeom prst="rect">
              <a:avLst/>
            </a:prstGeom>
          </p:spPr>
        </p:pic>
        <p:sp>
          <p:nvSpPr>
            <p:cNvPr id="20" name="Rectangle 19">
              <a:extLst>
                <a:ext uri="{FF2B5EF4-FFF2-40B4-BE49-F238E27FC236}">
                  <a16:creationId xmlns:a16="http://schemas.microsoft.com/office/drawing/2014/main" id="{BEDC7073-0D27-4344-B8E9-95FC032D1C62}"/>
                </a:ext>
              </a:extLst>
            </p:cNvPr>
            <p:cNvSpPr/>
            <p:nvPr/>
          </p:nvSpPr>
          <p:spPr>
            <a:xfrm>
              <a:off x="172984" y="1140211"/>
              <a:ext cx="3975272" cy="3975272"/>
            </a:xfrm>
            <a:prstGeom prst="rect">
              <a:avLst/>
            </a:prstGeom>
            <a:noFill/>
            <a:ln w="19050">
              <a:solidFill>
                <a:srgbClr val="4EC1E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001"/>
            </a:p>
          </p:txBody>
        </p:sp>
      </p:grpSp>
      <p:grpSp>
        <p:nvGrpSpPr>
          <p:cNvPr id="21" name="Group 20">
            <a:extLst>
              <a:ext uri="{FF2B5EF4-FFF2-40B4-BE49-F238E27FC236}">
                <a16:creationId xmlns:a16="http://schemas.microsoft.com/office/drawing/2014/main" id="{05463A7D-C477-41B3-B159-440C60809E72}"/>
              </a:ext>
            </a:extLst>
          </p:cNvPr>
          <p:cNvGrpSpPr/>
          <p:nvPr/>
        </p:nvGrpSpPr>
        <p:grpSpPr>
          <a:xfrm>
            <a:off x="1845343" y="90805"/>
            <a:ext cx="1513716" cy="1513716"/>
            <a:chOff x="172984" y="1140211"/>
            <a:chExt cx="3975272" cy="3975272"/>
          </a:xfrm>
        </p:grpSpPr>
        <p:pic>
          <p:nvPicPr>
            <p:cNvPr id="22" name="Picture 21">
              <a:extLst>
                <a:ext uri="{FF2B5EF4-FFF2-40B4-BE49-F238E27FC236}">
                  <a16:creationId xmlns:a16="http://schemas.microsoft.com/office/drawing/2014/main" id="{BA1FDDD2-26C9-4A81-A175-D62B00B465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1114" y="1247531"/>
              <a:ext cx="3599011" cy="3760631"/>
            </a:xfrm>
            <a:prstGeom prst="rect">
              <a:avLst/>
            </a:prstGeom>
          </p:spPr>
        </p:pic>
        <p:sp>
          <p:nvSpPr>
            <p:cNvPr id="23" name="Rectangle 22">
              <a:extLst>
                <a:ext uri="{FF2B5EF4-FFF2-40B4-BE49-F238E27FC236}">
                  <a16:creationId xmlns:a16="http://schemas.microsoft.com/office/drawing/2014/main" id="{A5F13CA1-F506-4E10-AF0D-CCF808948BEC}"/>
                </a:ext>
              </a:extLst>
            </p:cNvPr>
            <p:cNvSpPr/>
            <p:nvPr/>
          </p:nvSpPr>
          <p:spPr>
            <a:xfrm>
              <a:off x="172984" y="1140211"/>
              <a:ext cx="3975272" cy="3975272"/>
            </a:xfrm>
            <a:prstGeom prst="rect">
              <a:avLst/>
            </a:prstGeom>
            <a:noFill/>
            <a:ln w="19050">
              <a:solidFill>
                <a:srgbClr val="4EC1E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001"/>
            </a:p>
          </p:txBody>
        </p:sp>
      </p:grpSp>
      <p:grpSp>
        <p:nvGrpSpPr>
          <p:cNvPr id="31" name="Group 30">
            <a:extLst>
              <a:ext uri="{FF2B5EF4-FFF2-40B4-BE49-F238E27FC236}">
                <a16:creationId xmlns:a16="http://schemas.microsoft.com/office/drawing/2014/main" id="{9F665C7A-9EE6-4F61-AAD5-833685D215F0}"/>
              </a:ext>
            </a:extLst>
          </p:cNvPr>
          <p:cNvGrpSpPr/>
          <p:nvPr/>
        </p:nvGrpSpPr>
        <p:grpSpPr>
          <a:xfrm>
            <a:off x="11636888" y="3815503"/>
            <a:ext cx="1159261" cy="1159261"/>
            <a:chOff x="172984" y="1140211"/>
            <a:chExt cx="3975272" cy="3975272"/>
          </a:xfrm>
        </p:grpSpPr>
        <p:pic>
          <p:nvPicPr>
            <p:cNvPr id="32" name="Picture 31">
              <a:extLst>
                <a:ext uri="{FF2B5EF4-FFF2-40B4-BE49-F238E27FC236}">
                  <a16:creationId xmlns:a16="http://schemas.microsoft.com/office/drawing/2014/main" id="{3228B000-57E0-4B71-B215-167E024E21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1114" y="1247531"/>
              <a:ext cx="3599011" cy="3760631"/>
            </a:xfrm>
            <a:prstGeom prst="rect">
              <a:avLst/>
            </a:prstGeom>
          </p:spPr>
        </p:pic>
        <p:sp>
          <p:nvSpPr>
            <p:cNvPr id="33" name="Rectangle 32">
              <a:extLst>
                <a:ext uri="{FF2B5EF4-FFF2-40B4-BE49-F238E27FC236}">
                  <a16:creationId xmlns:a16="http://schemas.microsoft.com/office/drawing/2014/main" id="{36909524-3645-4F10-8013-837C09023F0F}"/>
                </a:ext>
              </a:extLst>
            </p:cNvPr>
            <p:cNvSpPr/>
            <p:nvPr/>
          </p:nvSpPr>
          <p:spPr>
            <a:xfrm>
              <a:off x="172984" y="1140211"/>
              <a:ext cx="3975272" cy="3975272"/>
            </a:xfrm>
            <a:prstGeom prst="rect">
              <a:avLst/>
            </a:prstGeom>
            <a:noFill/>
            <a:ln w="19050">
              <a:solidFill>
                <a:srgbClr val="4EC1E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001"/>
            </a:p>
          </p:txBody>
        </p:sp>
      </p:grpSp>
      <p:grpSp>
        <p:nvGrpSpPr>
          <p:cNvPr id="29" name="Group 28">
            <a:extLst>
              <a:ext uri="{FF2B5EF4-FFF2-40B4-BE49-F238E27FC236}">
                <a16:creationId xmlns:a16="http://schemas.microsoft.com/office/drawing/2014/main" id="{21573780-CC03-4DC3-A0A9-1021B28F5C3B}"/>
              </a:ext>
            </a:extLst>
          </p:cNvPr>
          <p:cNvGrpSpPr/>
          <p:nvPr/>
        </p:nvGrpSpPr>
        <p:grpSpPr>
          <a:xfrm>
            <a:off x="1289304" y="2166839"/>
            <a:ext cx="9613392" cy="3077849"/>
            <a:chOff x="1567597" y="1870366"/>
            <a:chExt cx="9613392" cy="3077849"/>
          </a:xfrm>
        </p:grpSpPr>
        <p:grpSp>
          <p:nvGrpSpPr>
            <p:cNvPr id="4" name="Group 3">
              <a:extLst>
                <a:ext uri="{FF2B5EF4-FFF2-40B4-BE49-F238E27FC236}">
                  <a16:creationId xmlns:a16="http://schemas.microsoft.com/office/drawing/2014/main" id="{CCD25461-EA22-4CFE-AB32-6B7746C8E876}"/>
                </a:ext>
              </a:extLst>
            </p:cNvPr>
            <p:cNvGrpSpPr/>
            <p:nvPr/>
          </p:nvGrpSpPr>
          <p:grpSpPr>
            <a:xfrm>
              <a:off x="3482159" y="4228215"/>
              <a:ext cx="3943873" cy="720000"/>
              <a:chOff x="3001112" y="5746432"/>
              <a:chExt cx="3943873" cy="720000"/>
            </a:xfrm>
          </p:grpSpPr>
          <p:sp>
            <p:nvSpPr>
              <p:cNvPr id="30" name="TextBox 29">
                <a:extLst>
                  <a:ext uri="{FF2B5EF4-FFF2-40B4-BE49-F238E27FC236}">
                    <a16:creationId xmlns:a16="http://schemas.microsoft.com/office/drawing/2014/main" id="{5C808731-18DC-43B3-970F-61F8B58369CE}"/>
                  </a:ext>
                </a:extLst>
              </p:cNvPr>
              <p:cNvSpPr txBox="1"/>
              <p:nvPr/>
            </p:nvSpPr>
            <p:spPr>
              <a:xfrm>
                <a:off x="3658225" y="5817507"/>
                <a:ext cx="3286760" cy="577850"/>
              </a:xfrm>
              <a:prstGeom prst="rect">
                <a:avLst/>
              </a:prstGeom>
              <a:noFill/>
            </p:spPr>
            <p:txBody>
              <a:bodyPr wrap="square">
                <a:spAutoFit/>
              </a:bodyPr>
              <a:lstStyle/>
              <a:p>
                <a:pPr marL="0" lvl="2" algn="just">
                  <a:lnSpc>
                    <a:spcPct val="150000"/>
                  </a:lnSpc>
                  <a:spcAft>
                    <a:spcPts val="600"/>
                  </a:spcAft>
                  <a:buSzPts val="1000"/>
                  <a:tabLst>
                    <a:tab pos="1371600" algn="l"/>
                  </a:tabLst>
                </a:pPr>
                <a:r>
                  <a:rPr lang="en-US" sz="2400" b="1" dirty="0">
                    <a:solidFill>
                      <a:srgbClr val="FF0000"/>
                    </a:solidFill>
                    <a:effectLst/>
                    <a:latin typeface="Arial" panose="020B0604020202020204" pitchFamily="34" charset="0"/>
                    <a:ea typeface="Times New Roman" panose="02020603050405020304" pitchFamily="18" charset="0"/>
                    <a:cs typeface="Arial" panose="020B0604020202020204" pitchFamily="34" charset="0"/>
                  </a:rPr>
                  <a:t>Opera 11.5 </a:t>
                </a:r>
                <a:r>
                  <a:rPr lang="en-US" sz="2400" b="1" dirty="0" err="1">
                    <a:solidFill>
                      <a:srgbClr val="FF0000"/>
                    </a:solidFill>
                    <a:effectLst/>
                    <a:latin typeface="Arial" panose="020B0604020202020204" pitchFamily="34" charset="0"/>
                    <a:ea typeface="Times New Roman" panose="02020603050405020304" pitchFamily="18" charset="0"/>
                    <a:cs typeface="Arial" panose="020B0604020202020204" pitchFamily="34" charset="0"/>
                  </a:rPr>
                  <a:t>trở</a:t>
                </a:r>
                <a:r>
                  <a:rPr lang="en-US" sz="2400" b="1" dirty="0">
                    <a:solidFill>
                      <a:srgbClr val="FF0000"/>
                    </a:solidFill>
                    <a:effectLst/>
                    <a:latin typeface="Arial" panose="020B0604020202020204" pitchFamily="34" charset="0"/>
                    <a:ea typeface="Times New Roman" panose="02020603050405020304" pitchFamily="18" charset="0"/>
                    <a:cs typeface="Arial" panose="020B0604020202020204" pitchFamily="34" charset="0"/>
                  </a:rPr>
                  <a:t> </a:t>
                </a:r>
                <a:r>
                  <a:rPr lang="en-US" sz="2400" b="1" dirty="0" err="1">
                    <a:solidFill>
                      <a:srgbClr val="FF0000"/>
                    </a:solidFill>
                    <a:effectLst/>
                    <a:latin typeface="Arial" panose="020B0604020202020204" pitchFamily="34" charset="0"/>
                    <a:ea typeface="Times New Roman" panose="02020603050405020304" pitchFamily="18" charset="0"/>
                    <a:cs typeface="Arial" panose="020B0604020202020204" pitchFamily="34" charset="0"/>
                  </a:rPr>
                  <a:t>lên</a:t>
                </a:r>
                <a:r>
                  <a:rPr lang="en-US" sz="2400" b="1" dirty="0">
                    <a:solidFill>
                      <a:srgbClr val="FF0000"/>
                    </a:solidFill>
                    <a:effectLst/>
                    <a:latin typeface="Arial" panose="020B0604020202020204" pitchFamily="34" charset="0"/>
                    <a:ea typeface="Times New Roman" panose="02020603050405020304" pitchFamily="18" charset="0"/>
                    <a:cs typeface="Arial" panose="020B0604020202020204" pitchFamily="34" charset="0"/>
                  </a:rPr>
                  <a:t>.</a:t>
                </a:r>
                <a:endParaRPr lang="en-US" sz="2400" b="1" dirty="0">
                  <a:solidFill>
                    <a:srgbClr val="FF0000"/>
                  </a:solidFill>
                  <a:effectLst/>
                  <a:latin typeface="Arial" panose="020B0604020202020204" pitchFamily="34" charset="0"/>
                  <a:ea typeface="Calibri" panose="020F0502020204030204" pitchFamily="34" charset="0"/>
                  <a:cs typeface="Arial" panose="020B0604020202020204" pitchFamily="34" charset="0"/>
                </a:endParaRPr>
              </a:p>
            </p:txBody>
          </p:sp>
          <p:pic>
            <p:nvPicPr>
              <p:cNvPr id="42" name="Picture 41" descr="Icon&#10;&#10;Description automatically generated">
                <a:extLst>
                  <a:ext uri="{FF2B5EF4-FFF2-40B4-BE49-F238E27FC236}">
                    <a16:creationId xmlns:a16="http://schemas.microsoft.com/office/drawing/2014/main" id="{7230BF4B-26DA-43E4-9614-9ABB456272B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01112" y="5746432"/>
                <a:ext cx="720000" cy="720000"/>
              </a:xfrm>
              <a:prstGeom prst="rect">
                <a:avLst/>
              </a:prstGeom>
            </p:spPr>
          </p:pic>
        </p:grpSp>
        <p:grpSp>
          <p:nvGrpSpPr>
            <p:cNvPr id="26" name="Group 25">
              <a:extLst>
                <a:ext uri="{FF2B5EF4-FFF2-40B4-BE49-F238E27FC236}">
                  <a16:creationId xmlns:a16="http://schemas.microsoft.com/office/drawing/2014/main" id="{04DF87F5-0D5F-4F73-ADF1-26412ED3777F}"/>
                </a:ext>
              </a:extLst>
            </p:cNvPr>
            <p:cNvGrpSpPr/>
            <p:nvPr/>
          </p:nvGrpSpPr>
          <p:grpSpPr>
            <a:xfrm>
              <a:off x="1832896" y="1870366"/>
              <a:ext cx="9051421" cy="1348348"/>
              <a:chOff x="1351849" y="1506980"/>
              <a:chExt cx="9051421" cy="1348348"/>
            </a:xfrm>
          </p:grpSpPr>
          <p:pic>
            <p:nvPicPr>
              <p:cNvPr id="44" name="Picture 43" descr="Logo, icon&#10;&#10;Description automatically generated">
                <a:extLst>
                  <a:ext uri="{FF2B5EF4-FFF2-40B4-BE49-F238E27FC236}">
                    <a16:creationId xmlns:a16="http://schemas.microsoft.com/office/drawing/2014/main" id="{83AB52ED-73C0-48A2-AFE5-97C9E2A5B88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51849" y="1506980"/>
                <a:ext cx="720000" cy="720000"/>
              </a:xfrm>
              <a:prstGeom prst="rect">
                <a:avLst/>
              </a:prstGeom>
            </p:spPr>
          </p:pic>
          <p:sp>
            <p:nvSpPr>
              <p:cNvPr id="45" name="TextBox 44">
                <a:extLst>
                  <a:ext uri="{FF2B5EF4-FFF2-40B4-BE49-F238E27FC236}">
                    <a16:creationId xmlns:a16="http://schemas.microsoft.com/office/drawing/2014/main" id="{18A15DC0-2C7D-4348-AB7C-11FDA38C7DB9}"/>
                  </a:ext>
                </a:extLst>
              </p:cNvPr>
              <p:cNvSpPr txBox="1"/>
              <p:nvPr/>
            </p:nvSpPr>
            <p:spPr>
              <a:xfrm>
                <a:off x="1955800" y="1578055"/>
                <a:ext cx="8447470" cy="1277273"/>
              </a:xfrm>
              <a:prstGeom prst="rect">
                <a:avLst/>
              </a:prstGeom>
              <a:noFill/>
            </p:spPr>
            <p:txBody>
              <a:bodyPr wrap="square">
                <a:spAutoFit/>
              </a:bodyPr>
              <a:lstStyle/>
              <a:p>
                <a:pPr marL="0" lvl="2" algn="just">
                  <a:spcAft>
                    <a:spcPts val="600"/>
                  </a:spcAft>
                  <a:buSzPts val="1000"/>
                  <a:tabLst>
                    <a:tab pos="1371600" algn="l"/>
                  </a:tabLst>
                </a:pPr>
                <a:r>
                  <a:rPr lang="en-US" sz="2400" b="1">
                    <a:solidFill>
                      <a:srgbClr val="00B0F0"/>
                    </a:solidFill>
                    <a:effectLst/>
                    <a:latin typeface="Arial" panose="020B0604020202020204" pitchFamily="34" charset="0"/>
                    <a:ea typeface="Times New Roman" panose="02020603050405020304" pitchFamily="18" charset="0"/>
                    <a:cs typeface="Arial" panose="020B0604020202020204" pitchFamily="34" charset="0"/>
                  </a:rPr>
                  <a:t>Android - 2,3 trở lên dành cho điện thoại và máy tính bảng (thiết bị &amp; bộ mô phỏng).</a:t>
                </a:r>
              </a:p>
              <a:p>
                <a:pPr marL="0" lvl="2" algn="just">
                  <a:spcAft>
                    <a:spcPts val="600"/>
                  </a:spcAft>
                  <a:buSzPts val="1000"/>
                  <a:tabLst>
                    <a:tab pos="1371600" algn="l"/>
                  </a:tabLst>
                </a:pPr>
                <a:r>
                  <a:rPr lang="en-US" sz="2400" b="1">
                    <a:solidFill>
                      <a:srgbClr val="00B0F0"/>
                    </a:solidFill>
                    <a:effectLst/>
                    <a:latin typeface="Arial" panose="020B0604020202020204" pitchFamily="34" charset="0"/>
                    <a:ea typeface="Times New Roman" panose="02020603050405020304" pitchFamily="18" charset="0"/>
                    <a:cs typeface="Arial" panose="020B0604020202020204" pitchFamily="34" charset="0"/>
                  </a:rPr>
                  <a:t>.</a:t>
                </a:r>
                <a:endParaRPr lang="en-US" sz="2400" b="1" dirty="0">
                  <a:solidFill>
                    <a:srgbClr val="00B0F0"/>
                  </a:solidFill>
                  <a:effectLst/>
                  <a:latin typeface="Arial" panose="020B0604020202020204" pitchFamily="34" charset="0"/>
                  <a:ea typeface="Calibri" panose="020F0502020204030204" pitchFamily="34" charset="0"/>
                  <a:cs typeface="Arial" panose="020B0604020202020204" pitchFamily="34" charset="0"/>
                </a:endParaRPr>
              </a:p>
            </p:txBody>
          </p:sp>
        </p:grpSp>
        <p:grpSp>
          <p:nvGrpSpPr>
            <p:cNvPr id="25" name="Group 24">
              <a:extLst>
                <a:ext uri="{FF2B5EF4-FFF2-40B4-BE49-F238E27FC236}">
                  <a16:creationId xmlns:a16="http://schemas.microsoft.com/office/drawing/2014/main" id="{1DE023AA-392A-422C-90BE-7E3818382774}"/>
                </a:ext>
              </a:extLst>
            </p:cNvPr>
            <p:cNvGrpSpPr/>
            <p:nvPr/>
          </p:nvGrpSpPr>
          <p:grpSpPr>
            <a:xfrm>
              <a:off x="1567597" y="2596388"/>
              <a:ext cx="9613392" cy="848021"/>
              <a:chOff x="1086550" y="2619474"/>
              <a:chExt cx="9613392" cy="848021"/>
            </a:xfrm>
          </p:grpSpPr>
          <p:pic>
            <p:nvPicPr>
              <p:cNvPr id="43" name="Picture 42" descr="Logo&#10;&#10;Description automatically generated">
                <a:extLst>
                  <a:ext uri="{FF2B5EF4-FFF2-40B4-BE49-F238E27FC236}">
                    <a16:creationId xmlns:a16="http://schemas.microsoft.com/office/drawing/2014/main" id="{2A912EF2-4999-415C-8B89-C07C901BBF9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979942" y="2619474"/>
                <a:ext cx="720000" cy="720000"/>
              </a:xfrm>
              <a:prstGeom prst="rect">
                <a:avLst/>
              </a:prstGeom>
            </p:spPr>
          </p:pic>
          <p:sp>
            <p:nvSpPr>
              <p:cNvPr id="46" name="TextBox 45">
                <a:extLst>
                  <a:ext uri="{FF2B5EF4-FFF2-40B4-BE49-F238E27FC236}">
                    <a16:creationId xmlns:a16="http://schemas.microsoft.com/office/drawing/2014/main" id="{A3D6175D-C133-4E3B-9833-CDF60E8AEF47}"/>
                  </a:ext>
                </a:extLst>
              </p:cNvPr>
              <p:cNvSpPr txBox="1"/>
              <p:nvPr/>
            </p:nvSpPr>
            <p:spPr>
              <a:xfrm>
                <a:off x="1086550" y="2636498"/>
                <a:ext cx="9316720" cy="830997"/>
              </a:xfrm>
              <a:prstGeom prst="rect">
                <a:avLst/>
              </a:prstGeom>
              <a:noFill/>
            </p:spPr>
            <p:txBody>
              <a:bodyPr wrap="square">
                <a:spAutoFit/>
              </a:bodyPr>
              <a:lstStyle/>
              <a:p>
                <a:r>
                  <a:rPr lang="vi-VN" sz="2400" b="1" dirty="0">
                    <a:solidFill>
                      <a:srgbClr val="00B050"/>
                    </a:solidFill>
                  </a:rPr>
                  <a:t>Microsoft </a:t>
                </a:r>
                <a:r>
                  <a:rPr lang="vi-VN" sz="2400" b="1" dirty="0" err="1">
                    <a:solidFill>
                      <a:srgbClr val="00B050"/>
                    </a:solidFill>
                  </a:rPr>
                  <a:t>Edge</a:t>
                </a:r>
                <a:r>
                  <a:rPr lang="vi-VN" sz="2400" b="1" dirty="0">
                    <a:solidFill>
                      <a:srgbClr val="00B050"/>
                    </a:solidFill>
                  </a:rPr>
                  <a:t> phiên </a:t>
                </a:r>
                <a:r>
                  <a:rPr lang="vi-VN" sz="2400" b="1" dirty="0" err="1">
                    <a:solidFill>
                      <a:srgbClr val="00B050"/>
                    </a:solidFill>
                  </a:rPr>
                  <a:t>bản</a:t>
                </a:r>
                <a:r>
                  <a:rPr lang="vi-VN" sz="2400" b="1" dirty="0">
                    <a:solidFill>
                      <a:srgbClr val="00B050"/>
                    </a:solidFill>
                  </a:rPr>
                  <a:t> 12.10240 </a:t>
                </a:r>
                <a:r>
                  <a:rPr lang="vi-VN" sz="2400" b="1" dirty="0" err="1">
                    <a:solidFill>
                      <a:srgbClr val="00B050"/>
                    </a:solidFill>
                  </a:rPr>
                  <a:t>trở</a:t>
                </a:r>
                <a:r>
                  <a:rPr lang="vi-VN" sz="2400" b="1" dirty="0">
                    <a:solidFill>
                      <a:srgbClr val="00B050"/>
                    </a:solidFill>
                  </a:rPr>
                  <a:t> lên (</a:t>
                </a:r>
                <a:r>
                  <a:rPr lang="vi-VN" sz="2400" b="1" dirty="0" err="1">
                    <a:solidFill>
                      <a:srgbClr val="00B050"/>
                    </a:solidFill>
                  </a:rPr>
                  <a:t>một</a:t>
                </a:r>
                <a:r>
                  <a:rPr lang="vi-VN" sz="2400" b="1" dirty="0">
                    <a:solidFill>
                      <a:srgbClr val="00B050"/>
                    </a:solidFill>
                  </a:rPr>
                  <a:t> </a:t>
                </a:r>
                <a:r>
                  <a:rPr lang="vi-VN" sz="2400" b="1" dirty="0" err="1">
                    <a:solidFill>
                      <a:srgbClr val="00B050"/>
                    </a:solidFill>
                  </a:rPr>
                  <a:t>phần</a:t>
                </a:r>
                <a:r>
                  <a:rPr lang="vi-VN" sz="2400" b="1" dirty="0">
                    <a:solidFill>
                      <a:srgbClr val="00B050"/>
                    </a:solidFill>
                  </a:rPr>
                  <a:t> </a:t>
                </a:r>
                <a:r>
                  <a:rPr lang="vi-VN" sz="2400" b="1" dirty="0" err="1">
                    <a:solidFill>
                      <a:srgbClr val="00B050"/>
                    </a:solidFill>
                  </a:rPr>
                  <a:t>hỗ</a:t>
                </a:r>
                <a:r>
                  <a:rPr lang="vi-VN" sz="2400" b="1" dirty="0">
                    <a:solidFill>
                      <a:srgbClr val="00B050"/>
                    </a:solidFill>
                  </a:rPr>
                  <a:t> </a:t>
                </a:r>
                <a:r>
                  <a:rPr lang="vi-VN" sz="2400" b="1" dirty="0" err="1">
                    <a:solidFill>
                      <a:srgbClr val="00B050"/>
                    </a:solidFill>
                  </a:rPr>
                  <a:t>trợ</a:t>
                </a:r>
                <a:r>
                  <a:rPr lang="vi-VN" sz="2400" b="1" dirty="0">
                    <a:solidFill>
                      <a:srgbClr val="00B050"/>
                    </a:solidFill>
                  </a:rPr>
                  <a:t> </a:t>
                </a:r>
                <a:r>
                  <a:rPr lang="vi-VN" sz="2400" b="1" dirty="0" err="1">
                    <a:solidFill>
                      <a:srgbClr val="00B050"/>
                    </a:solidFill>
                  </a:rPr>
                  <a:t>một</a:t>
                </a:r>
                <a:r>
                  <a:rPr lang="vi-VN" sz="2400" b="1" dirty="0">
                    <a:solidFill>
                      <a:srgbClr val="00B050"/>
                    </a:solidFill>
                  </a:rPr>
                  <a:t> </a:t>
                </a:r>
                <a:r>
                  <a:rPr lang="vi-VN" sz="2400" b="1" dirty="0" err="1">
                    <a:solidFill>
                      <a:srgbClr val="00B050"/>
                    </a:solidFill>
                  </a:rPr>
                  <a:t>số</a:t>
                </a:r>
                <a:r>
                  <a:rPr lang="vi-VN" sz="2400" b="1" dirty="0">
                    <a:solidFill>
                      <a:srgbClr val="00B050"/>
                    </a:solidFill>
                  </a:rPr>
                  <a:t> </a:t>
                </a:r>
                <a:r>
                  <a:rPr lang="vi-VN" sz="2400" b="1" dirty="0" err="1">
                    <a:solidFill>
                      <a:srgbClr val="00B050"/>
                    </a:solidFill>
                  </a:rPr>
                  <a:t>chức</a:t>
                </a:r>
                <a:r>
                  <a:rPr lang="vi-VN" sz="2400" b="1" dirty="0">
                    <a:solidFill>
                      <a:srgbClr val="00B050"/>
                    </a:solidFill>
                  </a:rPr>
                  <a:t> năng đang </a:t>
                </a:r>
                <a:r>
                  <a:rPr lang="vi-VN" sz="2400" b="1" dirty="0" err="1">
                    <a:solidFill>
                      <a:srgbClr val="00B050"/>
                    </a:solidFill>
                  </a:rPr>
                  <a:t>được</a:t>
                </a:r>
                <a:r>
                  <a:rPr lang="vi-VN" sz="2400" b="1" dirty="0">
                    <a:solidFill>
                      <a:srgbClr val="00B050"/>
                    </a:solidFill>
                  </a:rPr>
                  <a:t> </a:t>
                </a:r>
                <a:r>
                  <a:rPr lang="vi-VN" sz="2400" b="1" dirty="0" err="1">
                    <a:solidFill>
                      <a:srgbClr val="00B050"/>
                    </a:solidFill>
                  </a:rPr>
                  <a:t>phát</a:t>
                </a:r>
                <a:r>
                  <a:rPr lang="vi-VN" sz="2400" b="1" dirty="0">
                    <a:solidFill>
                      <a:srgbClr val="00B050"/>
                    </a:solidFill>
                  </a:rPr>
                  <a:t> </a:t>
                </a:r>
                <a:r>
                  <a:rPr lang="vi-VN" sz="2400" b="1" dirty="0" err="1">
                    <a:solidFill>
                      <a:srgbClr val="00B050"/>
                    </a:solidFill>
                  </a:rPr>
                  <a:t>triển</a:t>
                </a:r>
                <a:r>
                  <a:rPr lang="vi-VN" sz="2400" b="1" dirty="0">
                    <a:solidFill>
                      <a:srgbClr val="00B050"/>
                    </a:solidFill>
                  </a:rPr>
                  <a:t>).</a:t>
                </a:r>
              </a:p>
            </p:txBody>
          </p:sp>
        </p:grpSp>
        <p:grpSp>
          <p:nvGrpSpPr>
            <p:cNvPr id="24" name="Group 23">
              <a:extLst>
                <a:ext uri="{FF2B5EF4-FFF2-40B4-BE49-F238E27FC236}">
                  <a16:creationId xmlns:a16="http://schemas.microsoft.com/office/drawing/2014/main" id="{69FEAFDB-BEC9-4535-B392-011AF922B361}"/>
                </a:ext>
              </a:extLst>
            </p:cNvPr>
            <p:cNvGrpSpPr/>
            <p:nvPr/>
          </p:nvGrpSpPr>
          <p:grpSpPr>
            <a:xfrm>
              <a:off x="2436847" y="3411044"/>
              <a:ext cx="6756400" cy="678600"/>
              <a:chOff x="1955800" y="4066244"/>
              <a:chExt cx="6756400" cy="678600"/>
            </a:xfrm>
          </p:grpSpPr>
          <p:pic>
            <p:nvPicPr>
              <p:cNvPr id="41" name="Picture 40" descr="Logo, icon&#10;&#10;Description automatically generated">
                <a:extLst>
                  <a:ext uri="{FF2B5EF4-FFF2-40B4-BE49-F238E27FC236}">
                    <a16:creationId xmlns:a16="http://schemas.microsoft.com/office/drawing/2014/main" id="{58C11BE1-F6E2-4D27-BDB1-35658983EAF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955800" y="4066244"/>
                <a:ext cx="720000" cy="678600"/>
              </a:xfrm>
              <a:prstGeom prst="rect">
                <a:avLst/>
              </a:prstGeom>
            </p:spPr>
          </p:pic>
          <p:sp>
            <p:nvSpPr>
              <p:cNvPr id="47" name="TextBox 46">
                <a:extLst>
                  <a:ext uri="{FF2B5EF4-FFF2-40B4-BE49-F238E27FC236}">
                    <a16:creationId xmlns:a16="http://schemas.microsoft.com/office/drawing/2014/main" id="{E38002B7-F291-463D-9FAB-80C72E9A2BCD}"/>
                  </a:ext>
                </a:extLst>
              </p:cNvPr>
              <p:cNvSpPr txBox="1"/>
              <p:nvPr/>
            </p:nvSpPr>
            <p:spPr>
              <a:xfrm>
                <a:off x="2616200" y="4174712"/>
                <a:ext cx="6096000" cy="461665"/>
              </a:xfrm>
              <a:prstGeom prst="rect">
                <a:avLst/>
              </a:prstGeom>
              <a:noFill/>
            </p:spPr>
            <p:txBody>
              <a:bodyPr wrap="square">
                <a:spAutoFit/>
              </a:bodyPr>
              <a:lstStyle/>
              <a:p>
                <a:r>
                  <a:rPr lang="en-US" sz="2400" b="1" dirty="0">
                    <a:solidFill>
                      <a:srgbClr val="7030A0"/>
                    </a:solidFill>
                  </a:rPr>
                  <a:t>Firefox 3.0 </a:t>
                </a:r>
                <a:r>
                  <a:rPr lang="en-US" sz="2400" b="1" dirty="0" err="1">
                    <a:solidFill>
                      <a:srgbClr val="7030A0"/>
                    </a:solidFill>
                  </a:rPr>
                  <a:t>trở</a:t>
                </a:r>
                <a:r>
                  <a:rPr lang="en-US" sz="2400" b="1" dirty="0">
                    <a:solidFill>
                      <a:srgbClr val="7030A0"/>
                    </a:solidFill>
                  </a:rPr>
                  <a:t> </a:t>
                </a:r>
                <a:r>
                  <a:rPr lang="en-US" sz="2400" b="1" dirty="0" err="1">
                    <a:solidFill>
                      <a:srgbClr val="7030A0"/>
                    </a:solidFill>
                  </a:rPr>
                  <a:t>lên</a:t>
                </a:r>
                <a:r>
                  <a:rPr lang="en-US" sz="2400" b="1" dirty="0">
                    <a:solidFill>
                      <a:srgbClr val="7030A0"/>
                    </a:solidFill>
                  </a:rPr>
                  <a:t>.</a:t>
                </a:r>
              </a:p>
            </p:txBody>
          </p:sp>
        </p:grpSp>
        <p:grpSp>
          <p:nvGrpSpPr>
            <p:cNvPr id="5" name="Group 4">
              <a:extLst>
                <a:ext uri="{FF2B5EF4-FFF2-40B4-BE49-F238E27FC236}">
                  <a16:creationId xmlns:a16="http://schemas.microsoft.com/office/drawing/2014/main" id="{D8981728-6CD0-4DF0-8BEE-D96B03C1EAF2}"/>
                </a:ext>
              </a:extLst>
            </p:cNvPr>
            <p:cNvGrpSpPr/>
            <p:nvPr/>
          </p:nvGrpSpPr>
          <p:grpSpPr>
            <a:xfrm>
              <a:off x="5434047" y="3750344"/>
              <a:ext cx="4391343" cy="720000"/>
              <a:chOff x="4953000" y="4872221"/>
              <a:chExt cx="4391343" cy="720000"/>
            </a:xfrm>
          </p:grpSpPr>
          <p:pic>
            <p:nvPicPr>
              <p:cNvPr id="40" name="Picture 39" descr="Icon&#10;&#10;Description automatically generated">
                <a:extLst>
                  <a:ext uri="{FF2B5EF4-FFF2-40B4-BE49-F238E27FC236}">
                    <a16:creationId xmlns:a16="http://schemas.microsoft.com/office/drawing/2014/main" id="{C4C6F6CF-D87B-4BC9-B6BE-50D74E66B7D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624343" y="4872221"/>
                <a:ext cx="720000" cy="720000"/>
              </a:xfrm>
              <a:prstGeom prst="rect">
                <a:avLst/>
              </a:prstGeom>
            </p:spPr>
          </p:pic>
          <p:sp>
            <p:nvSpPr>
              <p:cNvPr id="48" name="TextBox 47">
                <a:extLst>
                  <a:ext uri="{FF2B5EF4-FFF2-40B4-BE49-F238E27FC236}">
                    <a16:creationId xmlns:a16="http://schemas.microsoft.com/office/drawing/2014/main" id="{762C30AD-C00E-44A2-A325-F49A0B0EB847}"/>
                  </a:ext>
                </a:extLst>
              </p:cNvPr>
              <p:cNvSpPr txBox="1"/>
              <p:nvPr/>
            </p:nvSpPr>
            <p:spPr>
              <a:xfrm>
                <a:off x="4953000" y="5001389"/>
                <a:ext cx="3983970" cy="461665"/>
              </a:xfrm>
              <a:prstGeom prst="rect">
                <a:avLst/>
              </a:prstGeom>
              <a:noFill/>
            </p:spPr>
            <p:txBody>
              <a:bodyPr wrap="square">
                <a:spAutoFit/>
              </a:bodyPr>
              <a:lstStyle/>
              <a:p>
                <a:r>
                  <a:rPr lang="en-US" sz="2400" b="1" dirty="0">
                    <a:solidFill>
                      <a:srgbClr val="FFC000"/>
                    </a:solidFill>
                  </a:rPr>
                  <a:t>Google Chrome 12.0. </a:t>
                </a:r>
                <a:r>
                  <a:rPr lang="en-US" sz="2400" b="1" dirty="0" err="1">
                    <a:solidFill>
                      <a:srgbClr val="FFC000"/>
                    </a:solidFill>
                  </a:rPr>
                  <a:t>trở</a:t>
                </a:r>
                <a:r>
                  <a:rPr lang="en-US" sz="2400" b="1" dirty="0">
                    <a:solidFill>
                      <a:srgbClr val="FFC000"/>
                    </a:solidFill>
                  </a:rPr>
                  <a:t> </a:t>
                </a:r>
                <a:r>
                  <a:rPr lang="en-US" sz="2400" b="1" dirty="0" err="1">
                    <a:solidFill>
                      <a:srgbClr val="FFC000"/>
                    </a:solidFill>
                  </a:rPr>
                  <a:t>lên</a:t>
                </a:r>
                <a:r>
                  <a:rPr lang="en-US" sz="2400" b="1" dirty="0">
                    <a:solidFill>
                      <a:srgbClr val="FFC000"/>
                    </a:solidFill>
                  </a:rPr>
                  <a:t>.</a:t>
                </a:r>
              </a:p>
            </p:txBody>
          </p:sp>
        </p:grpSp>
      </p:grpSp>
      <p:grpSp>
        <p:nvGrpSpPr>
          <p:cNvPr id="3" name="Group 2">
            <a:extLst>
              <a:ext uri="{FF2B5EF4-FFF2-40B4-BE49-F238E27FC236}">
                <a16:creationId xmlns:a16="http://schemas.microsoft.com/office/drawing/2014/main" id="{DC545B08-D636-4DDA-945B-7D878BFD19B3}"/>
              </a:ext>
            </a:extLst>
          </p:cNvPr>
          <p:cNvGrpSpPr/>
          <p:nvPr/>
        </p:nvGrpSpPr>
        <p:grpSpPr>
          <a:xfrm>
            <a:off x="3958770" y="1613313"/>
            <a:ext cx="4274460" cy="530480"/>
            <a:chOff x="3831771" y="376511"/>
            <a:chExt cx="4274460" cy="530480"/>
          </a:xfrm>
        </p:grpSpPr>
        <p:sp>
          <p:nvSpPr>
            <p:cNvPr id="39" name="TextBox 38">
              <a:extLst>
                <a:ext uri="{FF2B5EF4-FFF2-40B4-BE49-F238E27FC236}">
                  <a16:creationId xmlns:a16="http://schemas.microsoft.com/office/drawing/2014/main" id="{8CBB0C48-53F8-4812-900A-B1E8E9A81F46}"/>
                </a:ext>
              </a:extLst>
            </p:cNvPr>
            <p:cNvSpPr txBox="1"/>
            <p:nvPr/>
          </p:nvSpPr>
          <p:spPr>
            <a:xfrm>
              <a:off x="3831771" y="376511"/>
              <a:ext cx="4238172" cy="523220"/>
            </a:xfrm>
            <a:prstGeom prst="rect">
              <a:avLst/>
            </a:prstGeom>
            <a:noFill/>
          </p:spPr>
          <p:txBody>
            <a:bodyPr wrap="square">
              <a:spAutoFit/>
            </a:bodyPr>
            <a:lstStyle/>
            <a:p>
              <a:r>
                <a:rPr lang="en-US" sz="2800" b="1" dirty="0">
                  <a:solidFill>
                    <a:schemeClr val="accent2">
                      <a:lumMod val="60000"/>
                      <a:lumOff val="40000"/>
                    </a:schemeClr>
                  </a:solidFill>
                  <a:latin typeface="Arial" panose="020B0604020202020204" pitchFamily="34" charset="0"/>
                  <a:ea typeface="Segoe UI Black" panose="020B0A02040204020203" pitchFamily="34" charset="0"/>
                  <a:cs typeface="Arial" panose="020B0604020202020204" pitchFamily="34" charset="0"/>
                </a:rPr>
                <a:t>HỖ TRỢ TRÌNH </a:t>
              </a:r>
              <a:r>
                <a:rPr lang="en-US" sz="2800" b="1">
                  <a:solidFill>
                    <a:schemeClr val="accent2">
                      <a:lumMod val="60000"/>
                      <a:lumOff val="40000"/>
                    </a:schemeClr>
                  </a:solidFill>
                  <a:latin typeface="Arial" panose="020B0604020202020204" pitchFamily="34" charset="0"/>
                  <a:ea typeface="Segoe UI Black" panose="020B0A02040204020203" pitchFamily="34" charset="0"/>
                  <a:cs typeface="Arial" panose="020B0604020202020204" pitchFamily="34" charset="0"/>
                </a:rPr>
                <a:t>DUYỆT:</a:t>
              </a:r>
              <a:endParaRPr lang="en-US" sz="2800" dirty="0">
                <a:solidFill>
                  <a:schemeClr val="accent2">
                    <a:lumMod val="60000"/>
                    <a:lumOff val="40000"/>
                  </a:schemeClr>
                </a:solidFill>
                <a:latin typeface="Arial" panose="020B0604020202020204" pitchFamily="34" charset="0"/>
                <a:cs typeface="Arial" panose="020B0604020202020204" pitchFamily="34" charset="0"/>
              </a:endParaRPr>
            </a:p>
          </p:txBody>
        </p:sp>
        <p:sp>
          <p:nvSpPr>
            <p:cNvPr id="49" name="TextBox 48">
              <a:extLst>
                <a:ext uri="{FF2B5EF4-FFF2-40B4-BE49-F238E27FC236}">
                  <a16:creationId xmlns:a16="http://schemas.microsoft.com/office/drawing/2014/main" id="{0C8227F7-78CC-4B6C-A117-3CFDE43B512C}"/>
                </a:ext>
              </a:extLst>
            </p:cNvPr>
            <p:cNvSpPr txBox="1"/>
            <p:nvPr/>
          </p:nvSpPr>
          <p:spPr>
            <a:xfrm>
              <a:off x="3868059" y="383771"/>
              <a:ext cx="4238172" cy="523220"/>
            </a:xfrm>
            <a:prstGeom prst="rect">
              <a:avLst/>
            </a:prstGeom>
            <a:noFill/>
          </p:spPr>
          <p:txBody>
            <a:bodyPr wrap="square">
              <a:spAutoFit/>
            </a:bodyPr>
            <a:lstStyle/>
            <a:p>
              <a:r>
                <a:rPr lang="en-US" sz="2800" b="1" dirty="0">
                  <a:solidFill>
                    <a:schemeClr val="accent5">
                      <a:lumMod val="60000"/>
                      <a:lumOff val="40000"/>
                    </a:schemeClr>
                  </a:solidFill>
                  <a:latin typeface="Arial" panose="020B0604020202020204" pitchFamily="34" charset="0"/>
                  <a:ea typeface="Segoe UI Black" panose="020B0A02040204020203" pitchFamily="34" charset="0"/>
                  <a:cs typeface="Arial" panose="020B0604020202020204" pitchFamily="34" charset="0"/>
                </a:rPr>
                <a:t>HỖ TRỢ TRÌNH </a:t>
              </a:r>
              <a:r>
                <a:rPr lang="en-US" sz="2800" b="1">
                  <a:solidFill>
                    <a:schemeClr val="accent5">
                      <a:lumMod val="60000"/>
                      <a:lumOff val="40000"/>
                    </a:schemeClr>
                  </a:solidFill>
                  <a:latin typeface="Arial" panose="020B0604020202020204" pitchFamily="34" charset="0"/>
                  <a:ea typeface="Segoe UI Black" panose="020B0A02040204020203" pitchFamily="34" charset="0"/>
                  <a:cs typeface="Arial" panose="020B0604020202020204" pitchFamily="34" charset="0"/>
                </a:rPr>
                <a:t>DUYỆT:</a:t>
              </a:r>
              <a:endParaRPr lang="en-US" sz="2800" dirty="0">
                <a:solidFill>
                  <a:schemeClr val="accent5">
                    <a:lumMod val="60000"/>
                    <a:lumOff val="40000"/>
                  </a:schemeClr>
                </a:solidFill>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33666986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635630DD-C5A5-43C0-B149-072B4599C49C}"/>
              </a:ext>
            </a:extLst>
          </p:cNvPr>
          <p:cNvGrpSpPr/>
          <p:nvPr/>
        </p:nvGrpSpPr>
        <p:grpSpPr>
          <a:xfrm>
            <a:off x="-3346582" y="5195254"/>
            <a:ext cx="7020321" cy="7020321"/>
            <a:chOff x="172984" y="1140211"/>
            <a:chExt cx="3975272" cy="3975272"/>
          </a:xfrm>
        </p:grpSpPr>
        <p:pic>
          <p:nvPicPr>
            <p:cNvPr id="16" name="Picture 15">
              <a:extLst>
                <a:ext uri="{FF2B5EF4-FFF2-40B4-BE49-F238E27FC236}">
                  <a16:creationId xmlns:a16="http://schemas.microsoft.com/office/drawing/2014/main" id="{C4F7E8D5-A14E-461E-A3F2-F9AFC4325ED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1114" y="1247531"/>
              <a:ext cx="3599011" cy="3760631"/>
            </a:xfrm>
            <a:prstGeom prst="rect">
              <a:avLst/>
            </a:prstGeom>
          </p:spPr>
        </p:pic>
        <p:sp>
          <p:nvSpPr>
            <p:cNvPr id="17" name="Rectangle 16">
              <a:extLst>
                <a:ext uri="{FF2B5EF4-FFF2-40B4-BE49-F238E27FC236}">
                  <a16:creationId xmlns:a16="http://schemas.microsoft.com/office/drawing/2014/main" id="{533DE31D-265C-45BA-BFCA-8674EBA88FDA}"/>
                </a:ext>
              </a:extLst>
            </p:cNvPr>
            <p:cNvSpPr/>
            <p:nvPr/>
          </p:nvSpPr>
          <p:spPr>
            <a:xfrm>
              <a:off x="172984" y="1140211"/>
              <a:ext cx="3975272" cy="3975272"/>
            </a:xfrm>
            <a:prstGeom prst="rect">
              <a:avLst/>
            </a:prstGeom>
            <a:noFill/>
            <a:ln w="19050">
              <a:solidFill>
                <a:srgbClr val="4EC1E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001"/>
            </a:p>
          </p:txBody>
        </p:sp>
      </p:grpSp>
      <p:grpSp>
        <p:nvGrpSpPr>
          <p:cNvPr id="6" name="Group 5">
            <a:extLst>
              <a:ext uri="{FF2B5EF4-FFF2-40B4-BE49-F238E27FC236}">
                <a16:creationId xmlns:a16="http://schemas.microsoft.com/office/drawing/2014/main" id="{6E1540DF-699D-46BD-881D-5DED56BAB8A4}"/>
              </a:ext>
            </a:extLst>
          </p:cNvPr>
          <p:cNvGrpSpPr/>
          <p:nvPr/>
        </p:nvGrpSpPr>
        <p:grpSpPr>
          <a:xfrm>
            <a:off x="-717145" y="-413306"/>
            <a:ext cx="2398239" cy="2398239"/>
            <a:chOff x="172984" y="1140211"/>
            <a:chExt cx="3975272" cy="3975272"/>
          </a:xfrm>
        </p:grpSpPr>
        <p:pic>
          <p:nvPicPr>
            <p:cNvPr id="7" name="Picture 6">
              <a:extLst>
                <a:ext uri="{FF2B5EF4-FFF2-40B4-BE49-F238E27FC236}">
                  <a16:creationId xmlns:a16="http://schemas.microsoft.com/office/drawing/2014/main" id="{A31BD2DA-4745-45D8-AB26-D3ACDFE3C5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1114" y="1247531"/>
              <a:ext cx="3599011" cy="3760631"/>
            </a:xfrm>
            <a:prstGeom prst="rect">
              <a:avLst/>
            </a:prstGeom>
          </p:spPr>
        </p:pic>
        <p:sp>
          <p:nvSpPr>
            <p:cNvPr id="8" name="Rectangle 7">
              <a:extLst>
                <a:ext uri="{FF2B5EF4-FFF2-40B4-BE49-F238E27FC236}">
                  <a16:creationId xmlns:a16="http://schemas.microsoft.com/office/drawing/2014/main" id="{2CDDFA47-05E1-4980-8DAF-51AC7C23E817}"/>
                </a:ext>
              </a:extLst>
            </p:cNvPr>
            <p:cNvSpPr/>
            <p:nvPr/>
          </p:nvSpPr>
          <p:spPr>
            <a:xfrm>
              <a:off x="172984" y="1140211"/>
              <a:ext cx="3975272" cy="3975272"/>
            </a:xfrm>
            <a:prstGeom prst="rect">
              <a:avLst/>
            </a:prstGeom>
            <a:noFill/>
            <a:ln w="19050">
              <a:solidFill>
                <a:srgbClr val="4EC1E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001"/>
            </a:p>
          </p:txBody>
        </p:sp>
      </p:grpSp>
      <p:grpSp>
        <p:nvGrpSpPr>
          <p:cNvPr id="9" name="Group 8">
            <a:extLst>
              <a:ext uri="{FF2B5EF4-FFF2-40B4-BE49-F238E27FC236}">
                <a16:creationId xmlns:a16="http://schemas.microsoft.com/office/drawing/2014/main" id="{A7852C78-086E-4CA2-920B-DEF52D0E5303}"/>
              </a:ext>
            </a:extLst>
          </p:cNvPr>
          <p:cNvGrpSpPr/>
          <p:nvPr/>
        </p:nvGrpSpPr>
        <p:grpSpPr>
          <a:xfrm>
            <a:off x="10029371" y="376511"/>
            <a:ext cx="1301693" cy="1301693"/>
            <a:chOff x="172984" y="1140211"/>
            <a:chExt cx="3975272" cy="3975272"/>
          </a:xfrm>
        </p:grpSpPr>
        <p:pic>
          <p:nvPicPr>
            <p:cNvPr id="10" name="Picture 9">
              <a:extLst>
                <a:ext uri="{FF2B5EF4-FFF2-40B4-BE49-F238E27FC236}">
                  <a16:creationId xmlns:a16="http://schemas.microsoft.com/office/drawing/2014/main" id="{14FCD069-7508-4C8E-9860-58ED7D8F0F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1114" y="1247531"/>
              <a:ext cx="3599011" cy="3760631"/>
            </a:xfrm>
            <a:prstGeom prst="rect">
              <a:avLst/>
            </a:prstGeom>
          </p:spPr>
        </p:pic>
        <p:sp>
          <p:nvSpPr>
            <p:cNvPr id="11" name="Rectangle 10">
              <a:extLst>
                <a:ext uri="{FF2B5EF4-FFF2-40B4-BE49-F238E27FC236}">
                  <a16:creationId xmlns:a16="http://schemas.microsoft.com/office/drawing/2014/main" id="{BECDF422-87C6-444D-ADE1-B5FEDC90CFD0}"/>
                </a:ext>
              </a:extLst>
            </p:cNvPr>
            <p:cNvSpPr/>
            <p:nvPr/>
          </p:nvSpPr>
          <p:spPr>
            <a:xfrm>
              <a:off x="172984" y="1140211"/>
              <a:ext cx="3975272" cy="3975272"/>
            </a:xfrm>
            <a:prstGeom prst="rect">
              <a:avLst/>
            </a:prstGeom>
            <a:noFill/>
            <a:ln w="19050">
              <a:solidFill>
                <a:srgbClr val="4EC1E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001"/>
            </a:p>
          </p:txBody>
        </p:sp>
      </p:grpSp>
      <p:grpSp>
        <p:nvGrpSpPr>
          <p:cNvPr id="12" name="Group 11">
            <a:extLst>
              <a:ext uri="{FF2B5EF4-FFF2-40B4-BE49-F238E27FC236}">
                <a16:creationId xmlns:a16="http://schemas.microsoft.com/office/drawing/2014/main" id="{E654AB2E-37B9-46A1-BC55-003E17DFDA72}"/>
              </a:ext>
            </a:extLst>
          </p:cNvPr>
          <p:cNvGrpSpPr/>
          <p:nvPr/>
        </p:nvGrpSpPr>
        <p:grpSpPr>
          <a:xfrm>
            <a:off x="8984343" y="5195254"/>
            <a:ext cx="2738607" cy="2738607"/>
            <a:chOff x="172984" y="1140211"/>
            <a:chExt cx="3975272" cy="3975272"/>
          </a:xfrm>
        </p:grpSpPr>
        <p:pic>
          <p:nvPicPr>
            <p:cNvPr id="13" name="Picture 12">
              <a:extLst>
                <a:ext uri="{FF2B5EF4-FFF2-40B4-BE49-F238E27FC236}">
                  <a16:creationId xmlns:a16="http://schemas.microsoft.com/office/drawing/2014/main" id="{DD0C8F4F-BD36-422C-9698-5FC7F2BBCF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1114" y="1247531"/>
              <a:ext cx="3599011" cy="3760631"/>
            </a:xfrm>
            <a:prstGeom prst="rect">
              <a:avLst/>
            </a:prstGeom>
          </p:spPr>
        </p:pic>
        <p:sp>
          <p:nvSpPr>
            <p:cNvPr id="14" name="Rectangle 13">
              <a:extLst>
                <a:ext uri="{FF2B5EF4-FFF2-40B4-BE49-F238E27FC236}">
                  <a16:creationId xmlns:a16="http://schemas.microsoft.com/office/drawing/2014/main" id="{4A06E6AD-D360-44B3-A64F-D2280E08AF5A}"/>
                </a:ext>
              </a:extLst>
            </p:cNvPr>
            <p:cNvSpPr/>
            <p:nvPr/>
          </p:nvSpPr>
          <p:spPr>
            <a:xfrm>
              <a:off x="172984" y="1140211"/>
              <a:ext cx="3975272" cy="3975272"/>
            </a:xfrm>
            <a:prstGeom prst="rect">
              <a:avLst/>
            </a:prstGeom>
            <a:noFill/>
            <a:ln w="19050">
              <a:solidFill>
                <a:srgbClr val="4EC1E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001"/>
            </a:p>
          </p:txBody>
        </p:sp>
      </p:grpSp>
      <p:grpSp>
        <p:nvGrpSpPr>
          <p:cNvPr id="18" name="Group 17">
            <a:extLst>
              <a:ext uri="{FF2B5EF4-FFF2-40B4-BE49-F238E27FC236}">
                <a16:creationId xmlns:a16="http://schemas.microsoft.com/office/drawing/2014/main" id="{1062098D-4989-46DE-AC2C-2C5714482A8F}"/>
              </a:ext>
            </a:extLst>
          </p:cNvPr>
          <p:cNvGrpSpPr/>
          <p:nvPr/>
        </p:nvGrpSpPr>
        <p:grpSpPr>
          <a:xfrm>
            <a:off x="9274629" y="339544"/>
            <a:ext cx="590493" cy="590493"/>
            <a:chOff x="172984" y="1140211"/>
            <a:chExt cx="3975272" cy="3975272"/>
          </a:xfrm>
        </p:grpSpPr>
        <p:pic>
          <p:nvPicPr>
            <p:cNvPr id="19" name="Picture 18">
              <a:extLst>
                <a:ext uri="{FF2B5EF4-FFF2-40B4-BE49-F238E27FC236}">
                  <a16:creationId xmlns:a16="http://schemas.microsoft.com/office/drawing/2014/main" id="{7AA566DD-6758-41F9-91D7-3047D0FDBF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1114" y="1247531"/>
              <a:ext cx="3599011" cy="3760631"/>
            </a:xfrm>
            <a:prstGeom prst="rect">
              <a:avLst/>
            </a:prstGeom>
          </p:spPr>
        </p:pic>
        <p:sp>
          <p:nvSpPr>
            <p:cNvPr id="20" name="Rectangle 19">
              <a:extLst>
                <a:ext uri="{FF2B5EF4-FFF2-40B4-BE49-F238E27FC236}">
                  <a16:creationId xmlns:a16="http://schemas.microsoft.com/office/drawing/2014/main" id="{BEDC7073-0D27-4344-B8E9-95FC032D1C62}"/>
                </a:ext>
              </a:extLst>
            </p:cNvPr>
            <p:cNvSpPr/>
            <p:nvPr/>
          </p:nvSpPr>
          <p:spPr>
            <a:xfrm>
              <a:off x="172984" y="1140211"/>
              <a:ext cx="3975272" cy="3975272"/>
            </a:xfrm>
            <a:prstGeom prst="rect">
              <a:avLst/>
            </a:prstGeom>
            <a:noFill/>
            <a:ln w="19050">
              <a:solidFill>
                <a:srgbClr val="4EC1E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001"/>
            </a:p>
          </p:txBody>
        </p:sp>
      </p:grpSp>
      <p:grpSp>
        <p:nvGrpSpPr>
          <p:cNvPr id="21" name="Group 20">
            <a:extLst>
              <a:ext uri="{FF2B5EF4-FFF2-40B4-BE49-F238E27FC236}">
                <a16:creationId xmlns:a16="http://schemas.microsoft.com/office/drawing/2014/main" id="{05463A7D-C477-41B3-B159-440C60809E72}"/>
              </a:ext>
            </a:extLst>
          </p:cNvPr>
          <p:cNvGrpSpPr/>
          <p:nvPr/>
        </p:nvGrpSpPr>
        <p:grpSpPr>
          <a:xfrm>
            <a:off x="1845343" y="90805"/>
            <a:ext cx="1513716" cy="1513716"/>
            <a:chOff x="172984" y="1140211"/>
            <a:chExt cx="3975272" cy="3975272"/>
          </a:xfrm>
        </p:grpSpPr>
        <p:pic>
          <p:nvPicPr>
            <p:cNvPr id="22" name="Picture 21">
              <a:extLst>
                <a:ext uri="{FF2B5EF4-FFF2-40B4-BE49-F238E27FC236}">
                  <a16:creationId xmlns:a16="http://schemas.microsoft.com/office/drawing/2014/main" id="{BA1FDDD2-26C9-4A81-A175-D62B00B465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1114" y="1247531"/>
              <a:ext cx="3599011" cy="3760631"/>
            </a:xfrm>
            <a:prstGeom prst="rect">
              <a:avLst/>
            </a:prstGeom>
          </p:spPr>
        </p:pic>
        <p:sp>
          <p:nvSpPr>
            <p:cNvPr id="23" name="Rectangle 22">
              <a:extLst>
                <a:ext uri="{FF2B5EF4-FFF2-40B4-BE49-F238E27FC236}">
                  <a16:creationId xmlns:a16="http://schemas.microsoft.com/office/drawing/2014/main" id="{A5F13CA1-F506-4E10-AF0D-CCF808948BEC}"/>
                </a:ext>
              </a:extLst>
            </p:cNvPr>
            <p:cNvSpPr/>
            <p:nvPr/>
          </p:nvSpPr>
          <p:spPr>
            <a:xfrm>
              <a:off x="172984" y="1140211"/>
              <a:ext cx="3975272" cy="3975272"/>
            </a:xfrm>
            <a:prstGeom prst="rect">
              <a:avLst/>
            </a:prstGeom>
            <a:noFill/>
            <a:ln w="19050">
              <a:solidFill>
                <a:srgbClr val="4EC1E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001"/>
            </a:p>
          </p:txBody>
        </p:sp>
      </p:grpSp>
      <p:grpSp>
        <p:nvGrpSpPr>
          <p:cNvPr id="31" name="Group 30">
            <a:extLst>
              <a:ext uri="{FF2B5EF4-FFF2-40B4-BE49-F238E27FC236}">
                <a16:creationId xmlns:a16="http://schemas.microsoft.com/office/drawing/2014/main" id="{9F665C7A-9EE6-4F61-AAD5-833685D215F0}"/>
              </a:ext>
            </a:extLst>
          </p:cNvPr>
          <p:cNvGrpSpPr/>
          <p:nvPr/>
        </p:nvGrpSpPr>
        <p:grpSpPr>
          <a:xfrm>
            <a:off x="11636888" y="3815503"/>
            <a:ext cx="1159261" cy="1159261"/>
            <a:chOff x="172984" y="1140211"/>
            <a:chExt cx="3975272" cy="3975272"/>
          </a:xfrm>
        </p:grpSpPr>
        <p:pic>
          <p:nvPicPr>
            <p:cNvPr id="32" name="Picture 31">
              <a:extLst>
                <a:ext uri="{FF2B5EF4-FFF2-40B4-BE49-F238E27FC236}">
                  <a16:creationId xmlns:a16="http://schemas.microsoft.com/office/drawing/2014/main" id="{3228B000-57E0-4B71-B215-167E024E21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1114" y="1247531"/>
              <a:ext cx="3599011" cy="3760631"/>
            </a:xfrm>
            <a:prstGeom prst="rect">
              <a:avLst/>
            </a:prstGeom>
          </p:spPr>
        </p:pic>
        <p:sp>
          <p:nvSpPr>
            <p:cNvPr id="33" name="Rectangle 32">
              <a:extLst>
                <a:ext uri="{FF2B5EF4-FFF2-40B4-BE49-F238E27FC236}">
                  <a16:creationId xmlns:a16="http://schemas.microsoft.com/office/drawing/2014/main" id="{36909524-3645-4F10-8013-837C09023F0F}"/>
                </a:ext>
              </a:extLst>
            </p:cNvPr>
            <p:cNvSpPr/>
            <p:nvPr/>
          </p:nvSpPr>
          <p:spPr>
            <a:xfrm>
              <a:off x="172984" y="1140211"/>
              <a:ext cx="3975272" cy="3975272"/>
            </a:xfrm>
            <a:prstGeom prst="rect">
              <a:avLst/>
            </a:prstGeom>
            <a:noFill/>
            <a:ln w="19050">
              <a:solidFill>
                <a:srgbClr val="4EC1E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001"/>
            </a:p>
          </p:txBody>
        </p:sp>
      </p:grpSp>
      <p:grpSp>
        <p:nvGrpSpPr>
          <p:cNvPr id="27" name="Group 26">
            <a:extLst>
              <a:ext uri="{FF2B5EF4-FFF2-40B4-BE49-F238E27FC236}">
                <a16:creationId xmlns:a16="http://schemas.microsoft.com/office/drawing/2014/main" id="{3BB04B1F-860D-404F-A1CB-1E737E0B434F}"/>
              </a:ext>
            </a:extLst>
          </p:cNvPr>
          <p:cNvGrpSpPr/>
          <p:nvPr/>
        </p:nvGrpSpPr>
        <p:grpSpPr>
          <a:xfrm>
            <a:off x="1158714" y="2361097"/>
            <a:ext cx="9874572" cy="2691613"/>
            <a:chOff x="1289304" y="2598405"/>
            <a:chExt cx="9874572" cy="2691613"/>
          </a:xfrm>
        </p:grpSpPr>
        <p:grpSp>
          <p:nvGrpSpPr>
            <p:cNvPr id="26" name="Group 25">
              <a:extLst>
                <a:ext uri="{FF2B5EF4-FFF2-40B4-BE49-F238E27FC236}">
                  <a16:creationId xmlns:a16="http://schemas.microsoft.com/office/drawing/2014/main" id="{04DF87F5-0D5F-4F73-ADF1-26412ED3777F}"/>
                </a:ext>
              </a:extLst>
            </p:cNvPr>
            <p:cNvGrpSpPr/>
            <p:nvPr/>
          </p:nvGrpSpPr>
          <p:grpSpPr>
            <a:xfrm>
              <a:off x="1554603" y="2598405"/>
              <a:ext cx="8970711" cy="720000"/>
              <a:chOff x="1351849" y="1506980"/>
              <a:chExt cx="8970711" cy="720000"/>
            </a:xfrm>
          </p:grpSpPr>
          <p:pic>
            <p:nvPicPr>
              <p:cNvPr id="44" name="Picture 43">
                <a:extLst>
                  <a:ext uri="{FF2B5EF4-FFF2-40B4-BE49-F238E27FC236}">
                    <a16:creationId xmlns:a16="http://schemas.microsoft.com/office/drawing/2014/main" id="{83AB52ED-73C0-48A2-AFE5-97C9E2A5B887}"/>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351849" y="1506980"/>
                <a:ext cx="720000" cy="720000"/>
              </a:xfrm>
              <a:prstGeom prst="rect">
                <a:avLst/>
              </a:prstGeom>
            </p:spPr>
          </p:pic>
          <p:sp>
            <p:nvSpPr>
              <p:cNvPr id="45" name="TextBox 44">
                <a:extLst>
                  <a:ext uri="{FF2B5EF4-FFF2-40B4-BE49-F238E27FC236}">
                    <a16:creationId xmlns:a16="http://schemas.microsoft.com/office/drawing/2014/main" id="{18A15DC0-2C7D-4348-AB7C-11FDA38C7DB9}"/>
                  </a:ext>
                </a:extLst>
              </p:cNvPr>
              <p:cNvSpPr txBox="1"/>
              <p:nvPr/>
            </p:nvSpPr>
            <p:spPr>
              <a:xfrm>
                <a:off x="1955800" y="1578055"/>
                <a:ext cx="8366760" cy="577850"/>
              </a:xfrm>
              <a:prstGeom prst="rect">
                <a:avLst/>
              </a:prstGeom>
              <a:noFill/>
            </p:spPr>
            <p:txBody>
              <a:bodyPr wrap="square">
                <a:spAutoFit/>
              </a:bodyPr>
              <a:lstStyle/>
              <a:p>
                <a:pPr marL="0" lvl="2" algn="just">
                  <a:lnSpc>
                    <a:spcPct val="150000"/>
                  </a:lnSpc>
                  <a:spcAft>
                    <a:spcPts val="600"/>
                  </a:spcAft>
                  <a:buSzPts val="1000"/>
                  <a:tabLst>
                    <a:tab pos="1371600" algn="l"/>
                  </a:tabLst>
                </a:pPr>
                <a:r>
                  <a:rPr lang="en-US" sz="2400" b="1">
                    <a:solidFill>
                      <a:srgbClr val="7CB342"/>
                    </a:solidFill>
                    <a:effectLst/>
                    <a:latin typeface="Arial" panose="020B0604020202020204" pitchFamily="34" charset="0"/>
                    <a:ea typeface="Times New Roman" panose="02020603050405020304" pitchFamily="18" charset="0"/>
                    <a:cs typeface="Arial" panose="020B0604020202020204" pitchFamily="34" charset="0"/>
                  </a:rPr>
                  <a:t>   Internet Explorer phiên bản 6 đến 11, cả 32 và 64-bit.</a:t>
                </a:r>
                <a:endParaRPr lang="en-US" sz="2400" b="1" dirty="0">
                  <a:solidFill>
                    <a:srgbClr val="7CB342"/>
                  </a:solidFill>
                  <a:effectLst/>
                  <a:latin typeface="Arial" panose="020B0604020202020204" pitchFamily="34" charset="0"/>
                  <a:ea typeface="Calibri" panose="020F0502020204030204" pitchFamily="34" charset="0"/>
                  <a:cs typeface="Arial" panose="020B0604020202020204" pitchFamily="34" charset="0"/>
                </a:endParaRPr>
              </a:p>
            </p:txBody>
          </p:sp>
        </p:grpSp>
        <p:grpSp>
          <p:nvGrpSpPr>
            <p:cNvPr id="25" name="Group 24">
              <a:extLst>
                <a:ext uri="{FF2B5EF4-FFF2-40B4-BE49-F238E27FC236}">
                  <a16:creationId xmlns:a16="http://schemas.microsoft.com/office/drawing/2014/main" id="{1DE023AA-392A-422C-90BE-7E3818382774}"/>
                </a:ext>
              </a:extLst>
            </p:cNvPr>
            <p:cNvGrpSpPr/>
            <p:nvPr/>
          </p:nvGrpSpPr>
          <p:grpSpPr>
            <a:xfrm>
              <a:off x="1289304" y="3343732"/>
              <a:ext cx="9874572" cy="1242360"/>
              <a:chOff x="1086550" y="2358294"/>
              <a:chExt cx="9874572" cy="1242360"/>
            </a:xfrm>
          </p:grpSpPr>
          <p:pic>
            <p:nvPicPr>
              <p:cNvPr id="43" name="Picture 42">
                <a:extLst>
                  <a:ext uri="{FF2B5EF4-FFF2-40B4-BE49-F238E27FC236}">
                    <a16:creationId xmlns:a16="http://schemas.microsoft.com/office/drawing/2014/main" id="{2A912EF2-4999-415C-8B89-C07C901BBF92}"/>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9718762" y="2358294"/>
                <a:ext cx="1242360" cy="1242360"/>
              </a:xfrm>
              <a:prstGeom prst="rect">
                <a:avLst/>
              </a:prstGeom>
            </p:spPr>
          </p:pic>
          <p:sp>
            <p:nvSpPr>
              <p:cNvPr id="46" name="TextBox 45">
                <a:extLst>
                  <a:ext uri="{FF2B5EF4-FFF2-40B4-BE49-F238E27FC236}">
                    <a16:creationId xmlns:a16="http://schemas.microsoft.com/office/drawing/2014/main" id="{A3D6175D-C133-4E3B-9833-CDF60E8AEF47}"/>
                  </a:ext>
                </a:extLst>
              </p:cNvPr>
              <p:cNvSpPr txBox="1"/>
              <p:nvPr/>
            </p:nvSpPr>
            <p:spPr>
              <a:xfrm>
                <a:off x="1086550" y="2636498"/>
                <a:ext cx="9316720" cy="830997"/>
              </a:xfrm>
              <a:prstGeom prst="rect">
                <a:avLst/>
              </a:prstGeom>
              <a:noFill/>
            </p:spPr>
            <p:txBody>
              <a:bodyPr wrap="square">
                <a:spAutoFit/>
              </a:bodyPr>
              <a:lstStyle/>
              <a:p>
                <a:r>
                  <a:rPr lang="vi-VN" sz="2400" b="1">
                    <a:solidFill>
                      <a:srgbClr val="F59F84"/>
                    </a:solidFill>
                  </a:rPr>
                  <a:t>IOS 3+ cho điện thoại (thiết bị &amp; người giả lập) và 3,2+ dành cho máy tính bảng (thiết bị và trình giả lập).</a:t>
                </a:r>
                <a:endParaRPr lang="vi-VN" sz="2400" b="1" dirty="0">
                  <a:solidFill>
                    <a:srgbClr val="F59F84"/>
                  </a:solidFill>
                </a:endParaRPr>
              </a:p>
            </p:txBody>
          </p:sp>
        </p:grpSp>
        <p:grpSp>
          <p:nvGrpSpPr>
            <p:cNvPr id="24" name="Group 23">
              <a:extLst>
                <a:ext uri="{FF2B5EF4-FFF2-40B4-BE49-F238E27FC236}">
                  <a16:creationId xmlns:a16="http://schemas.microsoft.com/office/drawing/2014/main" id="{69FEAFDB-BEC9-4535-B392-011AF922B361}"/>
                </a:ext>
              </a:extLst>
            </p:cNvPr>
            <p:cNvGrpSpPr/>
            <p:nvPr/>
          </p:nvGrpSpPr>
          <p:grpSpPr>
            <a:xfrm>
              <a:off x="2177337" y="4611418"/>
              <a:ext cx="6737617" cy="678600"/>
              <a:chOff x="1974583" y="4124300"/>
              <a:chExt cx="6737617" cy="678600"/>
            </a:xfrm>
          </p:grpSpPr>
          <p:pic>
            <p:nvPicPr>
              <p:cNvPr id="41" name="Picture 40">
                <a:extLst>
                  <a:ext uri="{FF2B5EF4-FFF2-40B4-BE49-F238E27FC236}">
                    <a16:creationId xmlns:a16="http://schemas.microsoft.com/office/drawing/2014/main" id="{58C11BE1-F6E2-4D27-BDB1-35658983EAF7}"/>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1974583" y="4124300"/>
                <a:ext cx="682433" cy="678600"/>
              </a:xfrm>
              <a:prstGeom prst="rect">
                <a:avLst/>
              </a:prstGeom>
            </p:spPr>
          </p:pic>
          <p:sp>
            <p:nvSpPr>
              <p:cNvPr id="47" name="TextBox 46">
                <a:extLst>
                  <a:ext uri="{FF2B5EF4-FFF2-40B4-BE49-F238E27FC236}">
                    <a16:creationId xmlns:a16="http://schemas.microsoft.com/office/drawing/2014/main" id="{E38002B7-F291-463D-9FAB-80C72E9A2BCD}"/>
                  </a:ext>
                </a:extLst>
              </p:cNvPr>
              <p:cNvSpPr txBox="1"/>
              <p:nvPr/>
            </p:nvSpPr>
            <p:spPr>
              <a:xfrm>
                <a:off x="2616200" y="4232768"/>
                <a:ext cx="6096000" cy="461665"/>
              </a:xfrm>
              <a:prstGeom prst="rect">
                <a:avLst/>
              </a:prstGeom>
              <a:noFill/>
            </p:spPr>
            <p:txBody>
              <a:bodyPr wrap="square">
                <a:spAutoFit/>
              </a:bodyPr>
              <a:lstStyle/>
              <a:p>
                <a:r>
                  <a:rPr lang="en-US" sz="2400" b="1">
                    <a:solidFill>
                      <a:srgbClr val="B57273"/>
                    </a:solidFill>
                    <a:latin typeface="Arial" panose="020B0604020202020204" pitchFamily="34" charset="0"/>
                    <a:cs typeface="Arial" panose="020B0604020202020204" pitchFamily="34" charset="0"/>
                  </a:rPr>
                  <a:t> HtmlUnit 2.9 trở lên</a:t>
                </a:r>
                <a:endParaRPr lang="en-US" sz="2400" b="1" dirty="0">
                  <a:solidFill>
                    <a:srgbClr val="B57273"/>
                  </a:solidFill>
                  <a:latin typeface="Arial" panose="020B0604020202020204" pitchFamily="34" charset="0"/>
                  <a:cs typeface="Arial" panose="020B0604020202020204" pitchFamily="34" charset="0"/>
                </a:endParaRPr>
              </a:p>
            </p:txBody>
          </p:sp>
        </p:grpSp>
      </p:grpSp>
      <p:grpSp>
        <p:nvGrpSpPr>
          <p:cNvPr id="51" name="Group 50">
            <a:extLst>
              <a:ext uri="{FF2B5EF4-FFF2-40B4-BE49-F238E27FC236}">
                <a16:creationId xmlns:a16="http://schemas.microsoft.com/office/drawing/2014/main" id="{C965CFF8-950A-4817-9A49-B449073BAECD}"/>
              </a:ext>
            </a:extLst>
          </p:cNvPr>
          <p:cNvGrpSpPr/>
          <p:nvPr/>
        </p:nvGrpSpPr>
        <p:grpSpPr>
          <a:xfrm>
            <a:off x="3958770" y="1805290"/>
            <a:ext cx="4274460" cy="530480"/>
            <a:chOff x="3831771" y="376511"/>
            <a:chExt cx="4274460" cy="530480"/>
          </a:xfrm>
        </p:grpSpPr>
        <p:sp>
          <p:nvSpPr>
            <p:cNvPr id="52" name="TextBox 51">
              <a:extLst>
                <a:ext uri="{FF2B5EF4-FFF2-40B4-BE49-F238E27FC236}">
                  <a16:creationId xmlns:a16="http://schemas.microsoft.com/office/drawing/2014/main" id="{F278781F-4080-4FE7-8589-1BCA6A7D80B6}"/>
                </a:ext>
              </a:extLst>
            </p:cNvPr>
            <p:cNvSpPr txBox="1"/>
            <p:nvPr/>
          </p:nvSpPr>
          <p:spPr>
            <a:xfrm>
              <a:off x="3831771" y="376511"/>
              <a:ext cx="4238172" cy="523220"/>
            </a:xfrm>
            <a:prstGeom prst="rect">
              <a:avLst/>
            </a:prstGeom>
            <a:noFill/>
          </p:spPr>
          <p:txBody>
            <a:bodyPr wrap="square">
              <a:spAutoFit/>
            </a:bodyPr>
            <a:lstStyle/>
            <a:p>
              <a:r>
                <a:rPr lang="en-US" sz="2800" b="1" dirty="0">
                  <a:solidFill>
                    <a:schemeClr val="accent2">
                      <a:lumMod val="60000"/>
                      <a:lumOff val="40000"/>
                    </a:schemeClr>
                  </a:solidFill>
                  <a:latin typeface="Arial" panose="020B0604020202020204" pitchFamily="34" charset="0"/>
                  <a:ea typeface="Segoe UI Black" panose="020B0A02040204020203" pitchFamily="34" charset="0"/>
                  <a:cs typeface="Arial" panose="020B0604020202020204" pitchFamily="34" charset="0"/>
                </a:rPr>
                <a:t>HỖ TRỢ TRÌNH </a:t>
              </a:r>
              <a:r>
                <a:rPr lang="en-US" sz="2800" b="1">
                  <a:solidFill>
                    <a:schemeClr val="accent2">
                      <a:lumMod val="60000"/>
                      <a:lumOff val="40000"/>
                    </a:schemeClr>
                  </a:solidFill>
                  <a:latin typeface="Arial" panose="020B0604020202020204" pitchFamily="34" charset="0"/>
                  <a:ea typeface="Segoe UI Black" panose="020B0A02040204020203" pitchFamily="34" charset="0"/>
                  <a:cs typeface="Arial" panose="020B0604020202020204" pitchFamily="34" charset="0"/>
                </a:rPr>
                <a:t>DUYỆT:</a:t>
              </a:r>
              <a:endParaRPr lang="en-US" sz="2800" dirty="0">
                <a:solidFill>
                  <a:schemeClr val="accent2">
                    <a:lumMod val="60000"/>
                    <a:lumOff val="40000"/>
                  </a:schemeClr>
                </a:solidFill>
                <a:latin typeface="Arial" panose="020B0604020202020204" pitchFamily="34" charset="0"/>
                <a:cs typeface="Arial" panose="020B0604020202020204" pitchFamily="34" charset="0"/>
              </a:endParaRPr>
            </a:p>
          </p:txBody>
        </p:sp>
        <p:sp>
          <p:nvSpPr>
            <p:cNvPr id="53" name="TextBox 52">
              <a:extLst>
                <a:ext uri="{FF2B5EF4-FFF2-40B4-BE49-F238E27FC236}">
                  <a16:creationId xmlns:a16="http://schemas.microsoft.com/office/drawing/2014/main" id="{A34531D0-5ED9-49ED-B327-4C7D77ECEEDE}"/>
                </a:ext>
              </a:extLst>
            </p:cNvPr>
            <p:cNvSpPr txBox="1"/>
            <p:nvPr/>
          </p:nvSpPr>
          <p:spPr>
            <a:xfrm>
              <a:off x="3868059" y="383771"/>
              <a:ext cx="4238172" cy="523220"/>
            </a:xfrm>
            <a:prstGeom prst="rect">
              <a:avLst/>
            </a:prstGeom>
            <a:noFill/>
          </p:spPr>
          <p:txBody>
            <a:bodyPr wrap="square">
              <a:spAutoFit/>
            </a:bodyPr>
            <a:lstStyle/>
            <a:p>
              <a:r>
                <a:rPr lang="en-US" sz="2800" b="1" dirty="0">
                  <a:solidFill>
                    <a:schemeClr val="accent5">
                      <a:lumMod val="60000"/>
                      <a:lumOff val="40000"/>
                    </a:schemeClr>
                  </a:solidFill>
                  <a:latin typeface="Arial" panose="020B0604020202020204" pitchFamily="34" charset="0"/>
                  <a:ea typeface="Segoe UI Black" panose="020B0A02040204020203" pitchFamily="34" charset="0"/>
                  <a:cs typeface="Arial" panose="020B0604020202020204" pitchFamily="34" charset="0"/>
                </a:rPr>
                <a:t>HỖ TRỢ TRÌNH </a:t>
              </a:r>
              <a:r>
                <a:rPr lang="en-US" sz="2800" b="1">
                  <a:solidFill>
                    <a:schemeClr val="accent5">
                      <a:lumMod val="60000"/>
                      <a:lumOff val="40000"/>
                    </a:schemeClr>
                  </a:solidFill>
                  <a:latin typeface="Arial" panose="020B0604020202020204" pitchFamily="34" charset="0"/>
                  <a:ea typeface="Segoe UI Black" panose="020B0A02040204020203" pitchFamily="34" charset="0"/>
                  <a:cs typeface="Arial" panose="020B0604020202020204" pitchFamily="34" charset="0"/>
                </a:rPr>
                <a:t>DUYỆT:</a:t>
              </a:r>
              <a:endParaRPr lang="en-US" sz="2800" dirty="0">
                <a:solidFill>
                  <a:schemeClr val="accent5">
                    <a:lumMod val="60000"/>
                    <a:lumOff val="40000"/>
                  </a:schemeClr>
                </a:solidFill>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7401323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635630DD-C5A5-43C0-B149-072B4599C49C}"/>
              </a:ext>
            </a:extLst>
          </p:cNvPr>
          <p:cNvGrpSpPr/>
          <p:nvPr/>
        </p:nvGrpSpPr>
        <p:grpSpPr>
          <a:xfrm>
            <a:off x="-3346582" y="5195254"/>
            <a:ext cx="7020321" cy="7020321"/>
            <a:chOff x="172984" y="1140211"/>
            <a:chExt cx="3975272" cy="3975272"/>
          </a:xfrm>
        </p:grpSpPr>
        <p:pic>
          <p:nvPicPr>
            <p:cNvPr id="16" name="Picture 15">
              <a:extLst>
                <a:ext uri="{FF2B5EF4-FFF2-40B4-BE49-F238E27FC236}">
                  <a16:creationId xmlns:a16="http://schemas.microsoft.com/office/drawing/2014/main" id="{C4F7E8D5-A14E-461E-A3F2-F9AFC4325ED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1114" y="1247531"/>
              <a:ext cx="3599011" cy="3760631"/>
            </a:xfrm>
            <a:prstGeom prst="rect">
              <a:avLst/>
            </a:prstGeom>
          </p:spPr>
        </p:pic>
        <p:sp>
          <p:nvSpPr>
            <p:cNvPr id="17" name="Rectangle 16">
              <a:extLst>
                <a:ext uri="{FF2B5EF4-FFF2-40B4-BE49-F238E27FC236}">
                  <a16:creationId xmlns:a16="http://schemas.microsoft.com/office/drawing/2014/main" id="{533DE31D-265C-45BA-BFCA-8674EBA88FDA}"/>
                </a:ext>
              </a:extLst>
            </p:cNvPr>
            <p:cNvSpPr/>
            <p:nvPr/>
          </p:nvSpPr>
          <p:spPr>
            <a:xfrm>
              <a:off x="172984" y="1140211"/>
              <a:ext cx="3975272" cy="3975272"/>
            </a:xfrm>
            <a:prstGeom prst="rect">
              <a:avLst/>
            </a:prstGeom>
            <a:noFill/>
            <a:ln w="19050">
              <a:solidFill>
                <a:srgbClr val="4EC1E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001"/>
            </a:p>
          </p:txBody>
        </p:sp>
      </p:grpSp>
      <p:grpSp>
        <p:nvGrpSpPr>
          <p:cNvPr id="6" name="Group 5">
            <a:extLst>
              <a:ext uri="{FF2B5EF4-FFF2-40B4-BE49-F238E27FC236}">
                <a16:creationId xmlns:a16="http://schemas.microsoft.com/office/drawing/2014/main" id="{6E1540DF-699D-46BD-881D-5DED56BAB8A4}"/>
              </a:ext>
            </a:extLst>
          </p:cNvPr>
          <p:cNvGrpSpPr/>
          <p:nvPr/>
        </p:nvGrpSpPr>
        <p:grpSpPr>
          <a:xfrm>
            <a:off x="-717145" y="-413306"/>
            <a:ext cx="2398239" cy="2398239"/>
            <a:chOff x="172984" y="1140211"/>
            <a:chExt cx="3975272" cy="3975272"/>
          </a:xfrm>
        </p:grpSpPr>
        <p:pic>
          <p:nvPicPr>
            <p:cNvPr id="7" name="Picture 6">
              <a:extLst>
                <a:ext uri="{FF2B5EF4-FFF2-40B4-BE49-F238E27FC236}">
                  <a16:creationId xmlns:a16="http://schemas.microsoft.com/office/drawing/2014/main" id="{A31BD2DA-4745-45D8-AB26-D3ACDFE3C5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1114" y="1247531"/>
              <a:ext cx="3599011" cy="3760631"/>
            </a:xfrm>
            <a:prstGeom prst="rect">
              <a:avLst/>
            </a:prstGeom>
          </p:spPr>
        </p:pic>
        <p:sp>
          <p:nvSpPr>
            <p:cNvPr id="8" name="Rectangle 7">
              <a:extLst>
                <a:ext uri="{FF2B5EF4-FFF2-40B4-BE49-F238E27FC236}">
                  <a16:creationId xmlns:a16="http://schemas.microsoft.com/office/drawing/2014/main" id="{2CDDFA47-05E1-4980-8DAF-51AC7C23E817}"/>
                </a:ext>
              </a:extLst>
            </p:cNvPr>
            <p:cNvSpPr/>
            <p:nvPr/>
          </p:nvSpPr>
          <p:spPr>
            <a:xfrm>
              <a:off x="172984" y="1140211"/>
              <a:ext cx="3975272" cy="3975272"/>
            </a:xfrm>
            <a:prstGeom prst="rect">
              <a:avLst/>
            </a:prstGeom>
            <a:noFill/>
            <a:ln w="19050">
              <a:solidFill>
                <a:srgbClr val="4EC1E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001"/>
            </a:p>
          </p:txBody>
        </p:sp>
      </p:grpSp>
      <p:grpSp>
        <p:nvGrpSpPr>
          <p:cNvPr id="9" name="Group 8">
            <a:extLst>
              <a:ext uri="{FF2B5EF4-FFF2-40B4-BE49-F238E27FC236}">
                <a16:creationId xmlns:a16="http://schemas.microsoft.com/office/drawing/2014/main" id="{A7852C78-086E-4CA2-920B-DEF52D0E5303}"/>
              </a:ext>
            </a:extLst>
          </p:cNvPr>
          <p:cNvGrpSpPr/>
          <p:nvPr/>
        </p:nvGrpSpPr>
        <p:grpSpPr>
          <a:xfrm>
            <a:off x="10029371" y="376511"/>
            <a:ext cx="1301693" cy="1301693"/>
            <a:chOff x="172984" y="1140211"/>
            <a:chExt cx="3975272" cy="3975272"/>
          </a:xfrm>
        </p:grpSpPr>
        <p:pic>
          <p:nvPicPr>
            <p:cNvPr id="10" name="Picture 9">
              <a:extLst>
                <a:ext uri="{FF2B5EF4-FFF2-40B4-BE49-F238E27FC236}">
                  <a16:creationId xmlns:a16="http://schemas.microsoft.com/office/drawing/2014/main" id="{14FCD069-7508-4C8E-9860-58ED7D8F0F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1114" y="1247531"/>
              <a:ext cx="3599011" cy="3760631"/>
            </a:xfrm>
            <a:prstGeom prst="rect">
              <a:avLst/>
            </a:prstGeom>
          </p:spPr>
        </p:pic>
        <p:sp>
          <p:nvSpPr>
            <p:cNvPr id="11" name="Rectangle 10">
              <a:extLst>
                <a:ext uri="{FF2B5EF4-FFF2-40B4-BE49-F238E27FC236}">
                  <a16:creationId xmlns:a16="http://schemas.microsoft.com/office/drawing/2014/main" id="{BECDF422-87C6-444D-ADE1-B5FEDC90CFD0}"/>
                </a:ext>
              </a:extLst>
            </p:cNvPr>
            <p:cNvSpPr/>
            <p:nvPr/>
          </p:nvSpPr>
          <p:spPr>
            <a:xfrm>
              <a:off x="172984" y="1140211"/>
              <a:ext cx="3975272" cy="3975272"/>
            </a:xfrm>
            <a:prstGeom prst="rect">
              <a:avLst/>
            </a:prstGeom>
            <a:noFill/>
            <a:ln w="19050">
              <a:solidFill>
                <a:srgbClr val="4EC1E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001"/>
            </a:p>
          </p:txBody>
        </p:sp>
      </p:grpSp>
      <p:grpSp>
        <p:nvGrpSpPr>
          <p:cNvPr id="12" name="Group 11">
            <a:extLst>
              <a:ext uri="{FF2B5EF4-FFF2-40B4-BE49-F238E27FC236}">
                <a16:creationId xmlns:a16="http://schemas.microsoft.com/office/drawing/2014/main" id="{E654AB2E-37B9-46A1-BC55-003E17DFDA72}"/>
              </a:ext>
            </a:extLst>
          </p:cNvPr>
          <p:cNvGrpSpPr/>
          <p:nvPr/>
        </p:nvGrpSpPr>
        <p:grpSpPr>
          <a:xfrm>
            <a:off x="8984343" y="5195254"/>
            <a:ext cx="2738607" cy="2738607"/>
            <a:chOff x="172984" y="1140211"/>
            <a:chExt cx="3975272" cy="3975272"/>
          </a:xfrm>
        </p:grpSpPr>
        <p:pic>
          <p:nvPicPr>
            <p:cNvPr id="13" name="Picture 12">
              <a:extLst>
                <a:ext uri="{FF2B5EF4-FFF2-40B4-BE49-F238E27FC236}">
                  <a16:creationId xmlns:a16="http://schemas.microsoft.com/office/drawing/2014/main" id="{DD0C8F4F-BD36-422C-9698-5FC7F2BBCF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1114" y="1247531"/>
              <a:ext cx="3599011" cy="3760631"/>
            </a:xfrm>
            <a:prstGeom prst="rect">
              <a:avLst/>
            </a:prstGeom>
          </p:spPr>
        </p:pic>
        <p:sp>
          <p:nvSpPr>
            <p:cNvPr id="14" name="Rectangle 13">
              <a:extLst>
                <a:ext uri="{FF2B5EF4-FFF2-40B4-BE49-F238E27FC236}">
                  <a16:creationId xmlns:a16="http://schemas.microsoft.com/office/drawing/2014/main" id="{4A06E6AD-D360-44B3-A64F-D2280E08AF5A}"/>
                </a:ext>
              </a:extLst>
            </p:cNvPr>
            <p:cNvSpPr/>
            <p:nvPr/>
          </p:nvSpPr>
          <p:spPr>
            <a:xfrm>
              <a:off x="172984" y="1140211"/>
              <a:ext cx="3975272" cy="3975272"/>
            </a:xfrm>
            <a:prstGeom prst="rect">
              <a:avLst/>
            </a:prstGeom>
            <a:noFill/>
            <a:ln w="19050">
              <a:solidFill>
                <a:srgbClr val="4EC1E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001"/>
            </a:p>
          </p:txBody>
        </p:sp>
      </p:grpSp>
      <p:grpSp>
        <p:nvGrpSpPr>
          <p:cNvPr id="18" name="Group 17">
            <a:extLst>
              <a:ext uri="{FF2B5EF4-FFF2-40B4-BE49-F238E27FC236}">
                <a16:creationId xmlns:a16="http://schemas.microsoft.com/office/drawing/2014/main" id="{1062098D-4989-46DE-AC2C-2C5714482A8F}"/>
              </a:ext>
            </a:extLst>
          </p:cNvPr>
          <p:cNvGrpSpPr/>
          <p:nvPr/>
        </p:nvGrpSpPr>
        <p:grpSpPr>
          <a:xfrm>
            <a:off x="9274629" y="339544"/>
            <a:ext cx="590493" cy="590493"/>
            <a:chOff x="172984" y="1140211"/>
            <a:chExt cx="3975272" cy="3975272"/>
          </a:xfrm>
        </p:grpSpPr>
        <p:pic>
          <p:nvPicPr>
            <p:cNvPr id="19" name="Picture 18">
              <a:extLst>
                <a:ext uri="{FF2B5EF4-FFF2-40B4-BE49-F238E27FC236}">
                  <a16:creationId xmlns:a16="http://schemas.microsoft.com/office/drawing/2014/main" id="{7AA566DD-6758-41F9-91D7-3047D0FDBF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1114" y="1247531"/>
              <a:ext cx="3599011" cy="3760631"/>
            </a:xfrm>
            <a:prstGeom prst="rect">
              <a:avLst/>
            </a:prstGeom>
          </p:spPr>
        </p:pic>
        <p:sp>
          <p:nvSpPr>
            <p:cNvPr id="20" name="Rectangle 19">
              <a:extLst>
                <a:ext uri="{FF2B5EF4-FFF2-40B4-BE49-F238E27FC236}">
                  <a16:creationId xmlns:a16="http://schemas.microsoft.com/office/drawing/2014/main" id="{BEDC7073-0D27-4344-B8E9-95FC032D1C62}"/>
                </a:ext>
              </a:extLst>
            </p:cNvPr>
            <p:cNvSpPr/>
            <p:nvPr/>
          </p:nvSpPr>
          <p:spPr>
            <a:xfrm>
              <a:off x="172984" y="1140211"/>
              <a:ext cx="3975272" cy="3975272"/>
            </a:xfrm>
            <a:prstGeom prst="rect">
              <a:avLst/>
            </a:prstGeom>
            <a:noFill/>
            <a:ln w="19050">
              <a:solidFill>
                <a:srgbClr val="4EC1E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001"/>
            </a:p>
          </p:txBody>
        </p:sp>
      </p:grpSp>
      <p:grpSp>
        <p:nvGrpSpPr>
          <p:cNvPr id="21" name="Group 20">
            <a:extLst>
              <a:ext uri="{FF2B5EF4-FFF2-40B4-BE49-F238E27FC236}">
                <a16:creationId xmlns:a16="http://schemas.microsoft.com/office/drawing/2014/main" id="{05463A7D-C477-41B3-B159-440C60809E72}"/>
              </a:ext>
            </a:extLst>
          </p:cNvPr>
          <p:cNvGrpSpPr/>
          <p:nvPr/>
        </p:nvGrpSpPr>
        <p:grpSpPr>
          <a:xfrm>
            <a:off x="1845343" y="90805"/>
            <a:ext cx="1513716" cy="1513716"/>
            <a:chOff x="172984" y="1140211"/>
            <a:chExt cx="3975272" cy="3975272"/>
          </a:xfrm>
        </p:grpSpPr>
        <p:pic>
          <p:nvPicPr>
            <p:cNvPr id="22" name="Picture 21">
              <a:extLst>
                <a:ext uri="{FF2B5EF4-FFF2-40B4-BE49-F238E27FC236}">
                  <a16:creationId xmlns:a16="http://schemas.microsoft.com/office/drawing/2014/main" id="{BA1FDDD2-26C9-4A81-A175-D62B00B465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1114" y="1247531"/>
              <a:ext cx="3599011" cy="3760631"/>
            </a:xfrm>
            <a:prstGeom prst="rect">
              <a:avLst/>
            </a:prstGeom>
          </p:spPr>
        </p:pic>
        <p:sp>
          <p:nvSpPr>
            <p:cNvPr id="23" name="Rectangle 22">
              <a:extLst>
                <a:ext uri="{FF2B5EF4-FFF2-40B4-BE49-F238E27FC236}">
                  <a16:creationId xmlns:a16="http://schemas.microsoft.com/office/drawing/2014/main" id="{A5F13CA1-F506-4E10-AF0D-CCF808948BEC}"/>
                </a:ext>
              </a:extLst>
            </p:cNvPr>
            <p:cNvSpPr/>
            <p:nvPr/>
          </p:nvSpPr>
          <p:spPr>
            <a:xfrm>
              <a:off x="172984" y="1140211"/>
              <a:ext cx="3975272" cy="3975272"/>
            </a:xfrm>
            <a:prstGeom prst="rect">
              <a:avLst/>
            </a:prstGeom>
            <a:noFill/>
            <a:ln w="19050">
              <a:solidFill>
                <a:srgbClr val="4EC1E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001"/>
            </a:p>
          </p:txBody>
        </p:sp>
      </p:grpSp>
      <p:grpSp>
        <p:nvGrpSpPr>
          <p:cNvPr id="31" name="Group 30">
            <a:extLst>
              <a:ext uri="{FF2B5EF4-FFF2-40B4-BE49-F238E27FC236}">
                <a16:creationId xmlns:a16="http://schemas.microsoft.com/office/drawing/2014/main" id="{9F665C7A-9EE6-4F61-AAD5-833685D215F0}"/>
              </a:ext>
            </a:extLst>
          </p:cNvPr>
          <p:cNvGrpSpPr/>
          <p:nvPr/>
        </p:nvGrpSpPr>
        <p:grpSpPr>
          <a:xfrm>
            <a:off x="11636888" y="3815503"/>
            <a:ext cx="1159261" cy="1159261"/>
            <a:chOff x="172984" y="1140211"/>
            <a:chExt cx="3975272" cy="3975272"/>
          </a:xfrm>
        </p:grpSpPr>
        <p:pic>
          <p:nvPicPr>
            <p:cNvPr id="32" name="Picture 31">
              <a:extLst>
                <a:ext uri="{FF2B5EF4-FFF2-40B4-BE49-F238E27FC236}">
                  <a16:creationId xmlns:a16="http://schemas.microsoft.com/office/drawing/2014/main" id="{3228B000-57E0-4B71-B215-167E024E21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1114" y="1247531"/>
              <a:ext cx="3599011" cy="3760631"/>
            </a:xfrm>
            <a:prstGeom prst="rect">
              <a:avLst/>
            </a:prstGeom>
          </p:spPr>
        </p:pic>
        <p:sp>
          <p:nvSpPr>
            <p:cNvPr id="33" name="Rectangle 32">
              <a:extLst>
                <a:ext uri="{FF2B5EF4-FFF2-40B4-BE49-F238E27FC236}">
                  <a16:creationId xmlns:a16="http://schemas.microsoft.com/office/drawing/2014/main" id="{36909524-3645-4F10-8013-837C09023F0F}"/>
                </a:ext>
              </a:extLst>
            </p:cNvPr>
            <p:cNvSpPr/>
            <p:nvPr/>
          </p:nvSpPr>
          <p:spPr>
            <a:xfrm>
              <a:off x="172984" y="1140211"/>
              <a:ext cx="3975272" cy="3975272"/>
            </a:xfrm>
            <a:prstGeom prst="rect">
              <a:avLst/>
            </a:prstGeom>
            <a:noFill/>
            <a:ln w="19050">
              <a:solidFill>
                <a:srgbClr val="4EC1E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001"/>
            </a:p>
          </p:txBody>
        </p:sp>
      </p:grpSp>
      <p:grpSp>
        <p:nvGrpSpPr>
          <p:cNvPr id="3" name="Group 2">
            <a:extLst>
              <a:ext uri="{FF2B5EF4-FFF2-40B4-BE49-F238E27FC236}">
                <a16:creationId xmlns:a16="http://schemas.microsoft.com/office/drawing/2014/main" id="{7B333736-5A5E-4C24-8878-F0B69675F728}"/>
              </a:ext>
            </a:extLst>
          </p:cNvPr>
          <p:cNvGrpSpPr/>
          <p:nvPr/>
        </p:nvGrpSpPr>
        <p:grpSpPr>
          <a:xfrm>
            <a:off x="1428705" y="1986480"/>
            <a:ext cx="9334590" cy="2885040"/>
            <a:chOff x="1428705" y="1804189"/>
            <a:chExt cx="9334590" cy="2885040"/>
          </a:xfrm>
        </p:grpSpPr>
        <p:sp>
          <p:nvSpPr>
            <p:cNvPr id="45" name="TextBox 44">
              <a:extLst>
                <a:ext uri="{FF2B5EF4-FFF2-40B4-BE49-F238E27FC236}">
                  <a16:creationId xmlns:a16="http://schemas.microsoft.com/office/drawing/2014/main" id="{18A15DC0-2C7D-4348-AB7C-11FDA38C7DB9}"/>
                </a:ext>
              </a:extLst>
            </p:cNvPr>
            <p:cNvSpPr txBox="1"/>
            <p:nvPr/>
          </p:nvSpPr>
          <p:spPr>
            <a:xfrm>
              <a:off x="1428705" y="2181784"/>
              <a:ext cx="9334590" cy="577850"/>
            </a:xfrm>
            <a:prstGeom prst="rect">
              <a:avLst/>
            </a:prstGeom>
            <a:noFill/>
          </p:spPr>
          <p:txBody>
            <a:bodyPr wrap="square">
              <a:spAutoFit/>
            </a:bodyPr>
            <a:lstStyle/>
            <a:p>
              <a:pPr marL="0" lvl="2" algn="just">
                <a:lnSpc>
                  <a:spcPct val="150000"/>
                </a:lnSpc>
                <a:spcAft>
                  <a:spcPts val="600"/>
                </a:spcAft>
                <a:buSzPts val="1000"/>
                <a:tabLst>
                  <a:tab pos="1371600" algn="l"/>
                </a:tabLst>
              </a:pPr>
              <a:r>
                <a:rPr lang="en-US" sz="2400" b="1">
                  <a:solidFill>
                    <a:srgbClr val="253D7F"/>
                  </a:solidFill>
                  <a:effectLst/>
                  <a:latin typeface="Arial" panose="020B0604020202020204" pitchFamily="34" charset="0"/>
                  <a:ea typeface="Times New Roman" panose="02020603050405020304" pitchFamily="18" charset="0"/>
                  <a:cs typeface="Arial" panose="020B0604020202020204" pitchFamily="34" charset="0"/>
                </a:rPr>
                <a:t>Tất cả các hệ điều hành mà các trình duyệt ở trên có thể chạy.</a:t>
              </a:r>
            </a:p>
          </p:txBody>
        </p:sp>
        <p:grpSp>
          <p:nvGrpSpPr>
            <p:cNvPr id="51" name="Group 50">
              <a:extLst>
                <a:ext uri="{FF2B5EF4-FFF2-40B4-BE49-F238E27FC236}">
                  <a16:creationId xmlns:a16="http://schemas.microsoft.com/office/drawing/2014/main" id="{C965CFF8-950A-4817-9A49-B449073BAECD}"/>
                </a:ext>
              </a:extLst>
            </p:cNvPr>
            <p:cNvGrpSpPr/>
            <p:nvPr/>
          </p:nvGrpSpPr>
          <p:grpSpPr>
            <a:xfrm>
              <a:off x="3958769" y="1804189"/>
              <a:ext cx="4609249" cy="524321"/>
              <a:chOff x="3831770" y="375410"/>
              <a:chExt cx="4609249" cy="524321"/>
            </a:xfrm>
          </p:grpSpPr>
          <p:sp>
            <p:nvSpPr>
              <p:cNvPr id="52" name="TextBox 51">
                <a:extLst>
                  <a:ext uri="{FF2B5EF4-FFF2-40B4-BE49-F238E27FC236}">
                    <a16:creationId xmlns:a16="http://schemas.microsoft.com/office/drawing/2014/main" id="{F278781F-4080-4FE7-8589-1BCA6A7D80B6}"/>
                  </a:ext>
                </a:extLst>
              </p:cNvPr>
              <p:cNvSpPr txBox="1"/>
              <p:nvPr/>
            </p:nvSpPr>
            <p:spPr>
              <a:xfrm>
                <a:off x="3831770" y="376511"/>
                <a:ext cx="4430487" cy="523220"/>
              </a:xfrm>
              <a:prstGeom prst="rect">
                <a:avLst/>
              </a:prstGeom>
              <a:noFill/>
            </p:spPr>
            <p:txBody>
              <a:bodyPr wrap="square">
                <a:spAutoFit/>
              </a:bodyPr>
              <a:lstStyle/>
              <a:p>
                <a:r>
                  <a:rPr lang="en-US" sz="2800" b="1">
                    <a:solidFill>
                      <a:schemeClr val="accent2">
                        <a:lumMod val="60000"/>
                        <a:lumOff val="40000"/>
                      </a:schemeClr>
                    </a:solidFill>
                    <a:latin typeface="Arial" panose="020B0604020202020204" pitchFamily="34" charset="0"/>
                    <a:ea typeface="Segoe UI Black" panose="020B0A02040204020203" pitchFamily="34" charset="0"/>
                    <a:cs typeface="Arial" panose="020B0604020202020204" pitchFamily="34" charset="0"/>
                  </a:rPr>
                  <a:t>HỖ TRỢ HỆ ĐIỀU HÀNH</a:t>
                </a:r>
                <a:endParaRPr lang="en-US" sz="2800" b="1" dirty="0">
                  <a:solidFill>
                    <a:schemeClr val="accent2">
                      <a:lumMod val="60000"/>
                      <a:lumOff val="40000"/>
                    </a:schemeClr>
                  </a:solidFill>
                  <a:latin typeface="Arial" panose="020B0604020202020204" pitchFamily="34" charset="0"/>
                  <a:ea typeface="Segoe UI Black" panose="020B0A02040204020203" pitchFamily="34" charset="0"/>
                  <a:cs typeface="Arial" panose="020B0604020202020204" pitchFamily="34" charset="0"/>
                </a:endParaRPr>
              </a:p>
            </p:txBody>
          </p:sp>
          <p:sp>
            <p:nvSpPr>
              <p:cNvPr id="53" name="TextBox 52">
                <a:extLst>
                  <a:ext uri="{FF2B5EF4-FFF2-40B4-BE49-F238E27FC236}">
                    <a16:creationId xmlns:a16="http://schemas.microsoft.com/office/drawing/2014/main" id="{A34531D0-5ED9-49ED-B327-4C7D77ECEEDE}"/>
                  </a:ext>
                </a:extLst>
              </p:cNvPr>
              <p:cNvSpPr txBox="1"/>
              <p:nvPr/>
            </p:nvSpPr>
            <p:spPr>
              <a:xfrm>
                <a:off x="3864428" y="375410"/>
                <a:ext cx="4576591" cy="523220"/>
              </a:xfrm>
              <a:prstGeom prst="rect">
                <a:avLst/>
              </a:prstGeom>
              <a:noFill/>
            </p:spPr>
            <p:txBody>
              <a:bodyPr wrap="square">
                <a:spAutoFit/>
              </a:bodyPr>
              <a:lstStyle/>
              <a:p>
                <a:r>
                  <a:rPr lang="en-US" sz="2800" b="1">
                    <a:solidFill>
                      <a:schemeClr val="accent5">
                        <a:lumMod val="60000"/>
                        <a:lumOff val="40000"/>
                      </a:schemeClr>
                    </a:solidFill>
                    <a:latin typeface="Arial" panose="020B0604020202020204" pitchFamily="34" charset="0"/>
                    <a:ea typeface="Segoe UI Black" panose="020B0A02040204020203" pitchFamily="34" charset="0"/>
                    <a:cs typeface="Arial" panose="020B0604020202020204" pitchFamily="34" charset="0"/>
                  </a:rPr>
                  <a:t>HỖ TRỢ HỆ ĐIỀU HÀNH</a:t>
                </a:r>
                <a:endParaRPr lang="en-US" sz="2800" b="1" dirty="0">
                  <a:solidFill>
                    <a:schemeClr val="accent5">
                      <a:lumMod val="60000"/>
                      <a:lumOff val="40000"/>
                    </a:schemeClr>
                  </a:solidFill>
                  <a:latin typeface="Arial" panose="020B0604020202020204" pitchFamily="34" charset="0"/>
                  <a:ea typeface="Segoe UI Black" panose="020B0A02040204020203" pitchFamily="34" charset="0"/>
                  <a:cs typeface="Arial" panose="020B0604020202020204" pitchFamily="34" charset="0"/>
                </a:endParaRPr>
              </a:p>
            </p:txBody>
          </p:sp>
        </p:grpSp>
        <p:grpSp>
          <p:nvGrpSpPr>
            <p:cNvPr id="2" name="Group 1">
              <a:extLst>
                <a:ext uri="{FF2B5EF4-FFF2-40B4-BE49-F238E27FC236}">
                  <a16:creationId xmlns:a16="http://schemas.microsoft.com/office/drawing/2014/main" id="{E4886526-9437-479A-BCFC-A6FE13C833BD}"/>
                </a:ext>
              </a:extLst>
            </p:cNvPr>
            <p:cNvGrpSpPr/>
            <p:nvPr/>
          </p:nvGrpSpPr>
          <p:grpSpPr>
            <a:xfrm>
              <a:off x="2639898" y="2886546"/>
              <a:ext cx="6912205" cy="1802683"/>
              <a:chOff x="2684649" y="2886546"/>
              <a:chExt cx="6912205" cy="1802683"/>
            </a:xfrm>
          </p:grpSpPr>
          <p:pic>
            <p:nvPicPr>
              <p:cNvPr id="36" name="Picture 35" descr="Icon&#10;&#10;Description automatically generated">
                <a:extLst>
                  <a:ext uri="{FF2B5EF4-FFF2-40B4-BE49-F238E27FC236}">
                    <a16:creationId xmlns:a16="http://schemas.microsoft.com/office/drawing/2014/main" id="{9BB79942-8DA2-4B94-8B7A-60E81BDD72B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84649" y="2886546"/>
                <a:ext cx="1802683" cy="1802683"/>
              </a:xfrm>
              <a:prstGeom prst="rect">
                <a:avLst/>
              </a:prstGeom>
            </p:spPr>
          </p:pic>
          <p:pic>
            <p:nvPicPr>
              <p:cNvPr id="37" name="Picture 36" descr="Icon&#10;&#10;Description automatically generated">
                <a:extLst>
                  <a:ext uri="{FF2B5EF4-FFF2-40B4-BE49-F238E27FC236}">
                    <a16:creationId xmlns:a16="http://schemas.microsoft.com/office/drawing/2014/main" id="{B2295EAB-7F01-47A8-9240-77742859318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39410" y="2886546"/>
                <a:ext cx="1802683" cy="1802683"/>
              </a:xfrm>
              <a:prstGeom prst="rect">
                <a:avLst/>
              </a:prstGeom>
            </p:spPr>
          </p:pic>
          <p:pic>
            <p:nvPicPr>
              <p:cNvPr id="38" name="Picture 37" descr="Icon&#10;&#10;Description automatically generated">
                <a:extLst>
                  <a:ext uri="{FF2B5EF4-FFF2-40B4-BE49-F238E27FC236}">
                    <a16:creationId xmlns:a16="http://schemas.microsoft.com/office/drawing/2014/main" id="{8DCA2EA6-A70F-4B77-BBFB-AB2004C1B7F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94171" y="2886546"/>
                <a:ext cx="1802683" cy="1802683"/>
              </a:xfrm>
              <a:prstGeom prst="rect">
                <a:avLst/>
              </a:prstGeom>
            </p:spPr>
          </p:pic>
        </p:grpSp>
      </p:grpSp>
    </p:spTree>
    <p:extLst>
      <p:ext uri="{BB962C8B-B14F-4D97-AF65-F5344CB8AC3E}">
        <p14:creationId xmlns:p14="http://schemas.microsoft.com/office/powerpoint/2010/main" val="40114157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91D355A-F4E4-4C7C-8E82-D8713F9F9DFB}"/>
              </a:ext>
            </a:extLst>
          </p:cNvPr>
          <p:cNvSpPr txBox="1"/>
          <p:nvPr/>
        </p:nvSpPr>
        <p:spPr>
          <a:xfrm>
            <a:off x="0" y="777408"/>
            <a:ext cx="12192000" cy="1015663"/>
          </a:xfrm>
          <a:prstGeom prst="rect">
            <a:avLst/>
          </a:prstGeom>
          <a:noFill/>
        </p:spPr>
        <p:txBody>
          <a:bodyPr wrap="square" rtlCol="0">
            <a:spAutoFit/>
          </a:bodyPr>
          <a:lstStyle/>
          <a:p>
            <a:pPr algn="ctr"/>
            <a:r>
              <a:rPr lang="en-US" sz="6000" b="1" dirty="0">
                <a:solidFill>
                  <a:srgbClr val="00B400"/>
                </a:solidFill>
                <a:latin typeface="UTM Futura Extra" panose="02040603050506020204" pitchFamily="18" charset="0"/>
                <a:ea typeface="Segoe UI Black" panose="020B0A02040204020203" pitchFamily="34" charset="0"/>
                <a:cs typeface="Segoe UI" panose="020B0502040204020203" pitchFamily="34" charset="0"/>
              </a:rPr>
              <a:t>TÀI LIỆU THAM KHẢO</a:t>
            </a:r>
          </a:p>
        </p:txBody>
      </p:sp>
      <p:grpSp>
        <p:nvGrpSpPr>
          <p:cNvPr id="3" name="Group 2">
            <a:extLst>
              <a:ext uri="{FF2B5EF4-FFF2-40B4-BE49-F238E27FC236}">
                <a16:creationId xmlns:a16="http://schemas.microsoft.com/office/drawing/2014/main" id="{A2C5589F-E81C-4FCE-9C8C-D5CB0CBC0C95}"/>
              </a:ext>
            </a:extLst>
          </p:cNvPr>
          <p:cNvGrpSpPr/>
          <p:nvPr/>
        </p:nvGrpSpPr>
        <p:grpSpPr>
          <a:xfrm>
            <a:off x="1636643" y="1952355"/>
            <a:ext cx="9107557" cy="1103850"/>
            <a:chOff x="1596887" y="2167289"/>
            <a:chExt cx="9107557" cy="1103850"/>
          </a:xfrm>
        </p:grpSpPr>
        <p:pic>
          <p:nvPicPr>
            <p:cNvPr id="6" name="Picture 5" descr="Icon&#10;&#10;Description automatically generated">
              <a:extLst>
                <a:ext uri="{FF2B5EF4-FFF2-40B4-BE49-F238E27FC236}">
                  <a16:creationId xmlns:a16="http://schemas.microsoft.com/office/drawing/2014/main" id="{9F5C79CF-6CF1-4608-AC84-022336801D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96887" y="2167289"/>
              <a:ext cx="1046923" cy="1046923"/>
            </a:xfrm>
            <a:prstGeom prst="rect">
              <a:avLst/>
            </a:prstGeom>
          </p:spPr>
        </p:pic>
        <p:sp>
          <p:nvSpPr>
            <p:cNvPr id="5" name="TextBox 4">
              <a:extLst>
                <a:ext uri="{FF2B5EF4-FFF2-40B4-BE49-F238E27FC236}">
                  <a16:creationId xmlns:a16="http://schemas.microsoft.com/office/drawing/2014/main" id="{B0D10D82-BDC4-4CBE-8E03-A8A8D8F98956}"/>
                </a:ext>
              </a:extLst>
            </p:cNvPr>
            <p:cNvSpPr txBox="1"/>
            <p:nvPr/>
          </p:nvSpPr>
          <p:spPr>
            <a:xfrm>
              <a:off x="2767066" y="2440142"/>
              <a:ext cx="7937378" cy="830997"/>
            </a:xfrm>
            <a:prstGeom prst="rect">
              <a:avLst/>
            </a:prstGeom>
            <a:noFill/>
          </p:spPr>
          <p:txBody>
            <a:bodyPr wrap="square" rtlCol="0">
              <a:spAutoFit/>
            </a:bodyPr>
            <a:lstStyle/>
            <a:p>
              <a:r>
                <a:rPr lang="en-US" sz="2400" dirty="0">
                  <a:solidFill>
                    <a:srgbClr val="253D7F"/>
                  </a:solidFill>
                  <a:latin typeface="Arial" panose="020B0604020202020204" pitchFamily="34" charset="0"/>
                  <a:cs typeface="Arial" panose="020B0604020202020204" pitchFamily="34" charset="0"/>
                </a:rPr>
                <a:t>✅ </a:t>
              </a:r>
              <a:r>
                <a:rPr lang="en-US" sz="2400" i="1" dirty="0">
                  <a:solidFill>
                    <a:srgbClr val="253D7F"/>
                  </a:solidFill>
                  <a:latin typeface="Arial" panose="020B0604020202020204" pitchFamily="34" charset="0"/>
                  <a:cs typeface="Arial" panose="020B0604020202020204" pitchFamily="34" charset="0"/>
                </a:rPr>
                <a:t>Icons, illustrations, photos, music, and design tools </a:t>
              </a:r>
            </a:p>
            <a:p>
              <a:r>
                <a:rPr lang="en-US" sz="2400" dirty="0">
                  <a:solidFill>
                    <a:srgbClr val="253D7F"/>
                  </a:solidFill>
                  <a:latin typeface="Arial" panose="020B0604020202020204" pitchFamily="34" charset="0"/>
                  <a:cs typeface="Arial" panose="020B0604020202020204" pitchFamily="34" charset="0"/>
                </a:rPr>
                <a:t>	- </a:t>
              </a:r>
              <a:r>
                <a:rPr lang="en-US" sz="2400" dirty="0">
                  <a:hlinkClick r:id="rId3"/>
                </a:rPr>
                <a:t>https://icons8.com</a:t>
              </a:r>
              <a:r>
                <a:rPr lang="en-US" sz="2400" dirty="0"/>
                <a:t> </a:t>
              </a:r>
              <a:r>
                <a:rPr lang="en-US" sz="2400" dirty="0">
                  <a:solidFill>
                    <a:srgbClr val="253D7F"/>
                  </a:solidFill>
                  <a:latin typeface="Arial" panose="020B0604020202020204" pitchFamily="34" charset="0"/>
                  <a:cs typeface="Arial" panose="020B0604020202020204" pitchFamily="34" charset="0"/>
                </a:rPr>
                <a:t> </a:t>
              </a:r>
              <a:endParaRPr lang="vi-VN" sz="2400" dirty="0">
                <a:solidFill>
                  <a:srgbClr val="253D7F"/>
                </a:solidFill>
                <a:latin typeface="Arial" panose="020B0604020202020204" pitchFamily="34" charset="0"/>
                <a:cs typeface="Arial" panose="020B0604020202020204" pitchFamily="34" charset="0"/>
              </a:endParaRPr>
            </a:p>
          </p:txBody>
        </p:sp>
      </p:grpSp>
      <p:grpSp>
        <p:nvGrpSpPr>
          <p:cNvPr id="12" name="Group 11">
            <a:extLst>
              <a:ext uri="{FF2B5EF4-FFF2-40B4-BE49-F238E27FC236}">
                <a16:creationId xmlns:a16="http://schemas.microsoft.com/office/drawing/2014/main" id="{321E5716-703E-40B2-AF2C-33F0864D2F8A}"/>
              </a:ext>
            </a:extLst>
          </p:cNvPr>
          <p:cNvGrpSpPr/>
          <p:nvPr/>
        </p:nvGrpSpPr>
        <p:grpSpPr>
          <a:xfrm>
            <a:off x="1060849" y="3429000"/>
            <a:ext cx="10392625" cy="1201373"/>
            <a:chOff x="1060849" y="3429000"/>
            <a:chExt cx="10392625" cy="1201373"/>
          </a:xfrm>
        </p:grpSpPr>
        <p:pic>
          <p:nvPicPr>
            <p:cNvPr id="2" name="Picture 1">
              <a:extLst>
                <a:ext uri="{FF2B5EF4-FFF2-40B4-BE49-F238E27FC236}">
                  <a16:creationId xmlns:a16="http://schemas.microsoft.com/office/drawing/2014/main" id="{359D3CB7-C8CE-4477-A153-86E22C942CC7}"/>
                </a:ext>
              </a:extLst>
            </p:cNvPr>
            <p:cNvPicPr>
              <a:picLocks noChangeAspect="1"/>
            </p:cNvPicPr>
            <p:nvPr/>
          </p:nvPicPr>
          <p:blipFill>
            <a:blip r:embed="rId4"/>
            <a:stretch>
              <a:fillRect/>
            </a:stretch>
          </p:blipFill>
          <p:spPr>
            <a:xfrm>
              <a:off x="9306339" y="3429000"/>
              <a:ext cx="2147135" cy="1201373"/>
            </a:xfrm>
            <a:prstGeom prst="rect">
              <a:avLst/>
            </a:prstGeom>
          </p:spPr>
        </p:pic>
        <p:sp>
          <p:nvSpPr>
            <p:cNvPr id="8" name="TextBox 7">
              <a:extLst>
                <a:ext uri="{FF2B5EF4-FFF2-40B4-BE49-F238E27FC236}">
                  <a16:creationId xmlns:a16="http://schemas.microsoft.com/office/drawing/2014/main" id="{856E02D4-DFCA-4704-AE0E-1C8BDBD2D478}"/>
                </a:ext>
              </a:extLst>
            </p:cNvPr>
            <p:cNvSpPr txBox="1"/>
            <p:nvPr/>
          </p:nvSpPr>
          <p:spPr>
            <a:xfrm>
              <a:off x="1060849" y="3596572"/>
              <a:ext cx="7937378" cy="830997"/>
            </a:xfrm>
            <a:prstGeom prst="rect">
              <a:avLst/>
            </a:prstGeom>
            <a:noFill/>
          </p:spPr>
          <p:txBody>
            <a:bodyPr wrap="square" rtlCol="0">
              <a:spAutoFit/>
            </a:bodyPr>
            <a:lstStyle/>
            <a:p>
              <a:r>
                <a:rPr lang="en-US" sz="2400" dirty="0">
                  <a:solidFill>
                    <a:srgbClr val="253D7F"/>
                  </a:solidFill>
                  <a:latin typeface="Arial" panose="020B0604020202020204" pitchFamily="34" charset="0"/>
                  <a:cs typeface="Arial" panose="020B0604020202020204" pitchFamily="34" charset="0"/>
                </a:rPr>
                <a:t>✅ The </a:t>
              </a:r>
              <a:r>
                <a:rPr lang="en-US" sz="2400" dirty="0" err="1">
                  <a:solidFill>
                    <a:srgbClr val="253D7F"/>
                  </a:solidFill>
                  <a:latin typeface="Arial" panose="020B0604020202020204" pitchFamily="34" charset="0"/>
                  <a:cs typeface="Arial" panose="020B0604020202020204" pitchFamily="34" charset="0"/>
                </a:rPr>
                <a:t>iTMS</a:t>
              </a:r>
              <a:r>
                <a:rPr lang="en-US" sz="2400" dirty="0">
                  <a:solidFill>
                    <a:srgbClr val="253D7F"/>
                  </a:solidFill>
                  <a:latin typeface="Arial" panose="020B0604020202020204" pitchFamily="34" charset="0"/>
                  <a:cs typeface="Arial" panose="020B0604020202020204" pitchFamily="34" charset="0"/>
                </a:rPr>
                <a:t> Coaching, </a:t>
              </a:r>
              <a:r>
                <a:rPr lang="en-US" sz="2400" i="1" dirty="0">
                  <a:solidFill>
                    <a:srgbClr val="253D7F"/>
                  </a:solidFill>
                  <a:latin typeface="Arial" panose="020B0604020202020204" pitchFamily="34" charset="0"/>
                  <a:cs typeface="Arial" panose="020B0604020202020204" pitchFamily="34" charset="0"/>
                </a:rPr>
                <a:t>Automation Testing -</a:t>
              </a:r>
              <a:r>
                <a:rPr lang="en-US" sz="2400" i="1" dirty="0" err="1">
                  <a:solidFill>
                    <a:srgbClr val="253D7F"/>
                  </a:solidFill>
                  <a:latin typeface="Arial" panose="020B0604020202020204" pitchFamily="34" charset="0"/>
                  <a:cs typeface="Arial" panose="020B0604020202020204" pitchFamily="34" charset="0"/>
                </a:rPr>
                <a:t>Kiểm</a:t>
              </a:r>
              <a:r>
                <a:rPr lang="en-US" sz="2400" i="1" dirty="0">
                  <a:solidFill>
                    <a:srgbClr val="253D7F"/>
                  </a:solidFill>
                  <a:latin typeface="Arial" panose="020B0604020202020204" pitchFamily="34" charset="0"/>
                  <a:cs typeface="Arial" panose="020B0604020202020204" pitchFamily="34" charset="0"/>
                </a:rPr>
                <a:t> </a:t>
              </a:r>
              <a:r>
                <a:rPr lang="en-US" sz="2400" i="1" dirty="0" err="1">
                  <a:solidFill>
                    <a:srgbClr val="253D7F"/>
                  </a:solidFill>
                  <a:latin typeface="Arial" panose="020B0604020202020204" pitchFamily="34" charset="0"/>
                  <a:cs typeface="Arial" panose="020B0604020202020204" pitchFamily="34" charset="0"/>
                </a:rPr>
                <a:t>thử</a:t>
              </a:r>
              <a:r>
                <a:rPr lang="en-US" sz="2400" i="1" dirty="0">
                  <a:solidFill>
                    <a:srgbClr val="253D7F"/>
                  </a:solidFill>
                  <a:latin typeface="Arial" panose="020B0604020202020204" pitchFamily="34" charset="0"/>
                  <a:cs typeface="Arial" panose="020B0604020202020204" pitchFamily="34" charset="0"/>
                </a:rPr>
                <a:t> </a:t>
              </a:r>
              <a:r>
                <a:rPr lang="en-US" sz="2400" i="1" dirty="0" err="1">
                  <a:solidFill>
                    <a:srgbClr val="253D7F"/>
                  </a:solidFill>
                  <a:latin typeface="Arial" panose="020B0604020202020204" pitchFamily="34" charset="0"/>
                  <a:cs typeface="Arial" panose="020B0604020202020204" pitchFamily="34" charset="0"/>
                </a:rPr>
                <a:t>tự</a:t>
              </a:r>
              <a:r>
                <a:rPr lang="en-US" sz="2400" i="1" dirty="0">
                  <a:solidFill>
                    <a:srgbClr val="253D7F"/>
                  </a:solidFill>
                  <a:latin typeface="Arial" panose="020B0604020202020204" pitchFamily="34" charset="0"/>
                  <a:cs typeface="Arial" panose="020B0604020202020204" pitchFamily="34" charset="0"/>
                </a:rPr>
                <a:t> </a:t>
              </a:r>
              <a:r>
                <a:rPr lang="en-US" sz="2400" i="1" dirty="0" err="1">
                  <a:solidFill>
                    <a:srgbClr val="253D7F"/>
                  </a:solidFill>
                  <a:latin typeface="Arial" panose="020B0604020202020204" pitchFamily="34" charset="0"/>
                  <a:cs typeface="Arial" panose="020B0604020202020204" pitchFamily="34" charset="0"/>
                </a:rPr>
                <a:t>động</a:t>
              </a:r>
              <a:r>
                <a:rPr lang="en-US" sz="2400" i="1" dirty="0">
                  <a:solidFill>
                    <a:srgbClr val="253D7F"/>
                  </a:solidFill>
                  <a:latin typeface="Arial" panose="020B0604020202020204" pitchFamily="34" charset="0"/>
                  <a:cs typeface="Arial" panose="020B0604020202020204" pitchFamily="34" charset="0"/>
                </a:rPr>
                <a:t>, </a:t>
              </a:r>
              <a:r>
                <a:rPr lang="en-US" sz="2400" dirty="0">
                  <a:solidFill>
                    <a:srgbClr val="253D7F"/>
                  </a:solidFill>
                  <a:latin typeface="Arial" panose="020B0604020202020204" pitchFamily="34" charset="0"/>
                  <a:cs typeface="Arial" panose="020B0604020202020204" pitchFamily="34" charset="0"/>
                </a:rPr>
                <a:t>- </a:t>
              </a:r>
              <a:r>
                <a:rPr lang="en-US" sz="2400" dirty="0">
                  <a:solidFill>
                    <a:srgbClr val="253D7F"/>
                  </a:solidFill>
                  <a:latin typeface="Arial" panose="020B0604020202020204" pitchFamily="34" charset="0"/>
                  <a:cs typeface="Arial" panose="020B0604020202020204" pitchFamily="34" charset="0"/>
                  <a:hlinkClick r:id="rId5"/>
                </a:rPr>
                <a:t>https://www.youtube.com/c/TheiTMSCoaching</a:t>
              </a:r>
              <a:r>
                <a:rPr lang="en-US" sz="2400" dirty="0">
                  <a:solidFill>
                    <a:srgbClr val="253D7F"/>
                  </a:solidFill>
                  <a:latin typeface="Arial" panose="020B0604020202020204" pitchFamily="34" charset="0"/>
                  <a:cs typeface="Arial" panose="020B0604020202020204" pitchFamily="34" charset="0"/>
                </a:rPr>
                <a:t> </a:t>
              </a:r>
              <a:endParaRPr lang="vi-VN" sz="2400" dirty="0">
                <a:solidFill>
                  <a:srgbClr val="253D7F"/>
                </a:solidFill>
                <a:latin typeface="Arial" panose="020B0604020202020204" pitchFamily="34" charset="0"/>
                <a:cs typeface="Arial" panose="020B0604020202020204" pitchFamily="34" charset="0"/>
              </a:endParaRPr>
            </a:p>
          </p:txBody>
        </p:sp>
      </p:grpSp>
      <p:grpSp>
        <p:nvGrpSpPr>
          <p:cNvPr id="13" name="Group 12">
            <a:extLst>
              <a:ext uri="{FF2B5EF4-FFF2-40B4-BE49-F238E27FC236}">
                <a16:creationId xmlns:a16="http://schemas.microsoft.com/office/drawing/2014/main" id="{178023E5-6252-4905-94EB-474912E80969}"/>
              </a:ext>
            </a:extLst>
          </p:cNvPr>
          <p:cNvGrpSpPr/>
          <p:nvPr/>
        </p:nvGrpSpPr>
        <p:grpSpPr>
          <a:xfrm>
            <a:off x="1060849" y="5170740"/>
            <a:ext cx="10548055" cy="830997"/>
            <a:chOff x="1060849" y="5480403"/>
            <a:chExt cx="10548055" cy="830997"/>
          </a:xfrm>
        </p:grpSpPr>
        <p:pic>
          <p:nvPicPr>
            <p:cNvPr id="10" name="Graphic 9">
              <a:extLst>
                <a:ext uri="{FF2B5EF4-FFF2-40B4-BE49-F238E27FC236}">
                  <a16:creationId xmlns:a16="http://schemas.microsoft.com/office/drawing/2014/main" id="{C4C34E7F-20C2-4453-81E4-DFED63EECB61}"/>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60849" y="5563943"/>
              <a:ext cx="1968839" cy="667127"/>
            </a:xfrm>
            <a:prstGeom prst="rect">
              <a:avLst/>
            </a:prstGeom>
          </p:spPr>
        </p:pic>
        <p:sp>
          <p:nvSpPr>
            <p:cNvPr id="11" name="TextBox 10">
              <a:extLst>
                <a:ext uri="{FF2B5EF4-FFF2-40B4-BE49-F238E27FC236}">
                  <a16:creationId xmlns:a16="http://schemas.microsoft.com/office/drawing/2014/main" id="{431FF652-377C-4D6A-9B5B-55C8FEEA1F7E}"/>
                </a:ext>
              </a:extLst>
            </p:cNvPr>
            <p:cNvSpPr txBox="1"/>
            <p:nvPr/>
          </p:nvSpPr>
          <p:spPr>
            <a:xfrm>
              <a:off x="3300465" y="5480403"/>
              <a:ext cx="8308439" cy="830997"/>
            </a:xfrm>
            <a:prstGeom prst="rect">
              <a:avLst/>
            </a:prstGeom>
            <a:noFill/>
          </p:spPr>
          <p:txBody>
            <a:bodyPr wrap="square" rtlCol="0">
              <a:spAutoFit/>
            </a:bodyPr>
            <a:lstStyle/>
            <a:p>
              <a:r>
                <a:rPr lang="en-US" sz="2400" dirty="0">
                  <a:solidFill>
                    <a:srgbClr val="253D7F"/>
                  </a:solidFill>
                  <a:latin typeface="Arial" panose="020B0604020202020204" pitchFamily="34" charset="0"/>
                  <a:cs typeface="Arial" panose="020B0604020202020204" pitchFamily="34" charset="0"/>
                </a:rPr>
                <a:t>✅ Nguyễn </a:t>
              </a:r>
              <a:r>
                <a:rPr lang="en-US" sz="2400" dirty="0" err="1">
                  <a:solidFill>
                    <a:srgbClr val="253D7F"/>
                  </a:solidFill>
                  <a:latin typeface="Arial" panose="020B0604020202020204" pitchFamily="34" charset="0"/>
                  <a:cs typeface="Arial" panose="020B0604020202020204" pitchFamily="34" charset="0"/>
                </a:rPr>
                <a:t>Thị</a:t>
              </a:r>
              <a:r>
                <a:rPr lang="en-US" sz="2400" dirty="0">
                  <a:solidFill>
                    <a:srgbClr val="253D7F"/>
                  </a:solidFill>
                  <a:latin typeface="Arial" panose="020B0604020202020204" pitchFamily="34" charset="0"/>
                  <a:cs typeface="Arial" panose="020B0604020202020204" pitchFamily="34" charset="0"/>
                </a:rPr>
                <a:t> </a:t>
              </a:r>
              <a:r>
                <a:rPr lang="en-US" sz="2400" dirty="0" err="1">
                  <a:solidFill>
                    <a:srgbClr val="253D7F"/>
                  </a:solidFill>
                  <a:latin typeface="Arial" panose="020B0604020202020204" pitchFamily="34" charset="0"/>
                  <a:cs typeface="Arial" panose="020B0604020202020204" pitchFamily="34" charset="0"/>
                </a:rPr>
                <a:t>Lương</a:t>
              </a:r>
              <a:r>
                <a:rPr lang="en-US" sz="2400" dirty="0">
                  <a:solidFill>
                    <a:srgbClr val="253D7F"/>
                  </a:solidFill>
                  <a:latin typeface="Arial" panose="020B0604020202020204" pitchFamily="34" charset="0"/>
                  <a:cs typeface="Arial" panose="020B0604020202020204" pitchFamily="34" charset="0"/>
                </a:rPr>
                <a:t> </a:t>
              </a:r>
              <a:r>
                <a:rPr lang="en-US" sz="2400" dirty="0" err="1">
                  <a:solidFill>
                    <a:srgbClr val="253D7F"/>
                  </a:solidFill>
                  <a:latin typeface="Arial" panose="020B0604020202020204" pitchFamily="34" charset="0"/>
                  <a:cs typeface="Arial" panose="020B0604020202020204" pitchFamily="34" charset="0"/>
                </a:rPr>
                <a:t>Duyên</a:t>
              </a:r>
              <a:r>
                <a:rPr lang="en-US" sz="2400" dirty="0">
                  <a:solidFill>
                    <a:srgbClr val="253D7F"/>
                  </a:solidFill>
                  <a:latin typeface="Arial" panose="020B0604020202020204" pitchFamily="34" charset="0"/>
                  <a:cs typeface="Arial" panose="020B0604020202020204" pitchFamily="34" charset="0"/>
                </a:rPr>
                <a:t>, </a:t>
              </a:r>
              <a:r>
                <a:rPr lang="en-US" sz="2400" i="1" dirty="0">
                  <a:solidFill>
                    <a:srgbClr val="253D7F"/>
                  </a:solidFill>
                  <a:latin typeface="Arial" panose="020B0604020202020204" pitchFamily="34" charset="0"/>
                  <a:cs typeface="Arial" panose="020B0604020202020204" pitchFamily="34" charset="0"/>
                </a:rPr>
                <a:t>Selenium Testing, </a:t>
              </a:r>
              <a:r>
                <a:rPr lang="en-US" sz="2400" dirty="0">
                  <a:solidFill>
                    <a:srgbClr val="253D7F"/>
                  </a:solidFill>
                  <a:latin typeface="Arial" panose="020B0604020202020204" pitchFamily="34" charset="0"/>
                  <a:cs typeface="Arial" panose="020B0604020202020204" pitchFamily="34" charset="0"/>
                </a:rPr>
                <a:t>- </a:t>
              </a:r>
              <a:r>
                <a:rPr lang="en-US" sz="2400" dirty="0">
                  <a:solidFill>
                    <a:srgbClr val="253D7F"/>
                  </a:solidFill>
                  <a:latin typeface="Arial" panose="020B0604020202020204" pitchFamily="34" charset="0"/>
                  <a:cs typeface="Arial" panose="020B0604020202020204" pitchFamily="34" charset="0"/>
                  <a:hlinkClick r:id="rId8"/>
                </a:rPr>
                <a:t>https://viblo.asia/p/selenium-testing-phan-1-6J3ZgE7x5mB</a:t>
              </a:r>
              <a:r>
                <a:rPr lang="en-US" sz="2400" dirty="0">
                  <a:solidFill>
                    <a:srgbClr val="253D7F"/>
                  </a:solidFill>
                  <a:latin typeface="Arial" panose="020B0604020202020204" pitchFamily="34" charset="0"/>
                  <a:cs typeface="Arial" panose="020B0604020202020204" pitchFamily="34" charset="0"/>
                </a:rPr>
                <a:t> </a:t>
              </a:r>
              <a:endParaRPr lang="vi-VN" sz="2400" dirty="0">
                <a:solidFill>
                  <a:srgbClr val="253D7F"/>
                </a:solidFill>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410022508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635630DD-C5A5-43C0-B149-072B4599C49C}"/>
              </a:ext>
            </a:extLst>
          </p:cNvPr>
          <p:cNvGrpSpPr/>
          <p:nvPr/>
        </p:nvGrpSpPr>
        <p:grpSpPr>
          <a:xfrm>
            <a:off x="-3346582" y="5195254"/>
            <a:ext cx="7020321" cy="7020321"/>
            <a:chOff x="172984" y="1140211"/>
            <a:chExt cx="3975272" cy="3975272"/>
          </a:xfrm>
        </p:grpSpPr>
        <p:pic>
          <p:nvPicPr>
            <p:cNvPr id="16" name="Picture 15">
              <a:extLst>
                <a:ext uri="{FF2B5EF4-FFF2-40B4-BE49-F238E27FC236}">
                  <a16:creationId xmlns:a16="http://schemas.microsoft.com/office/drawing/2014/main" id="{C4F7E8D5-A14E-461E-A3F2-F9AFC4325ED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1114" y="1247531"/>
              <a:ext cx="3599011" cy="3760631"/>
            </a:xfrm>
            <a:prstGeom prst="rect">
              <a:avLst/>
            </a:prstGeom>
          </p:spPr>
        </p:pic>
        <p:sp>
          <p:nvSpPr>
            <p:cNvPr id="17" name="Rectangle 16">
              <a:extLst>
                <a:ext uri="{FF2B5EF4-FFF2-40B4-BE49-F238E27FC236}">
                  <a16:creationId xmlns:a16="http://schemas.microsoft.com/office/drawing/2014/main" id="{533DE31D-265C-45BA-BFCA-8674EBA88FDA}"/>
                </a:ext>
              </a:extLst>
            </p:cNvPr>
            <p:cNvSpPr/>
            <p:nvPr/>
          </p:nvSpPr>
          <p:spPr>
            <a:xfrm>
              <a:off x="172984" y="1140211"/>
              <a:ext cx="3975272" cy="3975272"/>
            </a:xfrm>
            <a:prstGeom prst="rect">
              <a:avLst/>
            </a:prstGeom>
            <a:noFill/>
            <a:ln w="19050">
              <a:solidFill>
                <a:srgbClr val="4EC1E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001" sz="4800"/>
            </a:p>
          </p:txBody>
        </p:sp>
      </p:grpSp>
      <p:grpSp>
        <p:nvGrpSpPr>
          <p:cNvPr id="6" name="Group 5">
            <a:extLst>
              <a:ext uri="{FF2B5EF4-FFF2-40B4-BE49-F238E27FC236}">
                <a16:creationId xmlns:a16="http://schemas.microsoft.com/office/drawing/2014/main" id="{6E1540DF-699D-46BD-881D-5DED56BAB8A4}"/>
              </a:ext>
            </a:extLst>
          </p:cNvPr>
          <p:cNvGrpSpPr/>
          <p:nvPr/>
        </p:nvGrpSpPr>
        <p:grpSpPr>
          <a:xfrm>
            <a:off x="-717145" y="-413306"/>
            <a:ext cx="2398239" cy="2398239"/>
            <a:chOff x="172984" y="1140211"/>
            <a:chExt cx="3975272" cy="3975272"/>
          </a:xfrm>
        </p:grpSpPr>
        <p:pic>
          <p:nvPicPr>
            <p:cNvPr id="7" name="Picture 6">
              <a:extLst>
                <a:ext uri="{FF2B5EF4-FFF2-40B4-BE49-F238E27FC236}">
                  <a16:creationId xmlns:a16="http://schemas.microsoft.com/office/drawing/2014/main" id="{A31BD2DA-4745-45D8-AB26-D3ACDFE3C5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1114" y="1247531"/>
              <a:ext cx="3599011" cy="3760631"/>
            </a:xfrm>
            <a:prstGeom prst="rect">
              <a:avLst/>
            </a:prstGeom>
          </p:spPr>
        </p:pic>
        <p:sp>
          <p:nvSpPr>
            <p:cNvPr id="8" name="Rectangle 7">
              <a:extLst>
                <a:ext uri="{FF2B5EF4-FFF2-40B4-BE49-F238E27FC236}">
                  <a16:creationId xmlns:a16="http://schemas.microsoft.com/office/drawing/2014/main" id="{2CDDFA47-05E1-4980-8DAF-51AC7C23E817}"/>
                </a:ext>
              </a:extLst>
            </p:cNvPr>
            <p:cNvSpPr/>
            <p:nvPr/>
          </p:nvSpPr>
          <p:spPr>
            <a:xfrm>
              <a:off x="172984" y="1140211"/>
              <a:ext cx="3975272" cy="3975272"/>
            </a:xfrm>
            <a:prstGeom prst="rect">
              <a:avLst/>
            </a:prstGeom>
            <a:noFill/>
            <a:ln w="19050">
              <a:solidFill>
                <a:srgbClr val="4EC1E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001" sz="4800"/>
            </a:p>
          </p:txBody>
        </p:sp>
      </p:grpSp>
      <p:grpSp>
        <p:nvGrpSpPr>
          <p:cNvPr id="9" name="Group 8">
            <a:extLst>
              <a:ext uri="{FF2B5EF4-FFF2-40B4-BE49-F238E27FC236}">
                <a16:creationId xmlns:a16="http://schemas.microsoft.com/office/drawing/2014/main" id="{A7852C78-086E-4CA2-920B-DEF52D0E5303}"/>
              </a:ext>
            </a:extLst>
          </p:cNvPr>
          <p:cNvGrpSpPr/>
          <p:nvPr/>
        </p:nvGrpSpPr>
        <p:grpSpPr>
          <a:xfrm>
            <a:off x="10029371" y="376511"/>
            <a:ext cx="1301693" cy="1301693"/>
            <a:chOff x="172984" y="1140211"/>
            <a:chExt cx="3975272" cy="3975272"/>
          </a:xfrm>
        </p:grpSpPr>
        <p:pic>
          <p:nvPicPr>
            <p:cNvPr id="10" name="Picture 9">
              <a:extLst>
                <a:ext uri="{FF2B5EF4-FFF2-40B4-BE49-F238E27FC236}">
                  <a16:creationId xmlns:a16="http://schemas.microsoft.com/office/drawing/2014/main" id="{14FCD069-7508-4C8E-9860-58ED7D8F0F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1114" y="1247531"/>
              <a:ext cx="3599011" cy="3760631"/>
            </a:xfrm>
            <a:prstGeom prst="rect">
              <a:avLst/>
            </a:prstGeom>
          </p:spPr>
        </p:pic>
        <p:sp>
          <p:nvSpPr>
            <p:cNvPr id="11" name="Rectangle 10">
              <a:extLst>
                <a:ext uri="{FF2B5EF4-FFF2-40B4-BE49-F238E27FC236}">
                  <a16:creationId xmlns:a16="http://schemas.microsoft.com/office/drawing/2014/main" id="{BECDF422-87C6-444D-ADE1-B5FEDC90CFD0}"/>
                </a:ext>
              </a:extLst>
            </p:cNvPr>
            <p:cNvSpPr/>
            <p:nvPr/>
          </p:nvSpPr>
          <p:spPr>
            <a:xfrm>
              <a:off x="172984" y="1140211"/>
              <a:ext cx="3975272" cy="3975272"/>
            </a:xfrm>
            <a:prstGeom prst="rect">
              <a:avLst/>
            </a:prstGeom>
            <a:noFill/>
            <a:ln w="19050">
              <a:solidFill>
                <a:srgbClr val="4EC1E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001" sz="4800"/>
            </a:p>
          </p:txBody>
        </p:sp>
      </p:grpSp>
      <p:grpSp>
        <p:nvGrpSpPr>
          <p:cNvPr id="12" name="Group 11">
            <a:extLst>
              <a:ext uri="{FF2B5EF4-FFF2-40B4-BE49-F238E27FC236}">
                <a16:creationId xmlns:a16="http://schemas.microsoft.com/office/drawing/2014/main" id="{E654AB2E-37B9-46A1-BC55-003E17DFDA72}"/>
              </a:ext>
            </a:extLst>
          </p:cNvPr>
          <p:cNvGrpSpPr/>
          <p:nvPr/>
        </p:nvGrpSpPr>
        <p:grpSpPr>
          <a:xfrm>
            <a:off x="8984343" y="5195254"/>
            <a:ext cx="2738607" cy="2738607"/>
            <a:chOff x="172984" y="1140211"/>
            <a:chExt cx="3975272" cy="3975272"/>
          </a:xfrm>
        </p:grpSpPr>
        <p:pic>
          <p:nvPicPr>
            <p:cNvPr id="13" name="Picture 12">
              <a:extLst>
                <a:ext uri="{FF2B5EF4-FFF2-40B4-BE49-F238E27FC236}">
                  <a16:creationId xmlns:a16="http://schemas.microsoft.com/office/drawing/2014/main" id="{DD0C8F4F-BD36-422C-9698-5FC7F2BBCF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1114" y="1247531"/>
              <a:ext cx="3599011" cy="3760631"/>
            </a:xfrm>
            <a:prstGeom prst="rect">
              <a:avLst/>
            </a:prstGeom>
          </p:spPr>
        </p:pic>
        <p:sp>
          <p:nvSpPr>
            <p:cNvPr id="14" name="Rectangle 13">
              <a:extLst>
                <a:ext uri="{FF2B5EF4-FFF2-40B4-BE49-F238E27FC236}">
                  <a16:creationId xmlns:a16="http://schemas.microsoft.com/office/drawing/2014/main" id="{4A06E6AD-D360-44B3-A64F-D2280E08AF5A}"/>
                </a:ext>
              </a:extLst>
            </p:cNvPr>
            <p:cNvSpPr/>
            <p:nvPr/>
          </p:nvSpPr>
          <p:spPr>
            <a:xfrm>
              <a:off x="172984" y="1140211"/>
              <a:ext cx="3975272" cy="3975272"/>
            </a:xfrm>
            <a:prstGeom prst="rect">
              <a:avLst/>
            </a:prstGeom>
            <a:noFill/>
            <a:ln w="19050">
              <a:solidFill>
                <a:srgbClr val="4EC1E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001" sz="4800"/>
            </a:p>
          </p:txBody>
        </p:sp>
      </p:grpSp>
      <p:grpSp>
        <p:nvGrpSpPr>
          <p:cNvPr id="18" name="Group 17">
            <a:extLst>
              <a:ext uri="{FF2B5EF4-FFF2-40B4-BE49-F238E27FC236}">
                <a16:creationId xmlns:a16="http://schemas.microsoft.com/office/drawing/2014/main" id="{1062098D-4989-46DE-AC2C-2C5714482A8F}"/>
              </a:ext>
            </a:extLst>
          </p:cNvPr>
          <p:cNvGrpSpPr/>
          <p:nvPr/>
        </p:nvGrpSpPr>
        <p:grpSpPr>
          <a:xfrm>
            <a:off x="9274629" y="339544"/>
            <a:ext cx="590493" cy="590493"/>
            <a:chOff x="172984" y="1140211"/>
            <a:chExt cx="3975272" cy="3975272"/>
          </a:xfrm>
        </p:grpSpPr>
        <p:pic>
          <p:nvPicPr>
            <p:cNvPr id="19" name="Picture 18">
              <a:extLst>
                <a:ext uri="{FF2B5EF4-FFF2-40B4-BE49-F238E27FC236}">
                  <a16:creationId xmlns:a16="http://schemas.microsoft.com/office/drawing/2014/main" id="{7AA566DD-6758-41F9-91D7-3047D0FDBF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1114" y="1247531"/>
              <a:ext cx="3599011" cy="3760631"/>
            </a:xfrm>
            <a:prstGeom prst="rect">
              <a:avLst/>
            </a:prstGeom>
          </p:spPr>
        </p:pic>
        <p:sp>
          <p:nvSpPr>
            <p:cNvPr id="20" name="Rectangle 19">
              <a:extLst>
                <a:ext uri="{FF2B5EF4-FFF2-40B4-BE49-F238E27FC236}">
                  <a16:creationId xmlns:a16="http://schemas.microsoft.com/office/drawing/2014/main" id="{BEDC7073-0D27-4344-B8E9-95FC032D1C62}"/>
                </a:ext>
              </a:extLst>
            </p:cNvPr>
            <p:cNvSpPr/>
            <p:nvPr/>
          </p:nvSpPr>
          <p:spPr>
            <a:xfrm>
              <a:off x="172984" y="1140211"/>
              <a:ext cx="3975272" cy="3975272"/>
            </a:xfrm>
            <a:prstGeom prst="rect">
              <a:avLst/>
            </a:prstGeom>
            <a:noFill/>
            <a:ln w="19050">
              <a:solidFill>
                <a:srgbClr val="4EC1E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001" sz="4800"/>
            </a:p>
          </p:txBody>
        </p:sp>
      </p:grpSp>
      <p:grpSp>
        <p:nvGrpSpPr>
          <p:cNvPr id="21" name="Group 20">
            <a:extLst>
              <a:ext uri="{FF2B5EF4-FFF2-40B4-BE49-F238E27FC236}">
                <a16:creationId xmlns:a16="http://schemas.microsoft.com/office/drawing/2014/main" id="{05463A7D-C477-41B3-B159-440C60809E72}"/>
              </a:ext>
            </a:extLst>
          </p:cNvPr>
          <p:cNvGrpSpPr/>
          <p:nvPr/>
        </p:nvGrpSpPr>
        <p:grpSpPr>
          <a:xfrm>
            <a:off x="1845343" y="90805"/>
            <a:ext cx="1513716" cy="1513716"/>
            <a:chOff x="172984" y="1140211"/>
            <a:chExt cx="3975272" cy="3975272"/>
          </a:xfrm>
        </p:grpSpPr>
        <p:pic>
          <p:nvPicPr>
            <p:cNvPr id="22" name="Picture 21">
              <a:extLst>
                <a:ext uri="{FF2B5EF4-FFF2-40B4-BE49-F238E27FC236}">
                  <a16:creationId xmlns:a16="http://schemas.microsoft.com/office/drawing/2014/main" id="{BA1FDDD2-26C9-4A81-A175-D62B00B465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1114" y="1247531"/>
              <a:ext cx="3599011" cy="3760631"/>
            </a:xfrm>
            <a:prstGeom prst="rect">
              <a:avLst/>
            </a:prstGeom>
          </p:spPr>
        </p:pic>
        <p:sp>
          <p:nvSpPr>
            <p:cNvPr id="23" name="Rectangle 22">
              <a:extLst>
                <a:ext uri="{FF2B5EF4-FFF2-40B4-BE49-F238E27FC236}">
                  <a16:creationId xmlns:a16="http://schemas.microsoft.com/office/drawing/2014/main" id="{A5F13CA1-F506-4E10-AF0D-CCF808948BEC}"/>
                </a:ext>
              </a:extLst>
            </p:cNvPr>
            <p:cNvSpPr/>
            <p:nvPr/>
          </p:nvSpPr>
          <p:spPr>
            <a:xfrm>
              <a:off x="172984" y="1140211"/>
              <a:ext cx="3975272" cy="3975272"/>
            </a:xfrm>
            <a:prstGeom prst="rect">
              <a:avLst/>
            </a:prstGeom>
            <a:noFill/>
            <a:ln w="19050">
              <a:solidFill>
                <a:srgbClr val="4EC1E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001" sz="4800"/>
            </a:p>
          </p:txBody>
        </p:sp>
      </p:grpSp>
      <p:grpSp>
        <p:nvGrpSpPr>
          <p:cNvPr id="31" name="Group 30">
            <a:extLst>
              <a:ext uri="{FF2B5EF4-FFF2-40B4-BE49-F238E27FC236}">
                <a16:creationId xmlns:a16="http://schemas.microsoft.com/office/drawing/2014/main" id="{9F665C7A-9EE6-4F61-AAD5-833685D215F0}"/>
              </a:ext>
            </a:extLst>
          </p:cNvPr>
          <p:cNvGrpSpPr/>
          <p:nvPr/>
        </p:nvGrpSpPr>
        <p:grpSpPr>
          <a:xfrm>
            <a:off x="11636888" y="3815503"/>
            <a:ext cx="1159261" cy="1159261"/>
            <a:chOff x="172984" y="1140211"/>
            <a:chExt cx="3975272" cy="3975272"/>
          </a:xfrm>
        </p:grpSpPr>
        <p:pic>
          <p:nvPicPr>
            <p:cNvPr id="32" name="Picture 31">
              <a:extLst>
                <a:ext uri="{FF2B5EF4-FFF2-40B4-BE49-F238E27FC236}">
                  <a16:creationId xmlns:a16="http://schemas.microsoft.com/office/drawing/2014/main" id="{3228B000-57E0-4B71-B215-167E024E21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1114" y="1247531"/>
              <a:ext cx="3599011" cy="3760631"/>
            </a:xfrm>
            <a:prstGeom prst="rect">
              <a:avLst/>
            </a:prstGeom>
          </p:spPr>
        </p:pic>
        <p:sp>
          <p:nvSpPr>
            <p:cNvPr id="33" name="Rectangle 32">
              <a:extLst>
                <a:ext uri="{FF2B5EF4-FFF2-40B4-BE49-F238E27FC236}">
                  <a16:creationId xmlns:a16="http://schemas.microsoft.com/office/drawing/2014/main" id="{36909524-3645-4F10-8013-837C09023F0F}"/>
                </a:ext>
              </a:extLst>
            </p:cNvPr>
            <p:cNvSpPr/>
            <p:nvPr/>
          </p:nvSpPr>
          <p:spPr>
            <a:xfrm>
              <a:off x="172984" y="1140211"/>
              <a:ext cx="3975272" cy="3975272"/>
            </a:xfrm>
            <a:prstGeom prst="rect">
              <a:avLst/>
            </a:prstGeom>
            <a:noFill/>
            <a:ln w="19050">
              <a:solidFill>
                <a:srgbClr val="4EC1E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001" sz="4800"/>
            </a:p>
          </p:txBody>
        </p:sp>
      </p:grpSp>
      <p:sp>
        <p:nvSpPr>
          <p:cNvPr id="53" name="TextBox 52">
            <a:extLst>
              <a:ext uri="{FF2B5EF4-FFF2-40B4-BE49-F238E27FC236}">
                <a16:creationId xmlns:a16="http://schemas.microsoft.com/office/drawing/2014/main" id="{A34531D0-5ED9-49ED-B327-4C7D77ECEEDE}"/>
              </a:ext>
            </a:extLst>
          </p:cNvPr>
          <p:cNvSpPr txBox="1"/>
          <p:nvPr/>
        </p:nvSpPr>
        <p:spPr>
          <a:xfrm>
            <a:off x="2739052" y="2122615"/>
            <a:ext cx="6830823" cy="2554545"/>
          </a:xfrm>
          <a:prstGeom prst="rect">
            <a:avLst/>
          </a:prstGeom>
          <a:noFill/>
        </p:spPr>
        <p:txBody>
          <a:bodyPr wrap="square">
            <a:spAutoFit/>
          </a:bodyPr>
          <a:lstStyle/>
          <a:p>
            <a:r>
              <a:rPr lang="en-US" sz="8000" b="1" dirty="0">
                <a:solidFill>
                  <a:srgbClr val="00B400"/>
                </a:solidFill>
                <a:latin typeface="Segoe UI Black" panose="020B0A02040204020203" pitchFamily="34" charset="0"/>
                <a:ea typeface="Segoe UI Black" panose="020B0A02040204020203" pitchFamily="34" charset="0"/>
                <a:cs typeface="Arial" panose="020B0604020202020204" pitchFamily="34" charset="0"/>
              </a:rPr>
              <a:t>THANKS FOR LISTENING !!</a:t>
            </a:r>
          </a:p>
        </p:txBody>
      </p:sp>
    </p:spTree>
    <p:extLst>
      <p:ext uri="{BB962C8B-B14F-4D97-AF65-F5344CB8AC3E}">
        <p14:creationId xmlns:p14="http://schemas.microsoft.com/office/powerpoint/2010/main" val="32819688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3D38192-3344-449D-ACF5-8496E0BC7259}"/>
              </a:ext>
            </a:extLst>
          </p:cNvPr>
          <p:cNvSpPr txBox="1"/>
          <p:nvPr/>
        </p:nvSpPr>
        <p:spPr>
          <a:xfrm>
            <a:off x="0" y="789816"/>
            <a:ext cx="7752195" cy="5278368"/>
          </a:xfrm>
          <a:prstGeom prst="rect">
            <a:avLst/>
          </a:prstGeom>
          <a:noFill/>
        </p:spPr>
        <p:txBody>
          <a:bodyPr wrap="square">
            <a:spAutoFit/>
          </a:bodyPr>
          <a:lstStyle/>
          <a:p>
            <a:pPr lvl="1">
              <a:spcAft>
                <a:spcPts val="600"/>
              </a:spcAft>
            </a:pPr>
            <a:r>
              <a:rPr lang="en-US" sz="2400">
                <a:solidFill>
                  <a:srgbClr val="002060"/>
                </a:solidFill>
                <a:effectLst/>
                <a:latin typeface="Arial" panose="020B0604020202020204" pitchFamily="34" charset="0"/>
                <a:ea typeface="Times New Roman" panose="02020603050405020304" pitchFamily="18" charset="0"/>
                <a:cs typeface="Arial" panose="020B0604020202020204" pitchFamily="34" charset="0"/>
              </a:rPr>
              <a:t>🟨 </a:t>
            </a:r>
            <a:r>
              <a:rPr lang="en-US" sz="2400">
                <a:solidFill>
                  <a:srgbClr val="002060"/>
                </a:solidFill>
                <a:latin typeface="Arial" panose="020B0604020202020204" pitchFamily="34" charset="0"/>
                <a:ea typeface="Times New Roman" panose="02020603050405020304" pitchFamily="18" charset="0"/>
                <a:cs typeface="Arial" panose="020B0604020202020204" pitchFamily="34" charset="0"/>
              </a:rPr>
              <a:t>C</a:t>
            </a:r>
            <a:r>
              <a:rPr lang="vi-VN" sz="2400">
                <a:solidFill>
                  <a:srgbClr val="002060"/>
                </a:solidFill>
                <a:effectLst/>
                <a:latin typeface="Arial" panose="020B0604020202020204" pitchFamily="34" charset="0"/>
                <a:ea typeface="Times New Roman" panose="02020603050405020304" pitchFamily="18" charset="0"/>
                <a:cs typeface="Arial" panose="020B0604020202020204" pitchFamily="34" charset="0"/>
              </a:rPr>
              <a:t>ó thể kết hợp với nhiều ngôn ngữ lập trình như: Java,.Net, Python, Ruby một cách dễ dàng. </a:t>
            </a:r>
            <a:endParaRPr lang="en-US" sz="2400">
              <a:solidFill>
                <a:srgbClr val="002060"/>
              </a:solidFill>
              <a:effectLst/>
              <a:latin typeface="Arial" panose="020B0604020202020204" pitchFamily="34" charset="0"/>
              <a:ea typeface="Times New Roman" panose="02020603050405020304" pitchFamily="18" charset="0"/>
              <a:cs typeface="Arial" panose="020B0604020202020204" pitchFamily="34" charset="0"/>
            </a:endParaRPr>
          </a:p>
          <a:p>
            <a:pPr lvl="1">
              <a:spcAft>
                <a:spcPts val="600"/>
              </a:spcAft>
            </a:pPr>
            <a:r>
              <a:rPr lang="en-US" sz="2400">
                <a:solidFill>
                  <a:srgbClr val="002060"/>
                </a:solidFill>
                <a:effectLst/>
                <a:latin typeface="Arial" panose="020B0604020202020204" pitchFamily="34" charset="0"/>
                <a:ea typeface="Times New Roman" panose="02020603050405020304" pitchFamily="18" charset="0"/>
                <a:cs typeface="Arial" panose="020B0604020202020204" pitchFamily="34" charset="0"/>
              </a:rPr>
              <a:t>🟨 G</a:t>
            </a:r>
            <a:r>
              <a:rPr lang="vi-VN" sz="2400">
                <a:solidFill>
                  <a:srgbClr val="002060"/>
                </a:solidFill>
                <a:latin typeface="Arial" panose="020B0604020202020204" pitchFamily="34" charset="0"/>
                <a:ea typeface="Times New Roman" panose="02020603050405020304" pitchFamily="18" charset="0"/>
                <a:cs typeface="Arial" panose="020B0604020202020204" pitchFamily="34" charset="0"/>
              </a:rPr>
              <a:t>iả cho các thao tác người dùng ở trên web page và các web element. </a:t>
            </a:r>
            <a:endParaRPr lang="en-US" sz="2400">
              <a:solidFill>
                <a:srgbClr val="002060"/>
              </a:solidFill>
              <a:latin typeface="Arial" panose="020B0604020202020204" pitchFamily="34" charset="0"/>
              <a:ea typeface="Times New Roman" panose="02020603050405020304" pitchFamily="18" charset="0"/>
              <a:cs typeface="Arial" panose="020B0604020202020204" pitchFamily="34" charset="0"/>
            </a:endParaRPr>
          </a:p>
          <a:p>
            <a:pPr lvl="1">
              <a:spcAft>
                <a:spcPts val="600"/>
              </a:spcAft>
            </a:pPr>
            <a:r>
              <a:rPr lang="en-US" sz="2400">
                <a:solidFill>
                  <a:srgbClr val="002060"/>
                </a:solidFill>
                <a:effectLst/>
                <a:latin typeface="Arial" panose="020B0604020202020204" pitchFamily="34" charset="0"/>
                <a:ea typeface="Times New Roman" panose="02020603050405020304" pitchFamily="18" charset="0"/>
                <a:cs typeface="Arial" panose="020B0604020202020204" pitchFamily="34" charset="0"/>
              </a:rPr>
              <a:t>🟨 </a:t>
            </a:r>
            <a:r>
              <a:rPr lang="vi-VN" sz="2400">
                <a:solidFill>
                  <a:srgbClr val="002060"/>
                </a:solidFill>
                <a:effectLst/>
                <a:latin typeface="Arial" panose="020B0604020202020204" pitchFamily="34" charset="0"/>
                <a:ea typeface="Times New Roman" panose="02020603050405020304" pitchFamily="18" charset="0"/>
                <a:cs typeface="Arial" panose="020B0604020202020204" pitchFamily="34" charset="0"/>
              </a:rPr>
              <a:t>Script được base dựa theo HTML nên rất dễ học và việc ứng dụng cũng sẽ rất nhanh.</a:t>
            </a:r>
            <a:endParaRPr lang="en-US" sz="2400">
              <a:solidFill>
                <a:srgbClr val="002060"/>
              </a:solidFill>
              <a:effectLst/>
              <a:latin typeface="Arial" panose="020B0604020202020204" pitchFamily="34" charset="0"/>
              <a:ea typeface="Times New Roman" panose="02020603050405020304" pitchFamily="18" charset="0"/>
              <a:cs typeface="Arial" panose="020B0604020202020204" pitchFamily="34" charset="0"/>
            </a:endParaRPr>
          </a:p>
          <a:p>
            <a:pPr lvl="1">
              <a:spcAft>
                <a:spcPts val="600"/>
              </a:spcAft>
            </a:pPr>
            <a:r>
              <a:rPr lang="en-US" sz="2400">
                <a:solidFill>
                  <a:srgbClr val="002060"/>
                </a:solidFill>
                <a:effectLst/>
                <a:latin typeface="Arial" panose="020B0604020202020204" pitchFamily="34" charset="0"/>
                <a:ea typeface="Times New Roman" panose="02020603050405020304" pitchFamily="18" charset="0"/>
                <a:cs typeface="Arial" panose="020B0604020202020204" pitchFamily="34" charset="0"/>
              </a:rPr>
              <a:t>🟨Có thể tạo ra một bộ test suite có chứa nhiều test case khác.</a:t>
            </a:r>
          </a:p>
          <a:p>
            <a:pPr lvl="1">
              <a:spcAft>
                <a:spcPts val="600"/>
              </a:spcAft>
            </a:pPr>
            <a:r>
              <a:rPr lang="en-US" sz="2400">
                <a:solidFill>
                  <a:srgbClr val="002060"/>
                </a:solidFill>
                <a:effectLst/>
                <a:latin typeface="Arial" panose="020B0604020202020204" pitchFamily="34" charset="0"/>
                <a:ea typeface="Times New Roman" panose="02020603050405020304" pitchFamily="18" charset="0"/>
                <a:cs typeface="Arial" panose="020B0604020202020204" pitchFamily="34" charset="0"/>
              </a:rPr>
              <a:t>🟨 Có thể run các test suite thông qua Selenium IDE hoặc Selenium command line.</a:t>
            </a:r>
          </a:p>
          <a:p>
            <a:pPr lvl="1">
              <a:spcAft>
                <a:spcPts val="600"/>
              </a:spcAft>
            </a:pPr>
            <a:r>
              <a:rPr lang="en-US" sz="2400">
                <a:solidFill>
                  <a:srgbClr val="002060"/>
                </a:solidFill>
                <a:effectLst/>
                <a:latin typeface="Arial" panose="020B0604020202020204" pitchFamily="34" charset="0"/>
                <a:ea typeface="Times New Roman" panose="02020603050405020304" pitchFamily="18" charset="0"/>
                <a:cs typeface="Arial" panose="020B0604020202020204" pitchFamily="34" charset="0"/>
              </a:rPr>
              <a:t>🟨 Selenium API sẽ hỗ trợ rất nhiều cho các loại trình duyệt, do vậy mà sẽ rất dễ dàng khi test ứng dụng web với nhiều loại trình duyệt khác nhau</a:t>
            </a:r>
            <a:endParaRPr lang="en-001" sz="2400">
              <a:solidFill>
                <a:srgbClr val="002060"/>
              </a:solidFill>
              <a:effectLst/>
              <a:latin typeface="Arial" panose="020B0604020202020204" pitchFamily="34" charset="0"/>
              <a:ea typeface="Times New Roman" panose="02020603050405020304" pitchFamily="18" charset="0"/>
              <a:cs typeface="Arial" panose="020B0604020202020204" pitchFamily="34" charset="0"/>
            </a:endParaRPr>
          </a:p>
        </p:txBody>
      </p:sp>
      <p:grpSp>
        <p:nvGrpSpPr>
          <p:cNvPr id="9" name="Group 8">
            <a:extLst>
              <a:ext uri="{FF2B5EF4-FFF2-40B4-BE49-F238E27FC236}">
                <a16:creationId xmlns:a16="http://schemas.microsoft.com/office/drawing/2014/main" id="{E8FEFE69-1F60-45CC-A10C-68D6C030A673}"/>
              </a:ext>
            </a:extLst>
          </p:cNvPr>
          <p:cNvGrpSpPr/>
          <p:nvPr/>
        </p:nvGrpSpPr>
        <p:grpSpPr>
          <a:xfrm>
            <a:off x="7902310" y="1441364"/>
            <a:ext cx="3975272" cy="3975272"/>
            <a:chOff x="172984" y="1140211"/>
            <a:chExt cx="3975272" cy="3975272"/>
          </a:xfrm>
        </p:grpSpPr>
        <p:pic>
          <p:nvPicPr>
            <p:cNvPr id="6" name="Picture 5">
              <a:extLst>
                <a:ext uri="{FF2B5EF4-FFF2-40B4-BE49-F238E27FC236}">
                  <a16:creationId xmlns:a16="http://schemas.microsoft.com/office/drawing/2014/main" id="{CF380147-B10F-46E0-AE80-8CDAB37E0F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1114" y="1247531"/>
              <a:ext cx="3599011" cy="3760631"/>
            </a:xfrm>
            <a:prstGeom prst="rect">
              <a:avLst/>
            </a:prstGeom>
          </p:spPr>
        </p:pic>
        <p:sp>
          <p:nvSpPr>
            <p:cNvPr id="2" name="Rectangle 1">
              <a:extLst>
                <a:ext uri="{FF2B5EF4-FFF2-40B4-BE49-F238E27FC236}">
                  <a16:creationId xmlns:a16="http://schemas.microsoft.com/office/drawing/2014/main" id="{2BB71907-E3F1-4079-8109-7CFE0F598570}"/>
                </a:ext>
              </a:extLst>
            </p:cNvPr>
            <p:cNvSpPr/>
            <p:nvPr/>
          </p:nvSpPr>
          <p:spPr>
            <a:xfrm>
              <a:off x="172984" y="1140211"/>
              <a:ext cx="3975272" cy="3975272"/>
            </a:xfrm>
            <a:prstGeom prst="rect">
              <a:avLst/>
            </a:prstGeom>
            <a:noFill/>
            <a:ln w="19050">
              <a:solidFill>
                <a:srgbClr val="4EC1E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001"/>
            </a:p>
          </p:txBody>
        </p:sp>
      </p:grpSp>
      <p:sp>
        <p:nvSpPr>
          <p:cNvPr id="7" name="Rectangle 6">
            <a:extLst>
              <a:ext uri="{FF2B5EF4-FFF2-40B4-BE49-F238E27FC236}">
                <a16:creationId xmlns:a16="http://schemas.microsoft.com/office/drawing/2014/main" id="{3560C075-48AC-48CC-B8DD-EAA1D59D7948}"/>
              </a:ext>
            </a:extLst>
          </p:cNvPr>
          <p:cNvSpPr/>
          <p:nvPr/>
        </p:nvSpPr>
        <p:spPr>
          <a:xfrm>
            <a:off x="7216945" y="1226197"/>
            <a:ext cx="3332774" cy="523220"/>
          </a:xfrm>
          <a:prstGeom prst="rect">
            <a:avLst/>
          </a:prstGeom>
          <a:solidFill>
            <a:srgbClr val="FFFF66"/>
          </a:solidFill>
        </p:spPr>
        <p:txBody>
          <a:bodyPr wrap="square" lIns="91440" tIns="45720" rIns="91440" bIns="45720">
            <a:spAutoFit/>
          </a:bodyPr>
          <a:lstStyle/>
          <a:p>
            <a:pPr algn="ctr"/>
            <a:r>
              <a:rPr lang="en-US" sz="2800" b="1" cap="none" spc="0">
                <a:ln w="0"/>
                <a:solidFill>
                  <a:srgbClr val="009BFB"/>
                </a:solidFill>
                <a:latin typeface="Arial" panose="020B0604020202020204" pitchFamily="34" charset="0"/>
                <a:cs typeface="Arial" panose="020B0604020202020204" pitchFamily="34" charset="0"/>
              </a:rPr>
              <a:t>Tính năng nổi bật </a:t>
            </a:r>
          </a:p>
        </p:txBody>
      </p:sp>
      <p:sp>
        <p:nvSpPr>
          <p:cNvPr id="8" name="Rectangle 7">
            <a:extLst>
              <a:ext uri="{FF2B5EF4-FFF2-40B4-BE49-F238E27FC236}">
                <a16:creationId xmlns:a16="http://schemas.microsoft.com/office/drawing/2014/main" id="{F21AAA85-3208-4D2F-91BA-651E70CB648C}"/>
              </a:ext>
            </a:extLst>
          </p:cNvPr>
          <p:cNvSpPr/>
          <p:nvPr/>
        </p:nvSpPr>
        <p:spPr>
          <a:xfrm>
            <a:off x="7324121" y="1132764"/>
            <a:ext cx="3118423" cy="710086"/>
          </a:xfrm>
          <a:prstGeom prst="rect">
            <a:avLst/>
          </a:prstGeom>
          <a:noFill/>
          <a:ln>
            <a:solidFill>
              <a:srgbClr val="4EC1EC"/>
            </a:solidFill>
          </a:ln>
        </p:spPr>
        <p:txBody>
          <a:bodyPr wrap="square" lIns="91440" tIns="45720" rIns="91440" bIns="45720">
            <a:spAutoFit/>
          </a:bodyPr>
          <a:lstStyle/>
          <a:p>
            <a:pPr algn="ctr"/>
            <a:endParaRPr lang="en-US" sz="2000" b="1" cap="none" spc="0">
              <a:ln w="0"/>
              <a:solidFill>
                <a:srgbClr val="40AA53"/>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523709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3" name="Group 62">
            <a:extLst>
              <a:ext uri="{FF2B5EF4-FFF2-40B4-BE49-F238E27FC236}">
                <a16:creationId xmlns:a16="http://schemas.microsoft.com/office/drawing/2014/main" id="{382C0A88-C1CB-4334-ABC8-FEF3CF4B4EAA}"/>
              </a:ext>
            </a:extLst>
          </p:cNvPr>
          <p:cNvGrpSpPr/>
          <p:nvPr/>
        </p:nvGrpSpPr>
        <p:grpSpPr>
          <a:xfrm>
            <a:off x="320053" y="455638"/>
            <a:ext cx="11551895" cy="5946725"/>
            <a:chOff x="304427" y="188842"/>
            <a:chExt cx="11551895" cy="5946725"/>
          </a:xfrm>
        </p:grpSpPr>
        <p:grpSp>
          <p:nvGrpSpPr>
            <p:cNvPr id="9" name="Group 8">
              <a:extLst>
                <a:ext uri="{FF2B5EF4-FFF2-40B4-BE49-F238E27FC236}">
                  <a16:creationId xmlns:a16="http://schemas.microsoft.com/office/drawing/2014/main" id="{E8FEFE69-1F60-45CC-A10C-68D6C030A673}"/>
                </a:ext>
              </a:extLst>
            </p:cNvPr>
            <p:cNvGrpSpPr/>
            <p:nvPr/>
          </p:nvGrpSpPr>
          <p:grpSpPr>
            <a:xfrm>
              <a:off x="607654" y="506906"/>
              <a:ext cx="2570975" cy="2570975"/>
              <a:chOff x="172984" y="1140211"/>
              <a:chExt cx="3975272" cy="3975272"/>
            </a:xfrm>
          </p:grpSpPr>
          <p:pic>
            <p:nvPicPr>
              <p:cNvPr id="6" name="Picture 5">
                <a:extLst>
                  <a:ext uri="{FF2B5EF4-FFF2-40B4-BE49-F238E27FC236}">
                    <a16:creationId xmlns:a16="http://schemas.microsoft.com/office/drawing/2014/main" id="{CF380147-B10F-46E0-AE80-8CDAB37E0F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1114" y="1247531"/>
                <a:ext cx="3599011" cy="3760631"/>
              </a:xfrm>
              <a:prstGeom prst="rect">
                <a:avLst/>
              </a:prstGeom>
            </p:spPr>
          </p:pic>
          <p:sp>
            <p:nvSpPr>
              <p:cNvPr id="2" name="Rectangle 1">
                <a:extLst>
                  <a:ext uri="{FF2B5EF4-FFF2-40B4-BE49-F238E27FC236}">
                    <a16:creationId xmlns:a16="http://schemas.microsoft.com/office/drawing/2014/main" id="{2BB71907-E3F1-4079-8109-7CFE0F598570}"/>
                  </a:ext>
                </a:extLst>
              </p:cNvPr>
              <p:cNvSpPr/>
              <p:nvPr/>
            </p:nvSpPr>
            <p:spPr>
              <a:xfrm>
                <a:off x="172984" y="1140211"/>
                <a:ext cx="3975272" cy="3975272"/>
              </a:xfrm>
              <a:prstGeom prst="rect">
                <a:avLst/>
              </a:prstGeom>
              <a:noFill/>
              <a:ln w="19050">
                <a:solidFill>
                  <a:srgbClr val="4EC1E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001"/>
              </a:p>
            </p:txBody>
          </p:sp>
        </p:grpSp>
        <p:sp>
          <p:nvSpPr>
            <p:cNvPr id="7" name="Rectangle 6">
              <a:extLst>
                <a:ext uri="{FF2B5EF4-FFF2-40B4-BE49-F238E27FC236}">
                  <a16:creationId xmlns:a16="http://schemas.microsoft.com/office/drawing/2014/main" id="{3560C075-48AC-48CC-B8DD-EAA1D59D7948}"/>
                </a:ext>
              </a:extLst>
            </p:cNvPr>
            <p:cNvSpPr/>
            <p:nvPr/>
          </p:nvSpPr>
          <p:spPr>
            <a:xfrm>
              <a:off x="304427" y="245295"/>
              <a:ext cx="1625850" cy="400110"/>
            </a:xfrm>
            <a:prstGeom prst="rect">
              <a:avLst/>
            </a:prstGeom>
            <a:solidFill>
              <a:srgbClr val="253D7F"/>
            </a:solidFill>
          </p:spPr>
          <p:txBody>
            <a:bodyPr wrap="square" lIns="91440" tIns="45720" rIns="91440" bIns="45720">
              <a:spAutoFit/>
            </a:bodyPr>
            <a:lstStyle/>
            <a:p>
              <a:pPr algn="ctr"/>
              <a:r>
                <a:rPr lang="en-US" sz="2000" b="1" cap="none" spc="0">
                  <a:ln w="0"/>
                  <a:solidFill>
                    <a:srgbClr val="FFFF66"/>
                  </a:solidFill>
                  <a:latin typeface="Arial" panose="020B0604020202020204" pitchFamily="34" charset="0"/>
                  <a:cs typeface="Arial" panose="020B0604020202020204" pitchFamily="34" charset="0"/>
                </a:rPr>
                <a:t>Thành phần</a:t>
              </a:r>
            </a:p>
          </p:txBody>
        </p:sp>
        <p:sp>
          <p:nvSpPr>
            <p:cNvPr id="8" name="Rectangle 7">
              <a:extLst>
                <a:ext uri="{FF2B5EF4-FFF2-40B4-BE49-F238E27FC236}">
                  <a16:creationId xmlns:a16="http://schemas.microsoft.com/office/drawing/2014/main" id="{F21AAA85-3208-4D2F-91BA-651E70CB648C}"/>
                </a:ext>
              </a:extLst>
            </p:cNvPr>
            <p:cNvSpPr/>
            <p:nvPr/>
          </p:nvSpPr>
          <p:spPr>
            <a:xfrm rot="21187556">
              <a:off x="399578" y="188842"/>
              <a:ext cx="1521282" cy="459242"/>
            </a:xfrm>
            <a:prstGeom prst="rect">
              <a:avLst/>
            </a:prstGeom>
            <a:noFill/>
            <a:ln>
              <a:solidFill>
                <a:srgbClr val="FFFF66"/>
              </a:solidFill>
            </a:ln>
          </p:spPr>
          <p:txBody>
            <a:bodyPr wrap="square" lIns="91440" tIns="45720" rIns="91440" bIns="45720">
              <a:spAutoFit/>
            </a:bodyPr>
            <a:lstStyle/>
            <a:p>
              <a:pPr algn="ctr"/>
              <a:endParaRPr lang="en-US" sz="2000" b="1" cap="none" spc="0">
                <a:ln w="0"/>
                <a:solidFill>
                  <a:srgbClr val="40AA53"/>
                </a:solidFill>
                <a:latin typeface="Arial" panose="020B0604020202020204" pitchFamily="34" charset="0"/>
                <a:cs typeface="Arial" panose="020B0604020202020204" pitchFamily="34" charset="0"/>
              </a:endParaRPr>
            </a:p>
          </p:txBody>
        </p:sp>
        <p:sp>
          <p:nvSpPr>
            <p:cNvPr id="3" name="Rectangle: Rounded Corners 2">
              <a:extLst>
                <a:ext uri="{FF2B5EF4-FFF2-40B4-BE49-F238E27FC236}">
                  <a16:creationId xmlns:a16="http://schemas.microsoft.com/office/drawing/2014/main" id="{81DECAC1-D16A-413C-A51D-08EAAB2619C0}"/>
                </a:ext>
              </a:extLst>
            </p:cNvPr>
            <p:cNvSpPr/>
            <p:nvPr/>
          </p:nvSpPr>
          <p:spPr>
            <a:xfrm>
              <a:off x="806783" y="4162539"/>
              <a:ext cx="2172715" cy="986514"/>
            </a:xfrm>
            <a:prstGeom prst="roundRect">
              <a:avLst/>
            </a:prstGeom>
            <a:solidFill>
              <a:srgbClr val="009BF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a:solidFill>
                    <a:schemeClr val="bg1"/>
                  </a:solidFill>
                  <a:latin typeface="Arial" panose="020B0604020202020204" pitchFamily="34" charset="0"/>
                  <a:cs typeface="Arial" panose="020B0604020202020204" pitchFamily="34" charset="0"/>
                </a:rPr>
                <a:t>Selenium Suite</a:t>
              </a:r>
              <a:endParaRPr lang="en-001" sz="2000" b="1">
                <a:solidFill>
                  <a:schemeClr val="bg1"/>
                </a:solidFill>
                <a:latin typeface="Arial" panose="020B0604020202020204" pitchFamily="34" charset="0"/>
                <a:cs typeface="Arial" panose="020B0604020202020204" pitchFamily="34" charset="0"/>
              </a:endParaRPr>
            </a:p>
          </p:txBody>
        </p:sp>
        <p:sp>
          <p:nvSpPr>
            <p:cNvPr id="10" name="Rectangle: Rounded Corners 9">
              <a:extLst>
                <a:ext uri="{FF2B5EF4-FFF2-40B4-BE49-F238E27FC236}">
                  <a16:creationId xmlns:a16="http://schemas.microsoft.com/office/drawing/2014/main" id="{7647BB7A-CED2-4C76-B1B1-6E33CECF6691}"/>
                </a:ext>
              </a:extLst>
            </p:cNvPr>
            <p:cNvSpPr/>
            <p:nvPr/>
          </p:nvSpPr>
          <p:spPr>
            <a:xfrm>
              <a:off x="4708947" y="832858"/>
              <a:ext cx="2367814" cy="986514"/>
            </a:xfrm>
            <a:prstGeom prst="roundRect">
              <a:avLst/>
            </a:prstGeom>
            <a:solidFill>
              <a:srgbClr val="D1F7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a:solidFill>
                    <a:srgbClr val="253D7F"/>
                  </a:solidFill>
                  <a:latin typeface="Arial" panose="020B0604020202020204" pitchFamily="34" charset="0"/>
                  <a:cs typeface="Arial" panose="020B0604020202020204" pitchFamily="34" charset="0"/>
                </a:rPr>
                <a:t>Selenium IDE</a:t>
              </a:r>
              <a:endParaRPr lang="en-001" sz="2400" b="1">
                <a:solidFill>
                  <a:srgbClr val="253D7F"/>
                </a:solidFill>
                <a:latin typeface="Arial" panose="020B0604020202020204" pitchFamily="34" charset="0"/>
                <a:cs typeface="Arial" panose="020B0604020202020204" pitchFamily="34" charset="0"/>
              </a:endParaRPr>
            </a:p>
          </p:txBody>
        </p:sp>
        <p:sp>
          <p:nvSpPr>
            <p:cNvPr id="11" name="Rectangle: Rounded Corners 10">
              <a:extLst>
                <a:ext uri="{FF2B5EF4-FFF2-40B4-BE49-F238E27FC236}">
                  <a16:creationId xmlns:a16="http://schemas.microsoft.com/office/drawing/2014/main" id="{879E7937-2686-4A9D-9603-F7FE4CFBD053}"/>
                </a:ext>
              </a:extLst>
            </p:cNvPr>
            <p:cNvSpPr/>
            <p:nvPr/>
          </p:nvSpPr>
          <p:spPr>
            <a:xfrm>
              <a:off x="4708947" y="2271590"/>
              <a:ext cx="2367814" cy="986514"/>
            </a:xfrm>
            <a:prstGeom prst="roundRect">
              <a:avLst/>
            </a:prstGeom>
            <a:solidFill>
              <a:srgbClr val="D1F7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a:solidFill>
                    <a:srgbClr val="253D7F"/>
                  </a:solidFill>
                  <a:latin typeface="Arial" panose="020B0604020202020204" pitchFamily="34" charset="0"/>
                  <a:cs typeface="Arial" panose="020B0604020202020204" pitchFamily="34" charset="0"/>
                </a:rPr>
                <a:t>Selenium RC</a:t>
              </a:r>
              <a:endParaRPr lang="en-001" sz="2400" b="1">
                <a:solidFill>
                  <a:srgbClr val="253D7F"/>
                </a:solidFill>
                <a:latin typeface="Arial" panose="020B0604020202020204" pitchFamily="34" charset="0"/>
                <a:cs typeface="Arial" panose="020B0604020202020204" pitchFamily="34" charset="0"/>
              </a:endParaRPr>
            </a:p>
          </p:txBody>
        </p:sp>
        <p:sp>
          <p:nvSpPr>
            <p:cNvPr id="12" name="Rectangle: Rounded Corners 11">
              <a:extLst>
                <a:ext uri="{FF2B5EF4-FFF2-40B4-BE49-F238E27FC236}">
                  <a16:creationId xmlns:a16="http://schemas.microsoft.com/office/drawing/2014/main" id="{EF412117-F23B-40A8-9AE9-85EFF868E014}"/>
                </a:ext>
              </a:extLst>
            </p:cNvPr>
            <p:cNvSpPr/>
            <p:nvPr/>
          </p:nvSpPr>
          <p:spPr>
            <a:xfrm>
              <a:off x="4708947" y="3710322"/>
              <a:ext cx="2367814" cy="986514"/>
            </a:xfrm>
            <a:prstGeom prst="roundRect">
              <a:avLst/>
            </a:prstGeom>
            <a:solidFill>
              <a:srgbClr val="D1F7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a:solidFill>
                    <a:srgbClr val="253D7F"/>
                  </a:solidFill>
                  <a:latin typeface="Arial" panose="020B0604020202020204" pitchFamily="34" charset="0"/>
                  <a:cs typeface="Arial" panose="020B0604020202020204" pitchFamily="34" charset="0"/>
                </a:rPr>
                <a:t>Web Driver</a:t>
              </a:r>
              <a:endParaRPr lang="en-001" sz="2400" b="1">
                <a:solidFill>
                  <a:srgbClr val="253D7F"/>
                </a:solidFill>
                <a:latin typeface="Arial" panose="020B0604020202020204" pitchFamily="34" charset="0"/>
                <a:cs typeface="Arial" panose="020B0604020202020204" pitchFamily="34" charset="0"/>
              </a:endParaRPr>
            </a:p>
          </p:txBody>
        </p:sp>
        <p:sp>
          <p:nvSpPr>
            <p:cNvPr id="13" name="Rectangle: Rounded Corners 12">
              <a:extLst>
                <a:ext uri="{FF2B5EF4-FFF2-40B4-BE49-F238E27FC236}">
                  <a16:creationId xmlns:a16="http://schemas.microsoft.com/office/drawing/2014/main" id="{8705E0F2-646E-4E7A-A05F-3F01C7275210}"/>
                </a:ext>
              </a:extLst>
            </p:cNvPr>
            <p:cNvSpPr/>
            <p:nvPr/>
          </p:nvSpPr>
          <p:spPr>
            <a:xfrm>
              <a:off x="4708946" y="5149053"/>
              <a:ext cx="2367814" cy="986514"/>
            </a:xfrm>
            <a:prstGeom prst="roundRect">
              <a:avLst/>
            </a:prstGeom>
            <a:solidFill>
              <a:srgbClr val="D1F7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a:solidFill>
                    <a:srgbClr val="253D7F"/>
                  </a:solidFill>
                  <a:latin typeface="Arial" panose="020B0604020202020204" pitchFamily="34" charset="0"/>
                  <a:cs typeface="Arial" panose="020B0604020202020204" pitchFamily="34" charset="0"/>
                </a:rPr>
                <a:t>Selenium Grid</a:t>
              </a:r>
              <a:endParaRPr lang="en-001" sz="2400" b="1">
                <a:solidFill>
                  <a:srgbClr val="253D7F"/>
                </a:solidFill>
                <a:latin typeface="Arial" panose="020B0604020202020204" pitchFamily="34" charset="0"/>
                <a:cs typeface="Arial" panose="020B0604020202020204" pitchFamily="34" charset="0"/>
              </a:endParaRPr>
            </a:p>
          </p:txBody>
        </p:sp>
        <p:sp>
          <p:nvSpPr>
            <p:cNvPr id="14" name="Rectangle: Rounded Corners 13">
              <a:extLst>
                <a:ext uri="{FF2B5EF4-FFF2-40B4-BE49-F238E27FC236}">
                  <a16:creationId xmlns:a16="http://schemas.microsoft.com/office/drawing/2014/main" id="{CBEC3461-558E-433B-9FB0-EA3A1E5755E6}"/>
                </a:ext>
              </a:extLst>
            </p:cNvPr>
            <p:cNvSpPr/>
            <p:nvPr/>
          </p:nvSpPr>
          <p:spPr>
            <a:xfrm>
              <a:off x="8607079" y="2271590"/>
              <a:ext cx="1903534" cy="986514"/>
            </a:xfrm>
            <a:prstGeom prst="roundRect">
              <a:avLst/>
            </a:prstGeom>
            <a:noFill/>
            <a:ln>
              <a:solidFill>
                <a:srgbClr val="253D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a:solidFill>
                    <a:srgbClr val="009BFB"/>
                  </a:solidFill>
                  <a:latin typeface="Arial" panose="020B0604020202020204" pitchFamily="34" charset="0"/>
                  <a:cs typeface="Arial" panose="020B0604020202020204" pitchFamily="34" charset="0"/>
                </a:rPr>
                <a:t>Selenium 2</a:t>
              </a:r>
              <a:endParaRPr lang="en-001" sz="2400" b="1">
                <a:solidFill>
                  <a:srgbClr val="009BFB"/>
                </a:solidFill>
                <a:latin typeface="Arial" panose="020B0604020202020204" pitchFamily="34" charset="0"/>
                <a:cs typeface="Arial" panose="020B0604020202020204" pitchFamily="34" charset="0"/>
              </a:endParaRPr>
            </a:p>
          </p:txBody>
        </p:sp>
        <p:sp>
          <p:nvSpPr>
            <p:cNvPr id="15" name="Rectangle: Rounded Corners 14">
              <a:extLst>
                <a:ext uri="{FF2B5EF4-FFF2-40B4-BE49-F238E27FC236}">
                  <a16:creationId xmlns:a16="http://schemas.microsoft.com/office/drawing/2014/main" id="{0914192C-7D83-4D3C-B4F5-F1108EB97920}"/>
                </a:ext>
              </a:extLst>
            </p:cNvPr>
            <p:cNvSpPr/>
            <p:nvPr/>
          </p:nvSpPr>
          <p:spPr>
            <a:xfrm>
              <a:off x="8607079" y="4485060"/>
              <a:ext cx="1903534" cy="986514"/>
            </a:xfrm>
            <a:prstGeom prst="roundRect">
              <a:avLst/>
            </a:prstGeom>
            <a:noFill/>
            <a:ln>
              <a:solidFill>
                <a:srgbClr val="253D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a:solidFill>
                    <a:srgbClr val="009BFB"/>
                  </a:solidFill>
                  <a:latin typeface="Arial" panose="020B0604020202020204" pitchFamily="34" charset="0"/>
                  <a:cs typeface="Arial" panose="020B0604020202020204" pitchFamily="34" charset="0"/>
                </a:rPr>
                <a:t>Selenium 3</a:t>
              </a:r>
              <a:endParaRPr lang="en-001" sz="2400" b="1">
                <a:solidFill>
                  <a:srgbClr val="009BFB"/>
                </a:solidFill>
                <a:latin typeface="Arial" panose="020B0604020202020204" pitchFamily="34" charset="0"/>
                <a:cs typeface="Arial" panose="020B0604020202020204" pitchFamily="34" charset="0"/>
              </a:endParaRPr>
            </a:p>
          </p:txBody>
        </p:sp>
        <p:cxnSp>
          <p:nvCxnSpPr>
            <p:cNvPr id="42" name="Connector: Elbow 41">
              <a:extLst>
                <a:ext uri="{FF2B5EF4-FFF2-40B4-BE49-F238E27FC236}">
                  <a16:creationId xmlns:a16="http://schemas.microsoft.com/office/drawing/2014/main" id="{14BC0EF8-A686-4877-BF36-02CF45A03C7C}"/>
                </a:ext>
              </a:extLst>
            </p:cNvPr>
            <p:cNvCxnSpPr>
              <a:stCxn id="3" idx="3"/>
              <a:endCxn id="10" idx="1"/>
            </p:cNvCxnSpPr>
            <p:nvPr/>
          </p:nvCxnSpPr>
          <p:spPr>
            <a:xfrm flipV="1">
              <a:off x="2979498" y="1326115"/>
              <a:ext cx="1729449" cy="3329681"/>
            </a:xfrm>
            <a:prstGeom prst="bentConnector3">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4" name="Connector: Elbow 43">
              <a:extLst>
                <a:ext uri="{FF2B5EF4-FFF2-40B4-BE49-F238E27FC236}">
                  <a16:creationId xmlns:a16="http://schemas.microsoft.com/office/drawing/2014/main" id="{F117EE8D-3ECB-4416-A159-F6AF240CC4D2}"/>
                </a:ext>
              </a:extLst>
            </p:cNvPr>
            <p:cNvCxnSpPr>
              <a:stCxn id="3" idx="3"/>
              <a:endCxn id="13" idx="1"/>
            </p:cNvCxnSpPr>
            <p:nvPr/>
          </p:nvCxnSpPr>
          <p:spPr>
            <a:xfrm>
              <a:off x="2979498" y="4655796"/>
              <a:ext cx="1729448" cy="986514"/>
            </a:xfrm>
            <a:prstGeom prst="bentConnector3">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6" name="Connector: Elbow 45">
              <a:extLst>
                <a:ext uri="{FF2B5EF4-FFF2-40B4-BE49-F238E27FC236}">
                  <a16:creationId xmlns:a16="http://schemas.microsoft.com/office/drawing/2014/main" id="{448CA901-1907-4EB2-8FB0-0C1D913FA13D}"/>
                </a:ext>
              </a:extLst>
            </p:cNvPr>
            <p:cNvCxnSpPr>
              <a:stCxn id="3" idx="3"/>
              <a:endCxn id="11" idx="1"/>
            </p:cNvCxnSpPr>
            <p:nvPr/>
          </p:nvCxnSpPr>
          <p:spPr>
            <a:xfrm flipV="1">
              <a:off x="2979498" y="2764847"/>
              <a:ext cx="1729449" cy="1890949"/>
            </a:xfrm>
            <a:prstGeom prst="bentConnector3">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8" name="Connector: Elbow 47">
              <a:extLst>
                <a:ext uri="{FF2B5EF4-FFF2-40B4-BE49-F238E27FC236}">
                  <a16:creationId xmlns:a16="http://schemas.microsoft.com/office/drawing/2014/main" id="{71D5A100-EF33-41F8-B987-B168C1167768}"/>
                </a:ext>
              </a:extLst>
            </p:cNvPr>
            <p:cNvCxnSpPr>
              <a:stCxn id="3" idx="3"/>
              <a:endCxn id="12" idx="1"/>
            </p:cNvCxnSpPr>
            <p:nvPr/>
          </p:nvCxnSpPr>
          <p:spPr>
            <a:xfrm flipV="1">
              <a:off x="2979498" y="4203579"/>
              <a:ext cx="1729449" cy="452217"/>
            </a:xfrm>
            <a:prstGeom prst="bentConnector3">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9173FF8E-D596-4C62-9ECA-DA32E9DD1C84}"/>
                </a:ext>
              </a:extLst>
            </p:cNvPr>
            <p:cNvCxnSpPr>
              <a:stCxn id="11" idx="3"/>
              <a:endCxn id="14" idx="1"/>
            </p:cNvCxnSpPr>
            <p:nvPr/>
          </p:nvCxnSpPr>
          <p:spPr>
            <a:xfrm>
              <a:off x="7076761" y="2764847"/>
              <a:ext cx="1530318"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0E8BE5BC-FF35-46DD-A4F0-52AB9CC3768B}"/>
                </a:ext>
              </a:extLst>
            </p:cNvPr>
            <p:cNvCxnSpPr>
              <a:stCxn id="12" idx="3"/>
              <a:endCxn id="14" idx="1"/>
            </p:cNvCxnSpPr>
            <p:nvPr/>
          </p:nvCxnSpPr>
          <p:spPr>
            <a:xfrm flipV="1">
              <a:off x="7076761" y="2764847"/>
              <a:ext cx="1530318" cy="1438732"/>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25B1512F-86E4-4073-91C3-50C90FF85B75}"/>
                </a:ext>
              </a:extLst>
            </p:cNvPr>
            <p:cNvCxnSpPr>
              <a:stCxn id="14" idx="2"/>
              <a:endCxn id="15" idx="0"/>
            </p:cNvCxnSpPr>
            <p:nvPr/>
          </p:nvCxnSpPr>
          <p:spPr>
            <a:xfrm>
              <a:off x="9558846" y="3258104"/>
              <a:ext cx="0" cy="1226956"/>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1" name="Rectangle: Rounded Corners 60">
              <a:extLst>
                <a:ext uri="{FF2B5EF4-FFF2-40B4-BE49-F238E27FC236}">
                  <a16:creationId xmlns:a16="http://schemas.microsoft.com/office/drawing/2014/main" id="{4C7C594E-8752-4BF7-A249-8D3AA5B669FD}"/>
                </a:ext>
              </a:extLst>
            </p:cNvPr>
            <p:cNvSpPr/>
            <p:nvPr/>
          </p:nvSpPr>
          <p:spPr>
            <a:xfrm>
              <a:off x="6941847" y="2643537"/>
              <a:ext cx="1530319" cy="694836"/>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a:solidFill>
                    <a:schemeClr val="accent5">
                      <a:lumMod val="60000"/>
                      <a:lumOff val="40000"/>
                    </a:schemeClr>
                  </a:solidFill>
                  <a:latin typeface="Arial" panose="020B0604020202020204" pitchFamily="34" charset="0"/>
                  <a:cs typeface="Arial" panose="020B0604020202020204" pitchFamily="34" charset="0"/>
                </a:rPr>
                <a:t>Merged</a:t>
              </a:r>
              <a:endParaRPr lang="en-001" sz="2000" b="1">
                <a:solidFill>
                  <a:schemeClr val="accent5">
                    <a:lumMod val="60000"/>
                    <a:lumOff val="40000"/>
                  </a:schemeClr>
                </a:solidFill>
                <a:latin typeface="Arial" panose="020B0604020202020204" pitchFamily="34" charset="0"/>
                <a:cs typeface="Arial" panose="020B0604020202020204" pitchFamily="34" charset="0"/>
              </a:endParaRPr>
            </a:p>
          </p:txBody>
        </p:sp>
        <p:sp>
          <p:nvSpPr>
            <p:cNvPr id="62" name="Rectangle: Rounded Corners 61">
              <a:extLst>
                <a:ext uri="{FF2B5EF4-FFF2-40B4-BE49-F238E27FC236}">
                  <a16:creationId xmlns:a16="http://schemas.microsoft.com/office/drawing/2014/main" id="{748B4281-444B-4E2D-98F4-AA3C7819AAE0}"/>
                </a:ext>
              </a:extLst>
            </p:cNvPr>
            <p:cNvSpPr/>
            <p:nvPr/>
          </p:nvSpPr>
          <p:spPr>
            <a:xfrm>
              <a:off x="9558846" y="3524382"/>
              <a:ext cx="2297476" cy="694836"/>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a:solidFill>
                    <a:schemeClr val="accent5">
                      <a:lumMod val="60000"/>
                      <a:lumOff val="40000"/>
                    </a:schemeClr>
                  </a:solidFill>
                  <a:latin typeface="Arial" panose="020B0604020202020204" pitchFamily="34" charset="0"/>
                  <a:cs typeface="Arial" panose="020B0604020202020204" pitchFamily="34" charset="0"/>
                </a:rPr>
                <a:t>New</a:t>
              </a:r>
              <a:r>
                <a:rPr lang="en-US" sz="2000" b="1">
                  <a:solidFill>
                    <a:srgbClr val="37CEC1"/>
                  </a:solidFill>
                  <a:latin typeface="Arial" panose="020B0604020202020204" pitchFamily="34" charset="0"/>
                  <a:cs typeface="Arial" panose="020B0604020202020204" pitchFamily="34" charset="0"/>
                </a:rPr>
                <a:t> </a:t>
              </a:r>
              <a:r>
                <a:rPr lang="en-US" sz="2000" b="1">
                  <a:solidFill>
                    <a:schemeClr val="accent5">
                      <a:lumMod val="60000"/>
                      <a:lumOff val="40000"/>
                    </a:schemeClr>
                  </a:solidFill>
                  <a:latin typeface="Arial" panose="020B0604020202020204" pitchFamily="34" charset="0"/>
                  <a:cs typeface="Arial" panose="020B0604020202020204" pitchFamily="34" charset="0"/>
                </a:rPr>
                <a:t>&amp;</a:t>
              </a:r>
              <a:r>
                <a:rPr lang="en-US" sz="2000" b="1">
                  <a:solidFill>
                    <a:srgbClr val="37CEC1"/>
                  </a:solidFill>
                  <a:latin typeface="Arial" panose="020B0604020202020204" pitchFamily="34" charset="0"/>
                  <a:cs typeface="Arial" panose="020B0604020202020204" pitchFamily="34" charset="0"/>
                </a:rPr>
                <a:t> </a:t>
              </a:r>
              <a:r>
                <a:rPr lang="en-US" sz="2000" b="1">
                  <a:solidFill>
                    <a:schemeClr val="accent5">
                      <a:lumMod val="60000"/>
                      <a:lumOff val="40000"/>
                    </a:schemeClr>
                  </a:solidFill>
                  <a:latin typeface="Arial" panose="020B0604020202020204" pitchFamily="34" charset="0"/>
                  <a:cs typeface="Arial" panose="020B0604020202020204" pitchFamily="34" charset="0"/>
                </a:rPr>
                <a:t>Improved</a:t>
              </a:r>
              <a:endParaRPr lang="en-001" sz="2000" b="1">
                <a:solidFill>
                  <a:schemeClr val="accent5">
                    <a:lumMod val="60000"/>
                    <a:lumOff val="40000"/>
                  </a:schemeClr>
                </a:solidFill>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12418025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3D38192-3344-449D-ACF5-8496E0BC7259}"/>
              </a:ext>
            </a:extLst>
          </p:cNvPr>
          <p:cNvSpPr txBox="1"/>
          <p:nvPr/>
        </p:nvSpPr>
        <p:spPr>
          <a:xfrm>
            <a:off x="4207538" y="1160818"/>
            <a:ext cx="7752195" cy="4401205"/>
          </a:xfrm>
          <a:prstGeom prst="rect">
            <a:avLst/>
          </a:prstGeom>
          <a:noFill/>
        </p:spPr>
        <p:txBody>
          <a:bodyPr wrap="square">
            <a:spAutoFit/>
          </a:bodyPr>
          <a:lstStyle/>
          <a:p>
            <a:pPr lvl="1">
              <a:spcAft>
                <a:spcPts val="600"/>
              </a:spcAft>
            </a:pPr>
            <a:r>
              <a:rPr lang="en-US" sz="2800">
                <a:solidFill>
                  <a:srgbClr val="002060"/>
                </a:solidFill>
                <a:ea typeface="Times New Roman" panose="02020603050405020304" pitchFamily="18" charset="0"/>
                <a:cs typeface="Arial" panose="020B0604020202020204" pitchFamily="34" charset="0"/>
              </a:rPr>
              <a:t>🔰 </a:t>
            </a:r>
            <a:r>
              <a:rPr lang="vi-VN" sz="2800">
                <a:solidFill>
                  <a:srgbClr val="002060"/>
                </a:solidFill>
                <a:ea typeface="Times New Roman" panose="02020603050405020304" pitchFamily="18" charset="0"/>
                <a:cs typeface="Arial" panose="020B0604020202020204" pitchFamily="34" charset="0"/>
              </a:rPr>
              <a:t>Môi trường phát triển tích hợp Selenium (IDE) là framework đơn giản nhất trong bộ Selenium và là phần dễ nhất để học. Nó là một plugin Firefox mà bạn có thể cài đặt dễ dàng như các plugin khác. Tuy nhiên, vì sự đơn giản của nó, nên chỉ sử dụng Selenium IDE làm công cụ tạo mẫu. Nếu bạn muốn tạo thêm các trường hợp kiểm thử nâng cao, bạn sẽ cần phải sử dụng hoặc là Selenium RC hoặc WebDriver.</a:t>
            </a:r>
            <a:endParaRPr lang="en-001" sz="2800">
              <a:solidFill>
                <a:srgbClr val="002060"/>
              </a:solidFill>
              <a:effectLst/>
              <a:latin typeface="Arial" panose="020B0604020202020204" pitchFamily="34" charset="0"/>
              <a:ea typeface="Times New Roman" panose="02020603050405020304" pitchFamily="18" charset="0"/>
              <a:cs typeface="Arial" panose="020B0604020202020204" pitchFamily="34" charset="0"/>
            </a:endParaRPr>
          </a:p>
        </p:txBody>
      </p:sp>
      <p:grpSp>
        <p:nvGrpSpPr>
          <p:cNvPr id="9" name="Group 8">
            <a:extLst>
              <a:ext uri="{FF2B5EF4-FFF2-40B4-BE49-F238E27FC236}">
                <a16:creationId xmlns:a16="http://schemas.microsoft.com/office/drawing/2014/main" id="{E8FEFE69-1F60-45CC-A10C-68D6C030A673}"/>
              </a:ext>
            </a:extLst>
          </p:cNvPr>
          <p:cNvGrpSpPr/>
          <p:nvPr/>
        </p:nvGrpSpPr>
        <p:grpSpPr>
          <a:xfrm>
            <a:off x="232267" y="1410572"/>
            <a:ext cx="3975272" cy="3975272"/>
            <a:chOff x="172984" y="1140211"/>
            <a:chExt cx="3975272" cy="3975272"/>
          </a:xfrm>
        </p:grpSpPr>
        <p:pic>
          <p:nvPicPr>
            <p:cNvPr id="6" name="Picture 5">
              <a:extLst>
                <a:ext uri="{FF2B5EF4-FFF2-40B4-BE49-F238E27FC236}">
                  <a16:creationId xmlns:a16="http://schemas.microsoft.com/office/drawing/2014/main" id="{CF380147-B10F-46E0-AE80-8CDAB37E0F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1114" y="1247531"/>
              <a:ext cx="3599011" cy="3760631"/>
            </a:xfrm>
            <a:prstGeom prst="rect">
              <a:avLst/>
            </a:prstGeom>
          </p:spPr>
        </p:pic>
        <p:sp>
          <p:nvSpPr>
            <p:cNvPr id="2" name="Rectangle 1">
              <a:extLst>
                <a:ext uri="{FF2B5EF4-FFF2-40B4-BE49-F238E27FC236}">
                  <a16:creationId xmlns:a16="http://schemas.microsoft.com/office/drawing/2014/main" id="{2BB71907-E3F1-4079-8109-7CFE0F598570}"/>
                </a:ext>
              </a:extLst>
            </p:cNvPr>
            <p:cNvSpPr/>
            <p:nvPr/>
          </p:nvSpPr>
          <p:spPr>
            <a:xfrm>
              <a:off x="172984" y="1140211"/>
              <a:ext cx="3975272" cy="3975272"/>
            </a:xfrm>
            <a:prstGeom prst="rect">
              <a:avLst/>
            </a:prstGeom>
            <a:noFill/>
            <a:ln w="19050">
              <a:solidFill>
                <a:srgbClr val="4EC1E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001"/>
            </a:p>
          </p:txBody>
        </p:sp>
      </p:grpSp>
      <p:grpSp>
        <p:nvGrpSpPr>
          <p:cNvPr id="3" name="Group 2">
            <a:extLst>
              <a:ext uri="{FF2B5EF4-FFF2-40B4-BE49-F238E27FC236}">
                <a16:creationId xmlns:a16="http://schemas.microsoft.com/office/drawing/2014/main" id="{72897235-DF60-4D09-9C66-30E0C601965D}"/>
              </a:ext>
            </a:extLst>
          </p:cNvPr>
          <p:cNvGrpSpPr/>
          <p:nvPr/>
        </p:nvGrpSpPr>
        <p:grpSpPr>
          <a:xfrm>
            <a:off x="611925" y="1034808"/>
            <a:ext cx="2271656" cy="966168"/>
            <a:chOff x="611925" y="2878336"/>
            <a:chExt cx="2271656" cy="966168"/>
          </a:xfrm>
        </p:grpSpPr>
        <p:sp>
          <p:nvSpPr>
            <p:cNvPr id="13" name="Rectangle 12">
              <a:extLst>
                <a:ext uri="{FF2B5EF4-FFF2-40B4-BE49-F238E27FC236}">
                  <a16:creationId xmlns:a16="http://schemas.microsoft.com/office/drawing/2014/main" id="{36301768-2867-431A-BD92-AF30B1C868D9}"/>
                </a:ext>
              </a:extLst>
            </p:cNvPr>
            <p:cNvSpPr/>
            <p:nvPr/>
          </p:nvSpPr>
          <p:spPr>
            <a:xfrm>
              <a:off x="611925" y="2945922"/>
              <a:ext cx="2208297" cy="830997"/>
            </a:xfrm>
            <a:prstGeom prst="rect">
              <a:avLst/>
            </a:prstGeom>
            <a:solidFill>
              <a:srgbClr val="5AE4CA"/>
            </a:solidFill>
          </p:spPr>
          <p:txBody>
            <a:bodyPr wrap="square" lIns="91440" tIns="45720" rIns="91440" bIns="45720">
              <a:spAutoFit/>
            </a:bodyPr>
            <a:lstStyle/>
            <a:p>
              <a:pPr algn="ctr"/>
              <a:r>
                <a:rPr lang="en-US" sz="4800" b="1" cap="none" spc="0">
                  <a:ln w="0"/>
                  <a:solidFill>
                    <a:srgbClr val="FFC83D"/>
                  </a:solidFill>
                  <a:latin typeface="Arial" panose="020B0604020202020204" pitchFamily="34" charset="0"/>
                  <a:cs typeface="Arial" panose="020B0604020202020204" pitchFamily="34" charset="0"/>
                </a:rPr>
                <a:t>IDE</a:t>
              </a:r>
            </a:p>
          </p:txBody>
        </p:sp>
        <p:sp>
          <p:nvSpPr>
            <p:cNvPr id="12" name="Rectangle 11">
              <a:extLst>
                <a:ext uri="{FF2B5EF4-FFF2-40B4-BE49-F238E27FC236}">
                  <a16:creationId xmlns:a16="http://schemas.microsoft.com/office/drawing/2014/main" id="{EBFFFD2F-60A6-4B29-BAFD-25C4114F4E19}"/>
                </a:ext>
              </a:extLst>
            </p:cNvPr>
            <p:cNvSpPr/>
            <p:nvPr/>
          </p:nvSpPr>
          <p:spPr>
            <a:xfrm>
              <a:off x="675284" y="2878336"/>
              <a:ext cx="2208297" cy="966168"/>
            </a:xfrm>
            <a:prstGeom prst="rect">
              <a:avLst/>
            </a:prstGeom>
            <a:noFill/>
            <a:ln w="28575">
              <a:solidFill>
                <a:srgbClr val="D1F7F0"/>
              </a:solidFill>
            </a:ln>
          </p:spPr>
          <p:txBody>
            <a:bodyPr wrap="square" lIns="91440" tIns="45720" rIns="91440" bIns="45720">
              <a:spAutoFit/>
            </a:bodyPr>
            <a:lstStyle/>
            <a:p>
              <a:pPr algn="ctr"/>
              <a:endParaRPr lang="en-US" sz="2000" b="1" cap="none" spc="0">
                <a:ln w="0"/>
                <a:solidFill>
                  <a:srgbClr val="40AA53"/>
                </a:solidFill>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16463670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Group 41">
            <a:extLst>
              <a:ext uri="{FF2B5EF4-FFF2-40B4-BE49-F238E27FC236}">
                <a16:creationId xmlns:a16="http://schemas.microsoft.com/office/drawing/2014/main" id="{C1F46F5B-32E0-4EF2-BCE2-2E95711273BB}"/>
              </a:ext>
            </a:extLst>
          </p:cNvPr>
          <p:cNvGrpSpPr/>
          <p:nvPr/>
        </p:nvGrpSpPr>
        <p:grpSpPr>
          <a:xfrm>
            <a:off x="232229" y="349516"/>
            <a:ext cx="11727543" cy="6158969"/>
            <a:chOff x="232229" y="261279"/>
            <a:chExt cx="11727543" cy="6158969"/>
          </a:xfrm>
        </p:grpSpPr>
        <p:grpSp>
          <p:nvGrpSpPr>
            <p:cNvPr id="4" name="Group 3">
              <a:extLst>
                <a:ext uri="{FF2B5EF4-FFF2-40B4-BE49-F238E27FC236}">
                  <a16:creationId xmlns:a16="http://schemas.microsoft.com/office/drawing/2014/main" id="{5B0776EC-96B9-4665-BA13-AABDDDF7B9C6}"/>
                </a:ext>
              </a:extLst>
            </p:cNvPr>
            <p:cNvGrpSpPr/>
            <p:nvPr/>
          </p:nvGrpSpPr>
          <p:grpSpPr>
            <a:xfrm>
              <a:off x="2682347" y="1522044"/>
              <a:ext cx="2208297" cy="715651"/>
              <a:chOff x="2731376" y="1713740"/>
              <a:chExt cx="2208297" cy="715651"/>
            </a:xfrm>
          </p:grpSpPr>
          <p:sp>
            <p:nvSpPr>
              <p:cNvPr id="14" name="Rectangle 13">
                <a:extLst>
                  <a:ext uri="{FF2B5EF4-FFF2-40B4-BE49-F238E27FC236}">
                    <a16:creationId xmlns:a16="http://schemas.microsoft.com/office/drawing/2014/main" id="{8FC06797-8097-4AF1-BEC4-1AAB0E30C38F}"/>
                  </a:ext>
                </a:extLst>
              </p:cNvPr>
              <p:cNvSpPr/>
              <p:nvPr/>
            </p:nvSpPr>
            <p:spPr>
              <a:xfrm>
                <a:off x="2731376" y="1781326"/>
                <a:ext cx="2208297" cy="584775"/>
              </a:xfrm>
              <a:prstGeom prst="rect">
                <a:avLst/>
              </a:prstGeom>
              <a:solidFill>
                <a:srgbClr val="92D050"/>
              </a:solidFill>
            </p:spPr>
            <p:txBody>
              <a:bodyPr wrap="square" lIns="91440" tIns="45720" rIns="91440" bIns="45720">
                <a:spAutoFit/>
              </a:bodyPr>
              <a:lstStyle/>
              <a:p>
                <a:pPr algn="ctr"/>
                <a:r>
                  <a:rPr lang="en-US" sz="3200" b="1" cap="none" spc="0">
                    <a:ln w="0"/>
                    <a:solidFill>
                      <a:schemeClr val="bg1"/>
                    </a:solidFill>
                    <a:latin typeface="Arial" panose="020B0604020202020204" pitchFamily="34" charset="0"/>
                    <a:cs typeface="Arial" panose="020B0604020202020204" pitchFamily="34" charset="0"/>
                  </a:rPr>
                  <a:t>Mạnh</a:t>
                </a:r>
                <a:endParaRPr lang="en-US" sz="4800" b="1" cap="none" spc="0">
                  <a:ln w="0"/>
                  <a:solidFill>
                    <a:schemeClr val="bg1"/>
                  </a:solidFill>
                  <a:latin typeface="Arial" panose="020B0604020202020204" pitchFamily="34" charset="0"/>
                  <a:cs typeface="Arial" panose="020B0604020202020204" pitchFamily="34" charset="0"/>
                </a:endParaRPr>
              </a:p>
            </p:txBody>
          </p:sp>
          <p:sp>
            <p:nvSpPr>
              <p:cNvPr id="15" name="Rectangle 14">
                <a:extLst>
                  <a:ext uri="{FF2B5EF4-FFF2-40B4-BE49-F238E27FC236}">
                    <a16:creationId xmlns:a16="http://schemas.microsoft.com/office/drawing/2014/main" id="{48349173-F215-4904-B297-359124106593}"/>
                  </a:ext>
                </a:extLst>
              </p:cNvPr>
              <p:cNvSpPr/>
              <p:nvPr/>
            </p:nvSpPr>
            <p:spPr>
              <a:xfrm>
                <a:off x="2794736" y="1713740"/>
                <a:ext cx="1835322" cy="715651"/>
              </a:xfrm>
              <a:prstGeom prst="rect">
                <a:avLst/>
              </a:prstGeom>
              <a:noFill/>
              <a:ln w="28575">
                <a:solidFill>
                  <a:srgbClr val="00B050"/>
                </a:solidFill>
              </a:ln>
            </p:spPr>
            <p:txBody>
              <a:bodyPr wrap="square" lIns="91440" tIns="45720" rIns="91440" bIns="45720">
                <a:spAutoFit/>
              </a:bodyPr>
              <a:lstStyle/>
              <a:p>
                <a:pPr algn="ctr"/>
                <a:endParaRPr lang="en-US" sz="2000" b="1" cap="none" spc="0">
                  <a:ln w="0"/>
                  <a:solidFill>
                    <a:srgbClr val="40AA53"/>
                  </a:solidFill>
                  <a:latin typeface="Arial" panose="020B0604020202020204" pitchFamily="34" charset="0"/>
                  <a:cs typeface="Arial" panose="020B0604020202020204" pitchFamily="34" charset="0"/>
                </a:endParaRPr>
              </a:p>
            </p:txBody>
          </p:sp>
        </p:grpSp>
        <p:grpSp>
          <p:nvGrpSpPr>
            <p:cNvPr id="7" name="Group 6">
              <a:extLst>
                <a:ext uri="{FF2B5EF4-FFF2-40B4-BE49-F238E27FC236}">
                  <a16:creationId xmlns:a16="http://schemas.microsoft.com/office/drawing/2014/main" id="{617FC878-7B65-4099-8DB9-8382288C05A1}"/>
                </a:ext>
              </a:extLst>
            </p:cNvPr>
            <p:cNvGrpSpPr/>
            <p:nvPr/>
          </p:nvGrpSpPr>
          <p:grpSpPr>
            <a:xfrm>
              <a:off x="7301356" y="1498250"/>
              <a:ext cx="2208297" cy="911454"/>
              <a:chOff x="7205245" y="1689946"/>
              <a:chExt cx="2208297" cy="911454"/>
            </a:xfrm>
          </p:grpSpPr>
          <p:sp>
            <p:nvSpPr>
              <p:cNvPr id="17" name="Rectangle 16">
                <a:extLst>
                  <a:ext uri="{FF2B5EF4-FFF2-40B4-BE49-F238E27FC236}">
                    <a16:creationId xmlns:a16="http://schemas.microsoft.com/office/drawing/2014/main" id="{FBE2F610-D43F-4361-AFC3-A23A6AF0584C}"/>
                  </a:ext>
                </a:extLst>
              </p:cNvPr>
              <p:cNvSpPr/>
              <p:nvPr/>
            </p:nvSpPr>
            <p:spPr>
              <a:xfrm>
                <a:off x="7205245" y="1844616"/>
                <a:ext cx="2208297" cy="584775"/>
              </a:xfrm>
              <a:prstGeom prst="rect">
                <a:avLst/>
              </a:prstGeom>
              <a:solidFill>
                <a:schemeClr val="accent2">
                  <a:lumMod val="60000"/>
                  <a:lumOff val="40000"/>
                </a:schemeClr>
              </a:solidFill>
            </p:spPr>
            <p:txBody>
              <a:bodyPr wrap="square" lIns="91440" tIns="45720" rIns="91440" bIns="45720">
                <a:spAutoFit/>
              </a:bodyPr>
              <a:lstStyle/>
              <a:p>
                <a:pPr algn="ctr"/>
                <a:r>
                  <a:rPr lang="en-US" sz="3200" b="1" cap="none" spc="0">
                    <a:ln w="0"/>
                    <a:solidFill>
                      <a:schemeClr val="accent5">
                        <a:lumMod val="75000"/>
                      </a:schemeClr>
                    </a:solidFill>
                    <a:latin typeface="Arial" panose="020B0604020202020204" pitchFamily="34" charset="0"/>
                    <a:cs typeface="Arial" panose="020B0604020202020204" pitchFamily="34" charset="0"/>
                  </a:rPr>
                  <a:t>Yếu</a:t>
                </a:r>
              </a:p>
            </p:txBody>
          </p:sp>
          <p:sp>
            <p:nvSpPr>
              <p:cNvPr id="18" name="Rectangle 17">
                <a:extLst>
                  <a:ext uri="{FF2B5EF4-FFF2-40B4-BE49-F238E27FC236}">
                    <a16:creationId xmlns:a16="http://schemas.microsoft.com/office/drawing/2014/main" id="{63D79812-26F3-47B1-A1C3-1E739EFC2DBA}"/>
                  </a:ext>
                </a:extLst>
              </p:cNvPr>
              <p:cNvSpPr/>
              <p:nvPr/>
            </p:nvSpPr>
            <p:spPr>
              <a:xfrm>
                <a:off x="7268605" y="1689946"/>
                <a:ext cx="2026666" cy="911454"/>
              </a:xfrm>
              <a:prstGeom prst="rect">
                <a:avLst/>
              </a:prstGeom>
              <a:noFill/>
              <a:ln w="28575">
                <a:solidFill>
                  <a:srgbClr val="FFFF66"/>
                </a:solidFill>
              </a:ln>
            </p:spPr>
            <p:txBody>
              <a:bodyPr wrap="square" lIns="91440" tIns="45720" rIns="91440" bIns="45720">
                <a:spAutoFit/>
              </a:bodyPr>
              <a:lstStyle/>
              <a:p>
                <a:pPr algn="ctr"/>
                <a:endParaRPr lang="en-US" sz="2000" b="1" cap="none" spc="0">
                  <a:ln w="0"/>
                  <a:solidFill>
                    <a:srgbClr val="40AA53"/>
                  </a:solidFill>
                  <a:latin typeface="Arial" panose="020B0604020202020204" pitchFamily="34" charset="0"/>
                  <a:cs typeface="Arial" panose="020B0604020202020204" pitchFamily="34" charset="0"/>
                </a:endParaRPr>
              </a:p>
            </p:txBody>
          </p:sp>
        </p:grpSp>
        <p:grpSp>
          <p:nvGrpSpPr>
            <p:cNvPr id="21" name="Group 20">
              <a:extLst>
                <a:ext uri="{FF2B5EF4-FFF2-40B4-BE49-F238E27FC236}">
                  <a16:creationId xmlns:a16="http://schemas.microsoft.com/office/drawing/2014/main" id="{8620E6BF-E17A-4C2D-8066-EEB7731FF628}"/>
                </a:ext>
              </a:extLst>
            </p:cNvPr>
            <p:cNvGrpSpPr/>
            <p:nvPr/>
          </p:nvGrpSpPr>
          <p:grpSpPr>
            <a:xfrm>
              <a:off x="232229" y="2532004"/>
              <a:ext cx="11727543" cy="3888244"/>
              <a:chOff x="174171" y="2360843"/>
              <a:chExt cx="11727543" cy="3888244"/>
            </a:xfrm>
          </p:grpSpPr>
          <p:sp>
            <p:nvSpPr>
              <p:cNvPr id="19" name="TextBox 18">
                <a:extLst>
                  <a:ext uri="{FF2B5EF4-FFF2-40B4-BE49-F238E27FC236}">
                    <a16:creationId xmlns:a16="http://schemas.microsoft.com/office/drawing/2014/main" id="{2A8B3538-3A68-489C-B499-D155A5C62B4B}"/>
                  </a:ext>
                </a:extLst>
              </p:cNvPr>
              <p:cNvSpPr txBox="1"/>
              <p:nvPr/>
            </p:nvSpPr>
            <p:spPr>
              <a:xfrm>
                <a:off x="174171" y="2360843"/>
                <a:ext cx="5689602" cy="3888244"/>
              </a:xfrm>
              <a:prstGeom prst="rect">
                <a:avLst/>
              </a:prstGeom>
              <a:noFill/>
            </p:spPr>
            <p:txBody>
              <a:bodyPr wrap="square">
                <a:spAutoFit/>
              </a:bodyPr>
              <a:lstStyle/>
              <a:p>
                <a:pPr lvl="0" algn="just">
                  <a:spcAft>
                    <a:spcPts val="800"/>
                  </a:spcAft>
                  <a:buSzPts val="1000"/>
                  <a:tabLst>
                    <a:tab pos="457200" algn="l"/>
                  </a:tabLst>
                </a:pPr>
                <a:r>
                  <a:rPr lang="en-US" sz="2200" b="1">
                    <a:solidFill>
                      <a:srgbClr val="00B050"/>
                    </a:solidFill>
                    <a:effectLst/>
                    <a:latin typeface="Arial" panose="020B0604020202020204" pitchFamily="34" charset="0"/>
                    <a:ea typeface="Times New Roman" panose="02020603050405020304" pitchFamily="18" charset="0"/>
                    <a:cs typeface="Arial" panose="020B0604020202020204" pitchFamily="34" charset="0"/>
                  </a:rPr>
                  <a:t>✅ Dễ dàng cài đặt và sử dụng.</a:t>
                </a:r>
                <a:endParaRPr lang="en-001" sz="2200" b="1">
                  <a:solidFill>
                    <a:srgbClr val="00B050"/>
                  </a:solidFill>
                  <a:effectLst/>
                  <a:latin typeface="Arial" panose="020B0604020202020204" pitchFamily="34" charset="0"/>
                  <a:ea typeface="Calibri" panose="020F0502020204030204" pitchFamily="34" charset="0"/>
                  <a:cs typeface="Arial" panose="020B0604020202020204" pitchFamily="34" charset="0"/>
                </a:endParaRPr>
              </a:p>
              <a:p>
                <a:pPr lvl="0" algn="just">
                  <a:spcAft>
                    <a:spcPts val="800"/>
                  </a:spcAft>
                  <a:buSzPts val="1000"/>
                  <a:tabLst>
                    <a:tab pos="457200" algn="l"/>
                  </a:tabLst>
                </a:pPr>
                <a:r>
                  <a:rPr lang="en-US" sz="2200" b="1">
                    <a:solidFill>
                      <a:srgbClr val="00B050"/>
                    </a:solidFill>
                    <a:effectLst/>
                    <a:latin typeface="Arial" panose="020B0604020202020204" pitchFamily="34" charset="0"/>
                    <a:ea typeface="Times New Roman" panose="02020603050405020304" pitchFamily="18" charset="0"/>
                    <a:cs typeface="Arial" panose="020B0604020202020204" pitchFamily="34" charset="0"/>
                  </a:rPr>
                  <a:t>✅ Không yêu cầu kinh nghiệm lập trình, chỉ cần hiểu về HTML và DOM.</a:t>
                </a:r>
                <a:endParaRPr lang="en-001" sz="2200" b="1">
                  <a:solidFill>
                    <a:srgbClr val="00B050"/>
                  </a:solidFill>
                  <a:effectLst/>
                  <a:latin typeface="Arial" panose="020B0604020202020204" pitchFamily="34" charset="0"/>
                  <a:ea typeface="Calibri" panose="020F0502020204030204" pitchFamily="34" charset="0"/>
                  <a:cs typeface="Arial" panose="020B0604020202020204" pitchFamily="34" charset="0"/>
                </a:endParaRPr>
              </a:p>
              <a:p>
                <a:pPr lvl="0" algn="just">
                  <a:spcAft>
                    <a:spcPts val="800"/>
                  </a:spcAft>
                  <a:buSzPts val="1000"/>
                  <a:tabLst>
                    <a:tab pos="457200" algn="l"/>
                  </a:tabLst>
                </a:pPr>
                <a:r>
                  <a:rPr lang="en-US" sz="2200" b="1">
                    <a:solidFill>
                      <a:srgbClr val="00B050"/>
                    </a:solidFill>
                    <a:effectLst/>
                    <a:latin typeface="Arial" panose="020B0604020202020204" pitchFamily="34" charset="0"/>
                    <a:ea typeface="Times New Roman" panose="02020603050405020304" pitchFamily="18" charset="0"/>
                    <a:cs typeface="Arial" panose="020B0604020202020204" pitchFamily="34" charset="0"/>
                  </a:rPr>
                  <a:t>✅ Có thể xuất ra các kiểm thử có định dạng có thể sử dụng được trong Selenium RC và WebDriver.</a:t>
                </a:r>
                <a:endParaRPr lang="en-001" sz="2200" b="1">
                  <a:solidFill>
                    <a:srgbClr val="00B050"/>
                  </a:solidFill>
                  <a:effectLst/>
                  <a:latin typeface="Arial" panose="020B0604020202020204" pitchFamily="34" charset="0"/>
                  <a:ea typeface="Calibri" panose="020F0502020204030204" pitchFamily="34" charset="0"/>
                  <a:cs typeface="Arial" panose="020B0604020202020204" pitchFamily="34" charset="0"/>
                </a:endParaRPr>
              </a:p>
              <a:p>
                <a:pPr lvl="0" algn="just">
                  <a:spcAft>
                    <a:spcPts val="800"/>
                  </a:spcAft>
                  <a:buSzPts val="1000"/>
                  <a:tabLst>
                    <a:tab pos="457200" algn="l"/>
                  </a:tabLst>
                </a:pPr>
                <a:r>
                  <a:rPr lang="en-US" sz="2200" b="1">
                    <a:solidFill>
                      <a:srgbClr val="00B050"/>
                    </a:solidFill>
                    <a:effectLst/>
                    <a:latin typeface="Arial" panose="020B0604020202020204" pitchFamily="34" charset="0"/>
                    <a:ea typeface="Times New Roman" panose="02020603050405020304" pitchFamily="18" charset="0"/>
                    <a:cs typeface="Arial" panose="020B0604020202020204" pitchFamily="34" charset="0"/>
                  </a:rPr>
                  <a:t>✅ Có module built-in help và báo cáo kết quả kiểm thử.</a:t>
                </a:r>
                <a:endParaRPr lang="en-001" sz="2200" b="1">
                  <a:solidFill>
                    <a:srgbClr val="00B050"/>
                  </a:solidFill>
                  <a:effectLst/>
                  <a:latin typeface="Arial" panose="020B0604020202020204" pitchFamily="34" charset="0"/>
                  <a:ea typeface="Calibri" panose="020F0502020204030204" pitchFamily="34" charset="0"/>
                  <a:cs typeface="Arial" panose="020B0604020202020204" pitchFamily="34" charset="0"/>
                </a:endParaRPr>
              </a:p>
              <a:p>
                <a:pPr lvl="0" algn="just">
                  <a:spcAft>
                    <a:spcPts val="800"/>
                  </a:spcAft>
                  <a:buSzPts val="1000"/>
                  <a:tabLst>
                    <a:tab pos="457200" algn="l"/>
                  </a:tabLst>
                </a:pPr>
                <a:r>
                  <a:rPr lang="en-US" sz="2200" b="1">
                    <a:solidFill>
                      <a:srgbClr val="00B050"/>
                    </a:solidFill>
                    <a:effectLst/>
                    <a:latin typeface="Arial" panose="020B0604020202020204" pitchFamily="34" charset="0"/>
                    <a:ea typeface="Times New Roman" panose="02020603050405020304" pitchFamily="18" charset="0"/>
                    <a:cs typeface="Arial" panose="020B0604020202020204" pitchFamily="34" charset="0"/>
                  </a:rPr>
                  <a:t>✅ Cung cấp sự hỗ trợ cho phần mở rộng.</a:t>
                </a:r>
                <a:endParaRPr lang="en-001" sz="2200" b="1">
                  <a:solidFill>
                    <a:srgbClr val="00B050"/>
                  </a:solidFill>
                  <a:effectLst/>
                  <a:latin typeface="Arial" panose="020B0604020202020204" pitchFamily="34" charset="0"/>
                  <a:ea typeface="Calibri" panose="020F0502020204030204" pitchFamily="34" charset="0"/>
                  <a:cs typeface="Arial" panose="020B0604020202020204" pitchFamily="34" charset="0"/>
                </a:endParaRPr>
              </a:p>
            </p:txBody>
          </p:sp>
          <p:sp>
            <p:nvSpPr>
              <p:cNvPr id="20" name="TextBox 19">
                <a:extLst>
                  <a:ext uri="{FF2B5EF4-FFF2-40B4-BE49-F238E27FC236}">
                    <a16:creationId xmlns:a16="http://schemas.microsoft.com/office/drawing/2014/main" id="{4338D1D1-377B-43FB-87EB-E2AD67E2ED17}"/>
                  </a:ext>
                </a:extLst>
              </p:cNvPr>
              <p:cNvSpPr txBox="1"/>
              <p:nvPr/>
            </p:nvSpPr>
            <p:spPr>
              <a:xfrm>
                <a:off x="6328229" y="2750694"/>
                <a:ext cx="5573485" cy="2769989"/>
              </a:xfrm>
              <a:prstGeom prst="rect">
                <a:avLst/>
              </a:prstGeom>
              <a:noFill/>
            </p:spPr>
            <p:txBody>
              <a:bodyPr wrap="square">
                <a:spAutoFit/>
              </a:bodyPr>
              <a:lstStyle/>
              <a:p>
                <a:pPr lvl="0" algn="just">
                  <a:spcAft>
                    <a:spcPts val="800"/>
                  </a:spcAft>
                  <a:buSzPts val="1000"/>
                  <a:tabLst>
                    <a:tab pos="457200" algn="l"/>
                  </a:tabLst>
                </a:pPr>
                <a:r>
                  <a:rPr lang="en-US" sz="2200" b="1">
                    <a:solidFill>
                      <a:schemeClr val="accent5">
                        <a:lumMod val="50000"/>
                      </a:schemeClr>
                    </a:solidFill>
                    <a:effectLst/>
                    <a:latin typeface="Arial" panose="020B0604020202020204" pitchFamily="34" charset="0"/>
                    <a:ea typeface="Times New Roman" panose="02020603050405020304" pitchFamily="18" charset="0"/>
                    <a:cs typeface="Arial" panose="020B0604020202020204" pitchFamily="34" charset="0"/>
                  </a:rPr>
                  <a:t>💥</a:t>
                </a:r>
                <a:r>
                  <a:rPr lang="vi-VN" sz="2200" b="1">
                    <a:solidFill>
                      <a:schemeClr val="accent5">
                        <a:lumMod val="50000"/>
                      </a:schemeClr>
                    </a:solidFill>
                    <a:effectLst/>
                    <a:latin typeface="Arial" panose="020B0604020202020204" pitchFamily="34" charset="0"/>
                    <a:ea typeface="Times New Roman" panose="02020603050405020304" pitchFamily="18" charset="0"/>
                    <a:cs typeface="Arial" panose="020B0604020202020204" pitchFamily="34" charset="0"/>
                  </a:rPr>
                  <a:t>Chỉ có sẵn cho FireFox.</a:t>
                </a:r>
              </a:p>
              <a:p>
                <a:pPr lvl="0" algn="just">
                  <a:spcAft>
                    <a:spcPts val="800"/>
                  </a:spcAft>
                  <a:buSzPts val="1000"/>
                  <a:tabLst>
                    <a:tab pos="457200" algn="l"/>
                  </a:tabLst>
                </a:pPr>
                <a:r>
                  <a:rPr lang="en-US" sz="2200" b="1">
                    <a:solidFill>
                      <a:schemeClr val="accent5">
                        <a:lumMod val="50000"/>
                      </a:schemeClr>
                    </a:solidFill>
                    <a:effectLst/>
                    <a:latin typeface="Arial" panose="020B0604020202020204" pitchFamily="34" charset="0"/>
                    <a:ea typeface="Times New Roman" panose="02020603050405020304" pitchFamily="18" charset="0"/>
                    <a:cs typeface="Arial" panose="020B0604020202020204" pitchFamily="34" charset="0"/>
                  </a:rPr>
                  <a:t>💥 </a:t>
                </a:r>
                <a:r>
                  <a:rPr lang="vi-VN" sz="2200" b="1">
                    <a:solidFill>
                      <a:schemeClr val="accent5">
                        <a:lumMod val="50000"/>
                      </a:schemeClr>
                    </a:solidFill>
                    <a:effectLst/>
                    <a:latin typeface="Arial" panose="020B0604020202020204" pitchFamily="34" charset="0"/>
                    <a:ea typeface="Times New Roman" panose="02020603050405020304" pitchFamily="18" charset="0"/>
                    <a:cs typeface="Arial" panose="020B0604020202020204" pitchFamily="34" charset="0"/>
                  </a:rPr>
                  <a:t>Được thiết kế để chị tạo prototypes của kiểm thử.</a:t>
                </a:r>
              </a:p>
              <a:p>
                <a:pPr lvl="0" algn="just">
                  <a:spcAft>
                    <a:spcPts val="800"/>
                  </a:spcAft>
                  <a:buSzPts val="1000"/>
                  <a:tabLst>
                    <a:tab pos="457200" algn="l"/>
                  </a:tabLst>
                </a:pPr>
                <a:r>
                  <a:rPr lang="en-US" sz="2200" b="1">
                    <a:solidFill>
                      <a:schemeClr val="accent5">
                        <a:lumMod val="50000"/>
                      </a:schemeClr>
                    </a:solidFill>
                    <a:effectLst/>
                    <a:latin typeface="Arial" panose="020B0604020202020204" pitchFamily="34" charset="0"/>
                    <a:ea typeface="Times New Roman" panose="02020603050405020304" pitchFamily="18" charset="0"/>
                    <a:cs typeface="Arial" panose="020B0604020202020204" pitchFamily="34" charset="0"/>
                  </a:rPr>
                  <a:t>💥 </a:t>
                </a:r>
                <a:r>
                  <a:rPr lang="vi-VN" sz="2200" b="1">
                    <a:solidFill>
                      <a:schemeClr val="accent5">
                        <a:lumMod val="50000"/>
                      </a:schemeClr>
                    </a:solidFill>
                    <a:effectLst/>
                    <a:latin typeface="Arial" panose="020B0604020202020204" pitchFamily="34" charset="0"/>
                    <a:ea typeface="Times New Roman" panose="02020603050405020304" pitchFamily="18" charset="0"/>
                    <a:cs typeface="Arial" panose="020B0604020202020204" pitchFamily="34" charset="0"/>
                  </a:rPr>
                  <a:t>Không hỗ trợ cho hoạt động lặp lại và điều kiện.</a:t>
                </a:r>
              </a:p>
              <a:p>
                <a:pPr lvl="0" algn="just">
                  <a:spcAft>
                    <a:spcPts val="800"/>
                  </a:spcAft>
                  <a:buSzPts val="1000"/>
                  <a:tabLst>
                    <a:tab pos="457200" algn="l"/>
                  </a:tabLst>
                </a:pPr>
                <a:r>
                  <a:rPr lang="en-US" sz="2200" b="1">
                    <a:solidFill>
                      <a:schemeClr val="accent5">
                        <a:lumMod val="50000"/>
                      </a:schemeClr>
                    </a:solidFill>
                    <a:effectLst/>
                    <a:latin typeface="Arial" panose="020B0604020202020204" pitchFamily="34" charset="0"/>
                    <a:ea typeface="Times New Roman" panose="02020603050405020304" pitchFamily="18" charset="0"/>
                    <a:cs typeface="Arial" panose="020B0604020202020204" pitchFamily="34" charset="0"/>
                  </a:rPr>
                  <a:t>💥 </a:t>
                </a:r>
                <a:r>
                  <a:rPr lang="vi-VN" sz="2200" b="1">
                    <a:solidFill>
                      <a:schemeClr val="accent5">
                        <a:lumMod val="50000"/>
                      </a:schemeClr>
                    </a:solidFill>
                    <a:effectLst/>
                    <a:latin typeface="Arial" panose="020B0604020202020204" pitchFamily="34" charset="0"/>
                    <a:ea typeface="Times New Roman" panose="02020603050405020304" pitchFamily="18" charset="0"/>
                    <a:cs typeface="Arial" panose="020B0604020202020204" pitchFamily="34" charset="0"/>
                  </a:rPr>
                  <a:t>Thực thi kiểm thử chậm hơn Selenium RC và WebDriver.</a:t>
                </a:r>
              </a:p>
            </p:txBody>
          </p:sp>
        </p:grpSp>
        <p:pic>
          <p:nvPicPr>
            <p:cNvPr id="29" name="Picture 28">
              <a:extLst>
                <a:ext uri="{FF2B5EF4-FFF2-40B4-BE49-F238E27FC236}">
                  <a16:creationId xmlns:a16="http://schemas.microsoft.com/office/drawing/2014/main" id="{72188A72-6BD1-4CD8-B5CD-840D3A87ABF9}"/>
                </a:ext>
              </a:extLst>
            </p:cNvPr>
            <p:cNvPicPr>
              <a:picLocks noChangeAspect="1"/>
            </p:cNvPicPr>
            <p:nvPr/>
          </p:nvPicPr>
          <p:blipFill>
            <a:blip r:embed="rId2"/>
            <a:stretch>
              <a:fillRect/>
            </a:stretch>
          </p:blipFill>
          <p:spPr>
            <a:xfrm>
              <a:off x="4963214" y="261279"/>
              <a:ext cx="2265572" cy="2521530"/>
            </a:xfrm>
            <a:prstGeom prst="rect">
              <a:avLst/>
            </a:prstGeom>
          </p:spPr>
        </p:pic>
      </p:grpSp>
    </p:spTree>
    <p:extLst>
      <p:ext uri="{BB962C8B-B14F-4D97-AF65-F5344CB8AC3E}">
        <p14:creationId xmlns:p14="http://schemas.microsoft.com/office/powerpoint/2010/main" val="30004299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177D9026-9626-4753-9383-B21075603398}"/>
              </a:ext>
            </a:extLst>
          </p:cNvPr>
          <p:cNvGrpSpPr/>
          <p:nvPr/>
        </p:nvGrpSpPr>
        <p:grpSpPr>
          <a:xfrm>
            <a:off x="7231373" y="1441364"/>
            <a:ext cx="4495422" cy="3975272"/>
            <a:chOff x="7186896" y="1066461"/>
            <a:chExt cx="4495422" cy="3975272"/>
          </a:xfrm>
        </p:grpSpPr>
        <p:grpSp>
          <p:nvGrpSpPr>
            <p:cNvPr id="9" name="Group 8">
              <a:extLst>
                <a:ext uri="{FF2B5EF4-FFF2-40B4-BE49-F238E27FC236}">
                  <a16:creationId xmlns:a16="http://schemas.microsoft.com/office/drawing/2014/main" id="{E8FEFE69-1F60-45CC-A10C-68D6C030A673}"/>
                </a:ext>
              </a:extLst>
            </p:cNvPr>
            <p:cNvGrpSpPr/>
            <p:nvPr/>
          </p:nvGrpSpPr>
          <p:grpSpPr>
            <a:xfrm>
              <a:off x="7707046" y="1066461"/>
              <a:ext cx="3975272" cy="3975272"/>
              <a:chOff x="172984" y="1140211"/>
              <a:chExt cx="3975272" cy="3975272"/>
            </a:xfrm>
          </p:grpSpPr>
          <p:pic>
            <p:nvPicPr>
              <p:cNvPr id="6" name="Picture 5">
                <a:extLst>
                  <a:ext uri="{FF2B5EF4-FFF2-40B4-BE49-F238E27FC236}">
                    <a16:creationId xmlns:a16="http://schemas.microsoft.com/office/drawing/2014/main" id="{CF380147-B10F-46E0-AE80-8CDAB37E0F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1114" y="1247531"/>
                <a:ext cx="3599011" cy="3760631"/>
              </a:xfrm>
              <a:prstGeom prst="rect">
                <a:avLst/>
              </a:prstGeom>
            </p:spPr>
          </p:pic>
          <p:sp>
            <p:nvSpPr>
              <p:cNvPr id="2" name="Rectangle 1">
                <a:extLst>
                  <a:ext uri="{FF2B5EF4-FFF2-40B4-BE49-F238E27FC236}">
                    <a16:creationId xmlns:a16="http://schemas.microsoft.com/office/drawing/2014/main" id="{2BB71907-E3F1-4079-8109-7CFE0F598570}"/>
                  </a:ext>
                </a:extLst>
              </p:cNvPr>
              <p:cNvSpPr/>
              <p:nvPr/>
            </p:nvSpPr>
            <p:spPr>
              <a:xfrm>
                <a:off x="172984" y="1140211"/>
                <a:ext cx="3975272" cy="3975272"/>
              </a:xfrm>
              <a:prstGeom prst="rect">
                <a:avLst/>
              </a:prstGeom>
              <a:noFill/>
              <a:ln w="19050">
                <a:solidFill>
                  <a:srgbClr val="4EC1E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001"/>
              </a:p>
            </p:txBody>
          </p:sp>
        </p:grpSp>
        <p:sp>
          <p:nvSpPr>
            <p:cNvPr id="13" name="Rectangle 12">
              <a:extLst>
                <a:ext uri="{FF2B5EF4-FFF2-40B4-BE49-F238E27FC236}">
                  <a16:creationId xmlns:a16="http://schemas.microsoft.com/office/drawing/2014/main" id="{36301768-2867-431A-BD92-AF30B1C868D9}"/>
                </a:ext>
              </a:extLst>
            </p:cNvPr>
            <p:cNvSpPr/>
            <p:nvPr/>
          </p:nvSpPr>
          <p:spPr>
            <a:xfrm>
              <a:off x="7186896" y="1407194"/>
              <a:ext cx="2208297" cy="830997"/>
            </a:xfrm>
            <a:prstGeom prst="rect">
              <a:avLst/>
            </a:prstGeom>
            <a:solidFill>
              <a:srgbClr val="FFFF66"/>
            </a:solidFill>
          </p:spPr>
          <p:txBody>
            <a:bodyPr wrap="square" lIns="91440" tIns="45720" rIns="91440" bIns="45720">
              <a:spAutoFit/>
            </a:bodyPr>
            <a:lstStyle/>
            <a:p>
              <a:pPr algn="ctr"/>
              <a:r>
                <a:rPr lang="en-US" sz="4800" b="1" cap="none" spc="0">
                  <a:ln w="0"/>
                  <a:solidFill>
                    <a:schemeClr val="accent5">
                      <a:lumMod val="60000"/>
                      <a:lumOff val="40000"/>
                    </a:schemeClr>
                  </a:solidFill>
                  <a:latin typeface="Arial" panose="020B0604020202020204" pitchFamily="34" charset="0"/>
                  <a:cs typeface="Arial" panose="020B0604020202020204" pitchFamily="34" charset="0"/>
                </a:rPr>
                <a:t>RC</a:t>
              </a:r>
            </a:p>
          </p:txBody>
        </p:sp>
        <p:sp>
          <p:nvSpPr>
            <p:cNvPr id="12" name="Rectangle 11">
              <a:extLst>
                <a:ext uri="{FF2B5EF4-FFF2-40B4-BE49-F238E27FC236}">
                  <a16:creationId xmlns:a16="http://schemas.microsoft.com/office/drawing/2014/main" id="{EBFFFD2F-60A6-4B29-BAFD-25C4114F4E19}"/>
                </a:ext>
              </a:extLst>
            </p:cNvPr>
            <p:cNvSpPr/>
            <p:nvPr/>
          </p:nvSpPr>
          <p:spPr>
            <a:xfrm>
              <a:off x="7250255" y="1339608"/>
              <a:ext cx="2208297" cy="966168"/>
            </a:xfrm>
            <a:prstGeom prst="rect">
              <a:avLst/>
            </a:prstGeom>
            <a:noFill/>
            <a:ln w="28575">
              <a:solidFill>
                <a:srgbClr val="FFC83D"/>
              </a:solidFill>
            </a:ln>
          </p:spPr>
          <p:txBody>
            <a:bodyPr wrap="square" lIns="91440" tIns="45720" rIns="91440" bIns="45720">
              <a:spAutoFit/>
            </a:bodyPr>
            <a:lstStyle/>
            <a:p>
              <a:pPr algn="ctr"/>
              <a:endParaRPr lang="en-US" sz="2000" b="1" cap="none" spc="0">
                <a:ln w="0"/>
                <a:solidFill>
                  <a:srgbClr val="40AA53"/>
                </a:solidFill>
                <a:latin typeface="Arial" panose="020B0604020202020204" pitchFamily="34" charset="0"/>
                <a:cs typeface="Arial" panose="020B0604020202020204" pitchFamily="34" charset="0"/>
              </a:endParaRPr>
            </a:p>
          </p:txBody>
        </p:sp>
      </p:grpSp>
      <p:grpSp>
        <p:nvGrpSpPr>
          <p:cNvPr id="11" name="Group 10">
            <a:extLst>
              <a:ext uri="{FF2B5EF4-FFF2-40B4-BE49-F238E27FC236}">
                <a16:creationId xmlns:a16="http://schemas.microsoft.com/office/drawing/2014/main" id="{C0E73F6D-681E-484F-9AA4-0DCD28B37976}"/>
              </a:ext>
            </a:extLst>
          </p:cNvPr>
          <p:cNvGrpSpPr/>
          <p:nvPr/>
        </p:nvGrpSpPr>
        <p:grpSpPr>
          <a:xfrm>
            <a:off x="465205" y="773764"/>
            <a:ext cx="6578038" cy="5310472"/>
            <a:chOff x="465205" y="924084"/>
            <a:chExt cx="6578038" cy="5310472"/>
          </a:xfrm>
        </p:grpSpPr>
        <p:sp>
          <p:nvSpPr>
            <p:cNvPr id="5" name="TextBox 4">
              <a:extLst>
                <a:ext uri="{FF2B5EF4-FFF2-40B4-BE49-F238E27FC236}">
                  <a16:creationId xmlns:a16="http://schemas.microsoft.com/office/drawing/2014/main" id="{C3D38192-3344-449D-ACF5-8496E0BC7259}"/>
                </a:ext>
              </a:extLst>
            </p:cNvPr>
            <p:cNvSpPr txBox="1"/>
            <p:nvPr/>
          </p:nvSpPr>
          <p:spPr>
            <a:xfrm>
              <a:off x="465205" y="924084"/>
              <a:ext cx="6578038" cy="4455835"/>
            </a:xfrm>
            <a:prstGeom prst="rect">
              <a:avLst/>
            </a:prstGeom>
            <a:noFill/>
          </p:spPr>
          <p:txBody>
            <a:bodyPr wrap="square">
              <a:spAutoFit/>
            </a:bodyPr>
            <a:lstStyle/>
            <a:p>
              <a:pPr marL="30480" marR="30480" algn="just">
                <a:lnSpc>
                  <a:spcPct val="150000"/>
                </a:lnSpc>
                <a:spcAft>
                  <a:spcPts val="1200"/>
                </a:spcAft>
              </a:pPr>
              <a:r>
                <a:rPr lang="en-US" sz="2400">
                  <a:solidFill>
                    <a:srgbClr val="002060"/>
                  </a:solidFill>
                  <a:effectLst/>
                  <a:latin typeface="Arial" panose="020B0604020202020204" pitchFamily="34" charset="0"/>
                  <a:ea typeface="Times New Roman" panose="02020603050405020304" pitchFamily="18" charset="0"/>
                  <a:cs typeface="Arial" panose="020B0604020202020204" pitchFamily="34" charset="0"/>
                </a:rPr>
                <a:t>Selenium RC (Selenium Remote Control) là </a:t>
              </a:r>
              <a:r>
                <a:rPr lang="en-US" sz="2400" b="1">
                  <a:solidFill>
                    <a:srgbClr val="002060"/>
                  </a:solidFill>
                  <a:effectLst/>
                  <a:latin typeface="Arial" panose="020B0604020202020204" pitchFamily="34" charset="0"/>
                  <a:ea typeface="Times New Roman" panose="02020603050405020304" pitchFamily="18" charset="0"/>
                  <a:cs typeface="Arial" panose="020B0604020202020204" pitchFamily="34" charset="0"/>
                </a:rPr>
                <a:t>framework kiểm thử hàng đầu</a:t>
              </a:r>
              <a:r>
                <a:rPr lang="en-US" sz="2400">
                  <a:solidFill>
                    <a:srgbClr val="002060"/>
                  </a:solidFill>
                  <a:effectLst/>
                  <a:latin typeface="Arial" panose="020B0604020202020204" pitchFamily="34" charset="0"/>
                  <a:ea typeface="Times New Roman" panose="02020603050405020304" pitchFamily="18" charset="0"/>
                  <a:cs typeface="Arial" panose="020B0604020202020204" pitchFamily="34" charset="0"/>
                </a:rPr>
                <a:t> của toàn bộ dự án Selenium trong một thời gian dài. Đây là công cụ kiểm thử web tự động đầu tiên </a:t>
              </a:r>
              <a:r>
                <a:rPr lang="en-US" sz="2400" b="1">
                  <a:solidFill>
                    <a:srgbClr val="002060"/>
                  </a:solidFill>
                  <a:effectLst/>
                  <a:latin typeface="Arial" panose="020B0604020202020204" pitchFamily="34" charset="0"/>
                  <a:ea typeface="Times New Roman" panose="02020603050405020304" pitchFamily="18" charset="0"/>
                  <a:cs typeface="Arial" panose="020B0604020202020204" pitchFamily="34" charset="0"/>
                </a:rPr>
                <a:t>cho phép người dùng sử dụng đa dạng ngôn ngữ lập trình để làm việc với nó</a:t>
              </a:r>
              <a:r>
                <a:rPr lang="en-US" sz="2400">
                  <a:solidFill>
                    <a:srgbClr val="002060"/>
                  </a:solidFill>
                  <a:effectLst/>
                  <a:latin typeface="Arial" panose="020B0604020202020204" pitchFamily="34" charset="0"/>
                  <a:ea typeface="Times New Roman" panose="02020603050405020304" pitchFamily="18" charset="0"/>
                  <a:cs typeface="Arial" panose="020B0604020202020204" pitchFamily="34" charset="0"/>
                </a:rPr>
                <a:t>. Kể từ phiên bản 2.25.0, RC có thể hỗ trợ các ngôn ngữ lập trình như sau:</a:t>
              </a:r>
              <a:endParaRPr lang="en-001" sz="2400">
                <a:solidFill>
                  <a:srgbClr val="002060"/>
                </a:solidFill>
                <a:effectLst/>
                <a:latin typeface="Arial" panose="020B0604020202020204" pitchFamily="34" charset="0"/>
                <a:ea typeface="Times New Roman" panose="02020603050405020304" pitchFamily="18" charset="0"/>
                <a:cs typeface="Arial" panose="020B0604020202020204" pitchFamily="34" charset="0"/>
              </a:endParaRPr>
            </a:p>
          </p:txBody>
        </p:sp>
        <p:grpSp>
          <p:nvGrpSpPr>
            <p:cNvPr id="8" name="Group 7">
              <a:extLst>
                <a:ext uri="{FF2B5EF4-FFF2-40B4-BE49-F238E27FC236}">
                  <a16:creationId xmlns:a16="http://schemas.microsoft.com/office/drawing/2014/main" id="{7B3C98C7-FA09-4F53-B402-D8804CFA2343}"/>
                </a:ext>
              </a:extLst>
            </p:cNvPr>
            <p:cNvGrpSpPr/>
            <p:nvPr/>
          </p:nvGrpSpPr>
          <p:grpSpPr>
            <a:xfrm>
              <a:off x="786120" y="5460178"/>
              <a:ext cx="5936208" cy="774378"/>
              <a:chOff x="703034" y="5416636"/>
              <a:chExt cx="5936208" cy="774378"/>
            </a:xfrm>
          </p:grpSpPr>
          <p:pic>
            <p:nvPicPr>
              <p:cNvPr id="14" name="Picture 13" descr="Icon&#10;&#10;Description automatically generated">
                <a:extLst>
                  <a:ext uri="{FF2B5EF4-FFF2-40B4-BE49-F238E27FC236}">
                    <a16:creationId xmlns:a16="http://schemas.microsoft.com/office/drawing/2014/main" id="{2B694790-BB39-42A2-8C3F-997E46212C5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00298" y="5416636"/>
                <a:ext cx="774378" cy="774378"/>
              </a:xfrm>
              <a:prstGeom prst="rect">
                <a:avLst/>
              </a:prstGeom>
            </p:spPr>
          </p:pic>
          <p:pic>
            <p:nvPicPr>
              <p:cNvPr id="15" name="Picture 14" descr="Logo&#10;&#10;Description automatically generated">
                <a:extLst>
                  <a:ext uri="{FF2B5EF4-FFF2-40B4-BE49-F238E27FC236}">
                    <a16:creationId xmlns:a16="http://schemas.microsoft.com/office/drawing/2014/main" id="{47C57E73-BD83-4517-87A0-A1BA633C5B6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3034" y="5416636"/>
                <a:ext cx="774378" cy="774378"/>
              </a:xfrm>
              <a:prstGeom prst="rect">
                <a:avLst/>
              </a:prstGeom>
            </p:spPr>
          </p:pic>
          <p:pic>
            <p:nvPicPr>
              <p:cNvPr id="16" name="Picture 15" descr="Logo&#10;&#10;Description automatically generated">
                <a:extLst>
                  <a:ext uri="{FF2B5EF4-FFF2-40B4-BE49-F238E27FC236}">
                    <a16:creationId xmlns:a16="http://schemas.microsoft.com/office/drawing/2014/main" id="{BBBEFD31-DABC-4A76-9124-B2DC946F40D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497562" y="5416636"/>
                <a:ext cx="774378" cy="774378"/>
              </a:xfrm>
              <a:prstGeom prst="rect">
                <a:avLst/>
              </a:prstGeom>
            </p:spPr>
          </p:pic>
          <p:pic>
            <p:nvPicPr>
              <p:cNvPr id="17" name="Picture 16" descr="Icon&#10;&#10;Description automatically generated">
                <a:extLst>
                  <a:ext uri="{FF2B5EF4-FFF2-40B4-BE49-F238E27FC236}">
                    <a16:creationId xmlns:a16="http://schemas.microsoft.com/office/drawing/2014/main" id="{B609922D-7634-428B-A8DA-33FC417DEA5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394826" y="5416636"/>
                <a:ext cx="774378" cy="774378"/>
              </a:xfrm>
              <a:prstGeom prst="rect">
                <a:avLst/>
              </a:prstGeom>
            </p:spPr>
          </p:pic>
          <p:pic>
            <p:nvPicPr>
              <p:cNvPr id="18" name="Picture 17" descr="Graphical user interface, text&#10;&#10;Description automatically generated">
                <a:extLst>
                  <a:ext uri="{FF2B5EF4-FFF2-40B4-BE49-F238E27FC236}">
                    <a16:creationId xmlns:a16="http://schemas.microsoft.com/office/drawing/2014/main" id="{A7FA4681-3319-455E-83D1-D6D706A3054B}"/>
                  </a:ext>
                </a:extLst>
              </p:cNvPr>
              <p:cNvPicPr>
                <a:picLocks noChangeAspect="1"/>
              </p:cNvPicPr>
              <p:nvPr/>
            </p:nvPicPr>
            <p:blipFill rotWithShape="1">
              <a:blip r:embed="rId7">
                <a:extLst>
                  <a:ext uri="{28A0092B-C50C-407E-A947-70E740481C1C}">
                    <a14:useLocalDpi xmlns:a14="http://schemas.microsoft.com/office/drawing/2010/main" val="0"/>
                  </a:ext>
                </a:extLst>
              </a:blip>
              <a:srcRect l="22417" t="7141" r="22417" b="7141"/>
              <a:stretch/>
            </p:blipFill>
            <p:spPr>
              <a:xfrm>
                <a:off x="4292090" y="5416636"/>
                <a:ext cx="1449886" cy="774378"/>
              </a:xfrm>
              <a:prstGeom prst="rect">
                <a:avLst/>
              </a:prstGeom>
            </p:spPr>
          </p:pic>
          <p:pic>
            <p:nvPicPr>
              <p:cNvPr id="19" name="Picture 18" descr="A picture containing chart&#10;&#10;Description automatically generated">
                <a:extLst>
                  <a:ext uri="{FF2B5EF4-FFF2-40B4-BE49-F238E27FC236}">
                    <a16:creationId xmlns:a16="http://schemas.microsoft.com/office/drawing/2014/main" id="{EDA73764-C107-43D6-B777-6F4812ABA06A}"/>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864864" y="5416636"/>
                <a:ext cx="774378" cy="774378"/>
              </a:xfrm>
              <a:prstGeom prst="rect">
                <a:avLst/>
              </a:prstGeom>
            </p:spPr>
          </p:pic>
        </p:grpSp>
      </p:grpSp>
    </p:spTree>
    <p:extLst>
      <p:ext uri="{BB962C8B-B14F-4D97-AF65-F5344CB8AC3E}">
        <p14:creationId xmlns:p14="http://schemas.microsoft.com/office/powerpoint/2010/main" val="34100826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22A945A-FF41-4EFF-99E1-F19C5204CD12}"/>
              </a:ext>
            </a:extLst>
          </p:cNvPr>
          <p:cNvGrpSpPr/>
          <p:nvPr/>
        </p:nvGrpSpPr>
        <p:grpSpPr>
          <a:xfrm>
            <a:off x="284667" y="712943"/>
            <a:ext cx="11622667" cy="5432114"/>
            <a:chOff x="275515" y="712943"/>
            <a:chExt cx="12310067" cy="5432114"/>
          </a:xfrm>
        </p:grpSpPr>
        <p:grpSp>
          <p:nvGrpSpPr>
            <p:cNvPr id="3" name="Group 2">
              <a:extLst>
                <a:ext uri="{FF2B5EF4-FFF2-40B4-BE49-F238E27FC236}">
                  <a16:creationId xmlns:a16="http://schemas.microsoft.com/office/drawing/2014/main" id="{1090F647-FE2D-4138-B85D-5ED0C591BB0C}"/>
                </a:ext>
              </a:extLst>
            </p:cNvPr>
            <p:cNvGrpSpPr/>
            <p:nvPr/>
          </p:nvGrpSpPr>
          <p:grpSpPr>
            <a:xfrm>
              <a:off x="3786495" y="712943"/>
              <a:ext cx="8799087" cy="5432114"/>
              <a:chOff x="3786495" y="561559"/>
              <a:chExt cx="8799087" cy="5432114"/>
            </a:xfrm>
          </p:grpSpPr>
          <p:sp>
            <p:nvSpPr>
              <p:cNvPr id="19" name="TextBox 18">
                <a:extLst>
                  <a:ext uri="{FF2B5EF4-FFF2-40B4-BE49-F238E27FC236}">
                    <a16:creationId xmlns:a16="http://schemas.microsoft.com/office/drawing/2014/main" id="{2A8B3538-3A68-489C-B499-D155A5C62B4B}"/>
                  </a:ext>
                </a:extLst>
              </p:cNvPr>
              <p:cNvSpPr txBox="1"/>
              <p:nvPr/>
            </p:nvSpPr>
            <p:spPr>
              <a:xfrm>
                <a:off x="3786495" y="561559"/>
                <a:ext cx="8799087" cy="2636619"/>
              </a:xfrm>
              <a:prstGeom prst="rect">
                <a:avLst/>
              </a:prstGeom>
              <a:noFill/>
            </p:spPr>
            <p:txBody>
              <a:bodyPr wrap="square">
                <a:spAutoFit/>
              </a:bodyPr>
              <a:lstStyle/>
              <a:p>
                <a:pPr lvl="0" algn="just">
                  <a:spcAft>
                    <a:spcPts val="800"/>
                  </a:spcAft>
                  <a:buSzPts val="1000"/>
                  <a:tabLst>
                    <a:tab pos="457200" algn="l"/>
                  </a:tabLst>
                </a:pPr>
                <a:r>
                  <a:rPr lang="en-US" sz="2200" b="1">
                    <a:solidFill>
                      <a:srgbClr val="00B050"/>
                    </a:solidFill>
                    <a:effectLst/>
                    <a:latin typeface="Arial" panose="020B0604020202020204" pitchFamily="34" charset="0"/>
                    <a:ea typeface="Times New Roman" panose="02020603050405020304" pitchFamily="18" charset="0"/>
                    <a:cs typeface="Arial" panose="020B0604020202020204" pitchFamily="34" charset="0"/>
                  </a:rPr>
                  <a:t>✅ </a:t>
                </a:r>
                <a:r>
                  <a:rPr lang="vi-VN" sz="2200" b="1">
                    <a:solidFill>
                      <a:srgbClr val="00B050"/>
                    </a:solidFill>
                    <a:effectLst/>
                    <a:latin typeface="Arial" panose="020B0604020202020204" pitchFamily="34" charset="0"/>
                    <a:ea typeface="Times New Roman" panose="02020603050405020304" pitchFamily="18" charset="0"/>
                    <a:cs typeface="Arial" panose="020B0604020202020204" pitchFamily="34" charset="0"/>
                  </a:rPr>
                  <a:t>Chạy trên các trình duyệt và các hệ điều hành khác nhau.</a:t>
                </a:r>
              </a:p>
              <a:p>
                <a:pPr lvl="0" algn="just">
                  <a:spcAft>
                    <a:spcPts val="800"/>
                  </a:spcAft>
                  <a:buSzPts val="1000"/>
                  <a:tabLst>
                    <a:tab pos="457200" algn="l"/>
                  </a:tabLst>
                </a:pPr>
                <a:r>
                  <a:rPr lang="en-US" sz="2200" b="1">
                    <a:solidFill>
                      <a:srgbClr val="00B050"/>
                    </a:solidFill>
                    <a:effectLst/>
                    <a:latin typeface="Arial" panose="020B0604020202020204" pitchFamily="34" charset="0"/>
                    <a:ea typeface="Times New Roman" panose="02020603050405020304" pitchFamily="18" charset="0"/>
                    <a:cs typeface="Arial" panose="020B0604020202020204" pitchFamily="34" charset="0"/>
                  </a:rPr>
                  <a:t>✅ </a:t>
                </a:r>
                <a:r>
                  <a:rPr lang="vi-VN" sz="2200" b="1">
                    <a:solidFill>
                      <a:srgbClr val="00B050"/>
                    </a:solidFill>
                    <a:effectLst/>
                    <a:latin typeface="Arial" panose="020B0604020202020204" pitchFamily="34" charset="0"/>
                    <a:ea typeface="Times New Roman" panose="02020603050405020304" pitchFamily="18" charset="0"/>
                    <a:cs typeface="Arial" panose="020B0604020202020204" pitchFamily="34" charset="0"/>
                  </a:rPr>
                  <a:t>Hỗ trợ các hoạt động lặp lại và điều kiện.</a:t>
                </a:r>
              </a:p>
              <a:p>
                <a:pPr lvl="0" algn="just">
                  <a:spcAft>
                    <a:spcPts val="800"/>
                  </a:spcAft>
                  <a:buSzPts val="1000"/>
                  <a:tabLst>
                    <a:tab pos="457200" algn="l"/>
                  </a:tabLst>
                </a:pPr>
                <a:r>
                  <a:rPr lang="en-US" sz="2200" b="1">
                    <a:solidFill>
                      <a:srgbClr val="00B050"/>
                    </a:solidFill>
                    <a:effectLst/>
                    <a:latin typeface="Arial" panose="020B0604020202020204" pitchFamily="34" charset="0"/>
                    <a:ea typeface="Times New Roman" panose="02020603050405020304" pitchFamily="18" charset="0"/>
                    <a:cs typeface="Arial" panose="020B0604020202020204" pitchFamily="34" charset="0"/>
                  </a:rPr>
                  <a:t>✅ </a:t>
                </a:r>
                <a:r>
                  <a:rPr lang="vi-VN" sz="2200" b="1">
                    <a:solidFill>
                      <a:srgbClr val="00B050"/>
                    </a:solidFill>
                    <a:effectLst/>
                    <a:latin typeface="Arial" panose="020B0604020202020204" pitchFamily="34" charset="0"/>
                    <a:ea typeface="Times New Roman" panose="02020603050405020304" pitchFamily="18" charset="0"/>
                    <a:cs typeface="Arial" panose="020B0604020202020204" pitchFamily="34" charset="0"/>
                  </a:rPr>
                  <a:t>Có thể hỗ trợ data-driven testing.</a:t>
                </a:r>
              </a:p>
              <a:p>
                <a:pPr lvl="0" algn="just">
                  <a:spcAft>
                    <a:spcPts val="800"/>
                  </a:spcAft>
                  <a:buSzPts val="1000"/>
                  <a:tabLst>
                    <a:tab pos="457200" algn="l"/>
                  </a:tabLst>
                </a:pPr>
                <a:r>
                  <a:rPr lang="en-US" sz="2200" b="1">
                    <a:solidFill>
                      <a:srgbClr val="00B050"/>
                    </a:solidFill>
                    <a:effectLst/>
                    <a:latin typeface="Arial" panose="020B0604020202020204" pitchFamily="34" charset="0"/>
                    <a:ea typeface="Times New Roman" panose="02020603050405020304" pitchFamily="18" charset="0"/>
                    <a:cs typeface="Arial" panose="020B0604020202020204" pitchFamily="34" charset="0"/>
                  </a:rPr>
                  <a:t>✅ </a:t>
                </a:r>
                <a:r>
                  <a:rPr lang="vi-VN" sz="2200" b="1">
                    <a:solidFill>
                      <a:srgbClr val="00B050"/>
                    </a:solidFill>
                    <a:effectLst/>
                    <a:latin typeface="Arial" panose="020B0604020202020204" pitchFamily="34" charset="0"/>
                    <a:ea typeface="Times New Roman" panose="02020603050405020304" pitchFamily="18" charset="0"/>
                    <a:cs typeface="Arial" panose="020B0604020202020204" pitchFamily="34" charset="0"/>
                  </a:rPr>
                  <a:t>Có API hoàn thiện.</a:t>
                </a:r>
              </a:p>
              <a:p>
                <a:pPr lvl="0" algn="just">
                  <a:spcAft>
                    <a:spcPts val="800"/>
                  </a:spcAft>
                  <a:buSzPts val="1000"/>
                  <a:tabLst>
                    <a:tab pos="457200" algn="l"/>
                  </a:tabLst>
                </a:pPr>
                <a:r>
                  <a:rPr lang="en-US" sz="2200" b="1">
                    <a:solidFill>
                      <a:srgbClr val="00B050"/>
                    </a:solidFill>
                    <a:effectLst/>
                    <a:latin typeface="Arial" panose="020B0604020202020204" pitchFamily="34" charset="0"/>
                    <a:ea typeface="Times New Roman" panose="02020603050405020304" pitchFamily="18" charset="0"/>
                    <a:cs typeface="Arial" panose="020B0604020202020204" pitchFamily="34" charset="0"/>
                  </a:rPr>
                  <a:t>✅ </a:t>
                </a:r>
                <a:r>
                  <a:rPr lang="vi-VN" sz="2200" b="1">
                    <a:solidFill>
                      <a:srgbClr val="00B050"/>
                    </a:solidFill>
                    <a:effectLst/>
                    <a:latin typeface="Arial" panose="020B0604020202020204" pitchFamily="34" charset="0"/>
                    <a:ea typeface="Times New Roman" panose="02020603050405020304" pitchFamily="18" charset="0"/>
                    <a:cs typeface="Arial" panose="020B0604020202020204" pitchFamily="34" charset="0"/>
                  </a:rPr>
                  <a:t>Hỗ trợ các trình duyệt mới.</a:t>
                </a:r>
              </a:p>
              <a:p>
                <a:pPr lvl="0" algn="just">
                  <a:spcAft>
                    <a:spcPts val="800"/>
                  </a:spcAft>
                  <a:buSzPts val="1000"/>
                  <a:tabLst>
                    <a:tab pos="457200" algn="l"/>
                  </a:tabLst>
                </a:pPr>
                <a:r>
                  <a:rPr lang="en-US" sz="2200" b="1">
                    <a:solidFill>
                      <a:srgbClr val="00B050"/>
                    </a:solidFill>
                    <a:effectLst/>
                    <a:latin typeface="Arial" panose="020B0604020202020204" pitchFamily="34" charset="0"/>
                    <a:ea typeface="Times New Roman" panose="02020603050405020304" pitchFamily="18" charset="0"/>
                    <a:cs typeface="Arial" panose="020B0604020202020204" pitchFamily="34" charset="0"/>
                  </a:rPr>
                  <a:t>✅ </a:t>
                </a:r>
                <a:r>
                  <a:rPr lang="vi-VN" sz="2200" b="1">
                    <a:solidFill>
                      <a:srgbClr val="00B050"/>
                    </a:solidFill>
                    <a:effectLst/>
                    <a:latin typeface="Arial" panose="020B0604020202020204" pitchFamily="34" charset="0"/>
                    <a:ea typeface="Times New Roman" panose="02020603050405020304" pitchFamily="18" charset="0"/>
                    <a:cs typeface="Arial" panose="020B0604020202020204" pitchFamily="34" charset="0"/>
                  </a:rPr>
                  <a:t>Thực thi nhanh hơn Selenium IDE.</a:t>
                </a:r>
              </a:p>
            </p:txBody>
          </p:sp>
          <p:sp>
            <p:nvSpPr>
              <p:cNvPr id="20" name="TextBox 19">
                <a:extLst>
                  <a:ext uri="{FF2B5EF4-FFF2-40B4-BE49-F238E27FC236}">
                    <a16:creationId xmlns:a16="http://schemas.microsoft.com/office/drawing/2014/main" id="{4338D1D1-377B-43FB-87EB-E2AD67E2ED17}"/>
                  </a:ext>
                </a:extLst>
              </p:cNvPr>
              <p:cNvSpPr txBox="1"/>
              <p:nvPr/>
            </p:nvSpPr>
            <p:spPr>
              <a:xfrm>
                <a:off x="3786495" y="3357054"/>
                <a:ext cx="7378743" cy="2636619"/>
              </a:xfrm>
              <a:prstGeom prst="rect">
                <a:avLst/>
              </a:prstGeom>
              <a:noFill/>
            </p:spPr>
            <p:txBody>
              <a:bodyPr wrap="square">
                <a:spAutoFit/>
              </a:bodyPr>
              <a:lstStyle/>
              <a:p>
                <a:pPr lvl="0" algn="just">
                  <a:spcAft>
                    <a:spcPts val="800"/>
                  </a:spcAft>
                  <a:buSzPts val="1000"/>
                  <a:tabLst>
                    <a:tab pos="457200" algn="l"/>
                  </a:tabLst>
                </a:pPr>
                <a:r>
                  <a:rPr lang="en-US" sz="2200" b="1">
                    <a:solidFill>
                      <a:schemeClr val="accent5">
                        <a:lumMod val="50000"/>
                      </a:schemeClr>
                    </a:solidFill>
                    <a:effectLst/>
                    <a:latin typeface="Arial" panose="020B0604020202020204" pitchFamily="34" charset="0"/>
                    <a:ea typeface="Times New Roman" panose="02020603050405020304" pitchFamily="18" charset="0"/>
                    <a:cs typeface="Arial" panose="020B0604020202020204" pitchFamily="34" charset="0"/>
                  </a:rPr>
                  <a:t>💥</a:t>
                </a:r>
                <a:r>
                  <a:rPr lang="vi-VN" sz="2200" b="1">
                    <a:solidFill>
                      <a:schemeClr val="accent5">
                        <a:lumMod val="50000"/>
                      </a:schemeClr>
                    </a:solidFill>
                    <a:effectLst/>
                    <a:latin typeface="Arial" panose="020B0604020202020204" pitchFamily="34" charset="0"/>
                    <a:ea typeface="Times New Roman" panose="02020603050405020304" pitchFamily="18" charset="0"/>
                    <a:cs typeface="Arial" panose="020B0604020202020204" pitchFamily="34" charset="0"/>
                  </a:rPr>
                  <a:t>Cài đặt phức tạp hơn Selenium IDE.</a:t>
                </a:r>
              </a:p>
              <a:p>
                <a:pPr lvl="0" algn="just">
                  <a:spcAft>
                    <a:spcPts val="800"/>
                  </a:spcAft>
                  <a:buSzPts val="1000"/>
                  <a:tabLst>
                    <a:tab pos="457200" algn="l"/>
                  </a:tabLst>
                </a:pPr>
                <a:r>
                  <a:rPr lang="en-US" sz="2200" b="1">
                    <a:solidFill>
                      <a:schemeClr val="accent5">
                        <a:lumMod val="50000"/>
                      </a:schemeClr>
                    </a:solidFill>
                    <a:effectLst/>
                    <a:latin typeface="Arial" panose="020B0604020202020204" pitchFamily="34" charset="0"/>
                    <a:ea typeface="Times New Roman" panose="02020603050405020304" pitchFamily="18" charset="0"/>
                    <a:cs typeface="Arial" panose="020B0604020202020204" pitchFamily="34" charset="0"/>
                  </a:rPr>
                  <a:t>💥 </a:t>
                </a:r>
                <a:r>
                  <a:rPr lang="vi-VN" sz="2200" b="1">
                    <a:solidFill>
                      <a:schemeClr val="accent5">
                        <a:lumMod val="50000"/>
                      </a:schemeClr>
                    </a:solidFill>
                    <a:effectLst/>
                    <a:latin typeface="Arial" panose="020B0604020202020204" pitchFamily="34" charset="0"/>
                    <a:ea typeface="Times New Roman" panose="02020603050405020304" pitchFamily="18" charset="0"/>
                    <a:cs typeface="Arial" panose="020B0604020202020204" pitchFamily="34" charset="0"/>
                  </a:rPr>
                  <a:t>Phải có kiến thức về lập trinh.</a:t>
                </a:r>
              </a:p>
              <a:p>
                <a:pPr lvl="0" algn="just">
                  <a:spcAft>
                    <a:spcPts val="800"/>
                  </a:spcAft>
                  <a:buSzPts val="1000"/>
                  <a:tabLst>
                    <a:tab pos="457200" algn="l"/>
                  </a:tabLst>
                </a:pPr>
                <a:r>
                  <a:rPr lang="en-US" sz="2200" b="1">
                    <a:solidFill>
                      <a:schemeClr val="accent5">
                        <a:lumMod val="50000"/>
                      </a:schemeClr>
                    </a:solidFill>
                    <a:effectLst/>
                    <a:latin typeface="Arial" panose="020B0604020202020204" pitchFamily="34" charset="0"/>
                    <a:ea typeface="Times New Roman" panose="02020603050405020304" pitchFamily="18" charset="0"/>
                    <a:cs typeface="Arial" panose="020B0604020202020204" pitchFamily="34" charset="0"/>
                  </a:rPr>
                  <a:t>💥</a:t>
                </a:r>
                <a:r>
                  <a:rPr lang="vi-VN" sz="2200" b="1">
                    <a:solidFill>
                      <a:schemeClr val="accent5">
                        <a:lumMod val="50000"/>
                      </a:schemeClr>
                    </a:solidFill>
                    <a:effectLst/>
                    <a:latin typeface="Arial" panose="020B0604020202020204" pitchFamily="34" charset="0"/>
                    <a:ea typeface="Times New Roman" panose="02020603050405020304" pitchFamily="18" charset="0"/>
                    <a:cs typeface="Arial" panose="020B0604020202020204" pitchFamily="34" charset="0"/>
                  </a:rPr>
                  <a:t> cầu Selenium RC Server để thực run.</a:t>
                </a:r>
              </a:p>
              <a:p>
                <a:pPr lvl="0" algn="just">
                  <a:spcAft>
                    <a:spcPts val="800"/>
                  </a:spcAft>
                  <a:buSzPts val="1000"/>
                  <a:tabLst>
                    <a:tab pos="457200" algn="l"/>
                  </a:tabLst>
                </a:pPr>
                <a:r>
                  <a:rPr lang="en-US" sz="2200" b="1">
                    <a:solidFill>
                      <a:schemeClr val="accent5">
                        <a:lumMod val="50000"/>
                      </a:schemeClr>
                    </a:solidFill>
                    <a:effectLst/>
                    <a:latin typeface="Arial" panose="020B0604020202020204" pitchFamily="34" charset="0"/>
                    <a:ea typeface="Times New Roman" panose="02020603050405020304" pitchFamily="18" charset="0"/>
                    <a:cs typeface="Arial" panose="020B0604020202020204" pitchFamily="34" charset="0"/>
                  </a:rPr>
                  <a:t>💥 </a:t>
                </a:r>
                <a:r>
                  <a:rPr lang="vi-VN" sz="2200" b="1">
                    <a:solidFill>
                      <a:schemeClr val="accent5">
                        <a:lumMod val="50000"/>
                      </a:schemeClr>
                    </a:solidFill>
                    <a:effectLst/>
                    <a:latin typeface="Arial" panose="020B0604020202020204" pitchFamily="34" charset="0"/>
                    <a:ea typeface="Times New Roman" panose="02020603050405020304" pitchFamily="18" charset="0"/>
                    <a:cs typeface="Arial" panose="020B0604020202020204" pitchFamily="34" charset="0"/>
                  </a:rPr>
                  <a:t>Sự tương tác trình duyệt ít thực tế hơn.</a:t>
                </a:r>
              </a:p>
              <a:p>
                <a:pPr lvl="0" algn="just">
                  <a:spcAft>
                    <a:spcPts val="800"/>
                  </a:spcAft>
                  <a:buSzPts val="1000"/>
                  <a:tabLst>
                    <a:tab pos="457200" algn="l"/>
                  </a:tabLst>
                </a:pPr>
                <a:r>
                  <a:rPr lang="en-US" sz="2200" b="1">
                    <a:solidFill>
                      <a:schemeClr val="accent5">
                        <a:lumMod val="50000"/>
                      </a:schemeClr>
                    </a:solidFill>
                    <a:effectLst/>
                    <a:latin typeface="Arial" panose="020B0604020202020204" pitchFamily="34" charset="0"/>
                    <a:ea typeface="Times New Roman" panose="02020603050405020304" pitchFamily="18" charset="0"/>
                    <a:cs typeface="Arial" panose="020B0604020202020204" pitchFamily="34" charset="0"/>
                  </a:rPr>
                  <a:t>💥 </a:t>
                </a:r>
                <a:r>
                  <a:rPr lang="vi-VN" sz="2200" b="1">
                    <a:solidFill>
                      <a:schemeClr val="accent5">
                        <a:lumMod val="50000"/>
                      </a:schemeClr>
                    </a:solidFill>
                    <a:effectLst/>
                    <a:latin typeface="Arial" panose="020B0604020202020204" pitchFamily="34" charset="0"/>
                    <a:ea typeface="Times New Roman" panose="02020603050405020304" pitchFamily="18" charset="0"/>
                    <a:cs typeface="Arial" panose="020B0604020202020204" pitchFamily="34" charset="0"/>
                  </a:rPr>
                  <a:t>Kết quả không phù hợp và sử dụng JavaScript.</a:t>
                </a:r>
              </a:p>
              <a:p>
                <a:pPr lvl="0" algn="just">
                  <a:spcAft>
                    <a:spcPts val="800"/>
                  </a:spcAft>
                  <a:buSzPts val="1000"/>
                  <a:tabLst>
                    <a:tab pos="457200" algn="l"/>
                  </a:tabLst>
                </a:pPr>
                <a:r>
                  <a:rPr lang="en-US" sz="2200" b="1">
                    <a:solidFill>
                      <a:schemeClr val="accent5">
                        <a:lumMod val="50000"/>
                      </a:schemeClr>
                    </a:solidFill>
                    <a:effectLst/>
                    <a:latin typeface="Arial" panose="020B0604020202020204" pitchFamily="34" charset="0"/>
                    <a:ea typeface="Times New Roman" panose="02020603050405020304" pitchFamily="18" charset="0"/>
                    <a:cs typeface="Arial" panose="020B0604020202020204" pitchFamily="34" charset="0"/>
                  </a:rPr>
                  <a:t>💥 </a:t>
                </a:r>
                <a:r>
                  <a:rPr lang="vi-VN" sz="2200" b="1">
                    <a:solidFill>
                      <a:schemeClr val="accent5">
                        <a:lumMod val="50000"/>
                      </a:schemeClr>
                    </a:solidFill>
                    <a:effectLst/>
                    <a:latin typeface="Arial" panose="020B0604020202020204" pitchFamily="34" charset="0"/>
                    <a:ea typeface="Times New Roman" panose="02020603050405020304" pitchFamily="18" charset="0"/>
                    <a:cs typeface="Arial" panose="020B0604020202020204" pitchFamily="34" charset="0"/>
                  </a:rPr>
                  <a:t>Thời gian thực thi chậm hơn WebDriver.</a:t>
                </a:r>
              </a:p>
            </p:txBody>
          </p:sp>
        </p:grpSp>
        <p:grpSp>
          <p:nvGrpSpPr>
            <p:cNvPr id="5" name="Group 4">
              <a:extLst>
                <a:ext uri="{FF2B5EF4-FFF2-40B4-BE49-F238E27FC236}">
                  <a16:creationId xmlns:a16="http://schemas.microsoft.com/office/drawing/2014/main" id="{E2A311FF-65FC-4F67-9422-69C82B8C9B1D}"/>
                </a:ext>
              </a:extLst>
            </p:cNvPr>
            <p:cNvGrpSpPr/>
            <p:nvPr/>
          </p:nvGrpSpPr>
          <p:grpSpPr>
            <a:xfrm>
              <a:off x="275515" y="1019626"/>
              <a:ext cx="3279815" cy="4818748"/>
              <a:chOff x="275515" y="1361076"/>
              <a:chExt cx="3279815" cy="4818748"/>
            </a:xfrm>
          </p:grpSpPr>
          <p:grpSp>
            <p:nvGrpSpPr>
              <p:cNvPr id="4" name="Group 3">
                <a:extLst>
                  <a:ext uri="{FF2B5EF4-FFF2-40B4-BE49-F238E27FC236}">
                    <a16:creationId xmlns:a16="http://schemas.microsoft.com/office/drawing/2014/main" id="{5B0776EC-96B9-4665-BA13-AABDDDF7B9C6}"/>
                  </a:ext>
                </a:extLst>
              </p:cNvPr>
              <p:cNvGrpSpPr/>
              <p:nvPr/>
            </p:nvGrpSpPr>
            <p:grpSpPr>
              <a:xfrm>
                <a:off x="1347033" y="1361076"/>
                <a:ext cx="2208297" cy="715651"/>
                <a:chOff x="2731376" y="1713740"/>
                <a:chExt cx="2208297" cy="715651"/>
              </a:xfrm>
            </p:grpSpPr>
            <p:sp>
              <p:nvSpPr>
                <p:cNvPr id="14" name="Rectangle 13">
                  <a:extLst>
                    <a:ext uri="{FF2B5EF4-FFF2-40B4-BE49-F238E27FC236}">
                      <a16:creationId xmlns:a16="http://schemas.microsoft.com/office/drawing/2014/main" id="{8FC06797-8097-4AF1-BEC4-1AAB0E30C38F}"/>
                    </a:ext>
                  </a:extLst>
                </p:cNvPr>
                <p:cNvSpPr/>
                <p:nvPr/>
              </p:nvSpPr>
              <p:spPr>
                <a:xfrm>
                  <a:off x="2731376" y="1781326"/>
                  <a:ext cx="2208297" cy="584775"/>
                </a:xfrm>
                <a:prstGeom prst="rect">
                  <a:avLst/>
                </a:prstGeom>
                <a:solidFill>
                  <a:srgbClr val="92D050"/>
                </a:solidFill>
              </p:spPr>
              <p:txBody>
                <a:bodyPr wrap="square" lIns="91440" tIns="45720" rIns="91440" bIns="45720">
                  <a:spAutoFit/>
                </a:bodyPr>
                <a:lstStyle/>
                <a:p>
                  <a:pPr algn="ctr"/>
                  <a:r>
                    <a:rPr lang="en-US" sz="3200" b="1" cap="none" spc="0">
                      <a:ln w="0"/>
                      <a:solidFill>
                        <a:schemeClr val="bg1"/>
                      </a:solidFill>
                      <a:latin typeface="Arial" panose="020B0604020202020204" pitchFamily="34" charset="0"/>
                      <a:cs typeface="Arial" panose="020B0604020202020204" pitchFamily="34" charset="0"/>
                    </a:rPr>
                    <a:t>Mạnh</a:t>
                  </a:r>
                  <a:endParaRPr lang="en-US" sz="4800" b="1" cap="none" spc="0">
                    <a:ln w="0"/>
                    <a:solidFill>
                      <a:schemeClr val="bg1"/>
                    </a:solidFill>
                    <a:latin typeface="Arial" panose="020B0604020202020204" pitchFamily="34" charset="0"/>
                    <a:cs typeface="Arial" panose="020B0604020202020204" pitchFamily="34" charset="0"/>
                  </a:endParaRPr>
                </a:p>
              </p:txBody>
            </p:sp>
            <p:sp>
              <p:nvSpPr>
                <p:cNvPr id="15" name="Rectangle 14">
                  <a:extLst>
                    <a:ext uri="{FF2B5EF4-FFF2-40B4-BE49-F238E27FC236}">
                      <a16:creationId xmlns:a16="http://schemas.microsoft.com/office/drawing/2014/main" id="{48349173-F215-4904-B297-359124106593}"/>
                    </a:ext>
                  </a:extLst>
                </p:cNvPr>
                <p:cNvSpPr/>
                <p:nvPr/>
              </p:nvSpPr>
              <p:spPr>
                <a:xfrm>
                  <a:off x="2794736" y="1713740"/>
                  <a:ext cx="1835322" cy="715651"/>
                </a:xfrm>
                <a:prstGeom prst="rect">
                  <a:avLst/>
                </a:prstGeom>
                <a:noFill/>
                <a:ln w="28575">
                  <a:solidFill>
                    <a:srgbClr val="00B050"/>
                  </a:solidFill>
                </a:ln>
              </p:spPr>
              <p:txBody>
                <a:bodyPr wrap="square" lIns="91440" tIns="45720" rIns="91440" bIns="45720">
                  <a:spAutoFit/>
                </a:bodyPr>
                <a:lstStyle/>
                <a:p>
                  <a:pPr algn="ctr"/>
                  <a:endParaRPr lang="en-US" sz="2000" b="1" cap="none" spc="0">
                    <a:ln w="0"/>
                    <a:solidFill>
                      <a:srgbClr val="40AA53"/>
                    </a:solidFill>
                    <a:latin typeface="Arial" panose="020B0604020202020204" pitchFamily="34" charset="0"/>
                    <a:cs typeface="Arial" panose="020B0604020202020204" pitchFamily="34" charset="0"/>
                  </a:endParaRPr>
                </a:p>
              </p:txBody>
            </p:sp>
          </p:grpSp>
          <p:grpSp>
            <p:nvGrpSpPr>
              <p:cNvPr id="7" name="Group 6">
                <a:extLst>
                  <a:ext uri="{FF2B5EF4-FFF2-40B4-BE49-F238E27FC236}">
                    <a16:creationId xmlns:a16="http://schemas.microsoft.com/office/drawing/2014/main" id="{617FC878-7B65-4099-8DB9-8382288C05A1}"/>
                  </a:ext>
                </a:extLst>
              </p:cNvPr>
              <p:cNvGrpSpPr/>
              <p:nvPr/>
            </p:nvGrpSpPr>
            <p:grpSpPr>
              <a:xfrm>
                <a:off x="1132785" y="5268370"/>
                <a:ext cx="2208297" cy="911454"/>
                <a:chOff x="7205245" y="1689946"/>
                <a:chExt cx="2208297" cy="911454"/>
              </a:xfrm>
            </p:grpSpPr>
            <p:sp>
              <p:nvSpPr>
                <p:cNvPr id="17" name="Rectangle 16">
                  <a:extLst>
                    <a:ext uri="{FF2B5EF4-FFF2-40B4-BE49-F238E27FC236}">
                      <a16:creationId xmlns:a16="http://schemas.microsoft.com/office/drawing/2014/main" id="{FBE2F610-D43F-4361-AFC3-A23A6AF0584C}"/>
                    </a:ext>
                  </a:extLst>
                </p:cNvPr>
                <p:cNvSpPr/>
                <p:nvPr/>
              </p:nvSpPr>
              <p:spPr>
                <a:xfrm>
                  <a:off x="7205245" y="1844616"/>
                  <a:ext cx="2208297" cy="584775"/>
                </a:xfrm>
                <a:prstGeom prst="rect">
                  <a:avLst/>
                </a:prstGeom>
                <a:solidFill>
                  <a:schemeClr val="accent2">
                    <a:lumMod val="60000"/>
                    <a:lumOff val="40000"/>
                  </a:schemeClr>
                </a:solidFill>
              </p:spPr>
              <p:txBody>
                <a:bodyPr wrap="square" lIns="91440" tIns="45720" rIns="91440" bIns="45720">
                  <a:spAutoFit/>
                </a:bodyPr>
                <a:lstStyle/>
                <a:p>
                  <a:pPr algn="ctr"/>
                  <a:r>
                    <a:rPr lang="en-US" sz="3200" b="1" cap="none" spc="0">
                      <a:ln w="0"/>
                      <a:solidFill>
                        <a:schemeClr val="accent5">
                          <a:lumMod val="75000"/>
                        </a:schemeClr>
                      </a:solidFill>
                      <a:latin typeface="Arial" panose="020B0604020202020204" pitchFamily="34" charset="0"/>
                      <a:cs typeface="Arial" panose="020B0604020202020204" pitchFamily="34" charset="0"/>
                    </a:rPr>
                    <a:t>Yếu</a:t>
                  </a:r>
                </a:p>
              </p:txBody>
            </p:sp>
            <p:sp>
              <p:nvSpPr>
                <p:cNvPr id="18" name="Rectangle 17">
                  <a:extLst>
                    <a:ext uri="{FF2B5EF4-FFF2-40B4-BE49-F238E27FC236}">
                      <a16:creationId xmlns:a16="http://schemas.microsoft.com/office/drawing/2014/main" id="{63D79812-26F3-47B1-A1C3-1E739EFC2DBA}"/>
                    </a:ext>
                  </a:extLst>
                </p:cNvPr>
                <p:cNvSpPr/>
                <p:nvPr/>
              </p:nvSpPr>
              <p:spPr>
                <a:xfrm>
                  <a:off x="7268605" y="1689946"/>
                  <a:ext cx="2026666" cy="911454"/>
                </a:xfrm>
                <a:prstGeom prst="rect">
                  <a:avLst/>
                </a:prstGeom>
                <a:noFill/>
                <a:ln w="28575">
                  <a:solidFill>
                    <a:srgbClr val="FFFF66"/>
                  </a:solidFill>
                </a:ln>
              </p:spPr>
              <p:txBody>
                <a:bodyPr wrap="square" lIns="91440" tIns="45720" rIns="91440" bIns="45720">
                  <a:spAutoFit/>
                </a:bodyPr>
                <a:lstStyle/>
                <a:p>
                  <a:pPr algn="ctr"/>
                  <a:endParaRPr lang="en-US" sz="2000" b="1" cap="none" spc="0">
                    <a:ln w="0"/>
                    <a:solidFill>
                      <a:srgbClr val="40AA53"/>
                    </a:solidFill>
                    <a:latin typeface="Arial" panose="020B0604020202020204" pitchFamily="34" charset="0"/>
                    <a:cs typeface="Arial" panose="020B0604020202020204" pitchFamily="34" charset="0"/>
                  </a:endParaRPr>
                </a:p>
              </p:txBody>
            </p:sp>
          </p:grpSp>
          <p:pic>
            <p:nvPicPr>
              <p:cNvPr id="2" name="Picture 1">
                <a:extLst>
                  <a:ext uri="{FF2B5EF4-FFF2-40B4-BE49-F238E27FC236}">
                    <a16:creationId xmlns:a16="http://schemas.microsoft.com/office/drawing/2014/main" id="{C46C9D9A-7132-47D1-AF65-A8C4C37B1C7A}"/>
                  </a:ext>
                </a:extLst>
              </p:cNvPr>
              <p:cNvPicPr>
                <a:picLocks noChangeAspect="1"/>
              </p:cNvPicPr>
              <p:nvPr/>
            </p:nvPicPr>
            <p:blipFill>
              <a:blip r:embed="rId2"/>
              <a:stretch>
                <a:fillRect/>
              </a:stretch>
            </p:blipFill>
            <p:spPr>
              <a:xfrm>
                <a:off x="275515" y="2526058"/>
                <a:ext cx="2586595" cy="2292982"/>
              </a:xfrm>
              <a:prstGeom prst="rect">
                <a:avLst/>
              </a:prstGeom>
            </p:spPr>
          </p:pic>
        </p:grpSp>
      </p:grpSp>
    </p:spTree>
    <p:extLst>
      <p:ext uri="{BB962C8B-B14F-4D97-AF65-F5344CB8AC3E}">
        <p14:creationId xmlns:p14="http://schemas.microsoft.com/office/powerpoint/2010/main" val="28000575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D3AB6282-0534-478C-B222-648273EC2E6F}"/>
              </a:ext>
            </a:extLst>
          </p:cNvPr>
          <p:cNvGrpSpPr/>
          <p:nvPr/>
        </p:nvGrpSpPr>
        <p:grpSpPr>
          <a:xfrm>
            <a:off x="7795065" y="935354"/>
            <a:ext cx="3975272" cy="4987292"/>
            <a:chOff x="7751523" y="1441364"/>
            <a:chExt cx="3975272" cy="4987292"/>
          </a:xfrm>
        </p:grpSpPr>
        <p:grpSp>
          <p:nvGrpSpPr>
            <p:cNvPr id="9" name="Group 8">
              <a:extLst>
                <a:ext uri="{FF2B5EF4-FFF2-40B4-BE49-F238E27FC236}">
                  <a16:creationId xmlns:a16="http://schemas.microsoft.com/office/drawing/2014/main" id="{E8FEFE69-1F60-45CC-A10C-68D6C030A673}"/>
                </a:ext>
              </a:extLst>
            </p:cNvPr>
            <p:cNvGrpSpPr/>
            <p:nvPr/>
          </p:nvGrpSpPr>
          <p:grpSpPr>
            <a:xfrm>
              <a:off x="7751523" y="1441364"/>
              <a:ext cx="3975272" cy="3975272"/>
              <a:chOff x="172984" y="1140211"/>
              <a:chExt cx="3975272" cy="3975272"/>
            </a:xfrm>
          </p:grpSpPr>
          <p:pic>
            <p:nvPicPr>
              <p:cNvPr id="6" name="Picture 5">
                <a:extLst>
                  <a:ext uri="{FF2B5EF4-FFF2-40B4-BE49-F238E27FC236}">
                    <a16:creationId xmlns:a16="http://schemas.microsoft.com/office/drawing/2014/main" id="{CF380147-B10F-46E0-AE80-8CDAB37E0F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1114" y="1247531"/>
                <a:ext cx="3599011" cy="3760631"/>
              </a:xfrm>
              <a:prstGeom prst="rect">
                <a:avLst/>
              </a:prstGeom>
            </p:spPr>
          </p:pic>
          <p:sp>
            <p:nvSpPr>
              <p:cNvPr id="2" name="Rectangle 1">
                <a:extLst>
                  <a:ext uri="{FF2B5EF4-FFF2-40B4-BE49-F238E27FC236}">
                    <a16:creationId xmlns:a16="http://schemas.microsoft.com/office/drawing/2014/main" id="{2BB71907-E3F1-4079-8109-7CFE0F598570}"/>
                  </a:ext>
                </a:extLst>
              </p:cNvPr>
              <p:cNvSpPr/>
              <p:nvPr/>
            </p:nvSpPr>
            <p:spPr>
              <a:xfrm>
                <a:off x="172984" y="1140211"/>
                <a:ext cx="3975272" cy="3975272"/>
              </a:xfrm>
              <a:prstGeom prst="rect">
                <a:avLst/>
              </a:prstGeom>
              <a:noFill/>
              <a:ln w="19050">
                <a:solidFill>
                  <a:srgbClr val="4EC1E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001"/>
              </a:p>
            </p:txBody>
          </p:sp>
        </p:grpSp>
        <p:grpSp>
          <p:nvGrpSpPr>
            <p:cNvPr id="3" name="Group 2">
              <a:extLst>
                <a:ext uri="{FF2B5EF4-FFF2-40B4-BE49-F238E27FC236}">
                  <a16:creationId xmlns:a16="http://schemas.microsoft.com/office/drawing/2014/main" id="{4B858B9A-3765-45B6-8C04-4AFAC9C8F225}"/>
                </a:ext>
              </a:extLst>
            </p:cNvPr>
            <p:cNvGrpSpPr/>
            <p:nvPr/>
          </p:nvGrpSpPr>
          <p:grpSpPr>
            <a:xfrm>
              <a:off x="8168623" y="5523956"/>
              <a:ext cx="3370041" cy="904700"/>
              <a:chOff x="7231373" y="1714511"/>
              <a:chExt cx="3599011" cy="966168"/>
            </a:xfrm>
          </p:grpSpPr>
          <p:sp>
            <p:nvSpPr>
              <p:cNvPr id="13" name="Rectangle 12">
                <a:extLst>
                  <a:ext uri="{FF2B5EF4-FFF2-40B4-BE49-F238E27FC236}">
                    <a16:creationId xmlns:a16="http://schemas.microsoft.com/office/drawing/2014/main" id="{36301768-2867-431A-BD92-AF30B1C868D9}"/>
                  </a:ext>
                </a:extLst>
              </p:cNvPr>
              <p:cNvSpPr/>
              <p:nvPr/>
            </p:nvSpPr>
            <p:spPr>
              <a:xfrm>
                <a:off x="7231373" y="1782097"/>
                <a:ext cx="3599011" cy="755982"/>
              </a:xfrm>
              <a:prstGeom prst="rect">
                <a:avLst/>
              </a:prstGeom>
              <a:solidFill>
                <a:schemeClr val="accent5">
                  <a:lumMod val="20000"/>
                  <a:lumOff val="80000"/>
                </a:schemeClr>
              </a:solidFill>
            </p:spPr>
            <p:txBody>
              <a:bodyPr wrap="square" lIns="91440" tIns="45720" rIns="91440" bIns="45720">
                <a:spAutoFit/>
              </a:bodyPr>
              <a:lstStyle/>
              <a:p>
                <a:pPr algn="ctr"/>
                <a:r>
                  <a:rPr lang="en-US" sz="4000" b="1" cap="none" spc="0">
                    <a:ln w="0"/>
                    <a:solidFill>
                      <a:schemeClr val="accent5">
                        <a:lumMod val="60000"/>
                        <a:lumOff val="40000"/>
                      </a:schemeClr>
                    </a:solidFill>
                    <a:latin typeface="Arial" panose="020B0604020202020204" pitchFamily="34" charset="0"/>
                    <a:cs typeface="Arial" panose="020B0604020202020204" pitchFamily="34" charset="0"/>
                  </a:rPr>
                  <a:t>Web Driver</a:t>
                </a:r>
              </a:p>
            </p:txBody>
          </p:sp>
          <p:sp>
            <p:nvSpPr>
              <p:cNvPr id="12" name="Rectangle 11">
                <a:extLst>
                  <a:ext uri="{FF2B5EF4-FFF2-40B4-BE49-F238E27FC236}">
                    <a16:creationId xmlns:a16="http://schemas.microsoft.com/office/drawing/2014/main" id="{EBFFFD2F-60A6-4B29-BAFD-25C4114F4E19}"/>
                  </a:ext>
                </a:extLst>
              </p:cNvPr>
              <p:cNvSpPr/>
              <p:nvPr/>
            </p:nvSpPr>
            <p:spPr>
              <a:xfrm>
                <a:off x="7294732" y="1714511"/>
                <a:ext cx="3416811" cy="966168"/>
              </a:xfrm>
              <a:prstGeom prst="rect">
                <a:avLst/>
              </a:prstGeom>
              <a:noFill/>
              <a:ln w="28575">
                <a:solidFill>
                  <a:schemeClr val="accent5">
                    <a:lumMod val="60000"/>
                    <a:lumOff val="40000"/>
                  </a:schemeClr>
                </a:solidFill>
              </a:ln>
            </p:spPr>
            <p:txBody>
              <a:bodyPr wrap="square" lIns="91440" tIns="45720" rIns="91440" bIns="45720">
                <a:spAutoFit/>
              </a:bodyPr>
              <a:lstStyle/>
              <a:p>
                <a:pPr algn="ctr"/>
                <a:endParaRPr lang="en-US" sz="2000" b="1" cap="none" spc="0">
                  <a:ln w="0"/>
                  <a:solidFill>
                    <a:srgbClr val="40AA53"/>
                  </a:solidFill>
                  <a:latin typeface="Arial" panose="020B0604020202020204" pitchFamily="34" charset="0"/>
                  <a:cs typeface="Arial" panose="020B0604020202020204" pitchFamily="34" charset="0"/>
                </a:endParaRPr>
              </a:p>
            </p:txBody>
          </p:sp>
        </p:grpSp>
      </p:grpSp>
      <p:grpSp>
        <p:nvGrpSpPr>
          <p:cNvPr id="10" name="Group 9">
            <a:extLst>
              <a:ext uri="{FF2B5EF4-FFF2-40B4-BE49-F238E27FC236}">
                <a16:creationId xmlns:a16="http://schemas.microsoft.com/office/drawing/2014/main" id="{28AAD42A-6236-4A18-8B1B-1719A304DE49}"/>
              </a:ext>
            </a:extLst>
          </p:cNvPr>
          <p:cNvGrpSpPr/>
          <p:nvPr/>
        </p:nvGrpSpPr>
        <p:grpSpPr>
          <a:xfrm>
            <a:off x="334576" y="757715"/>
            <a:ext cx="7140280" cy="5342571"/>
            <a:chOff x="291034" y="62564"/>
            <a:chExt cx="7140280" cy="5342571"/>
          </a:xfrm>
        </p:grpSpPr>
        <p:sp>
          <p:nvSpPr>
            <p:cNvPr id="5" name="TextBox 4">
              <a:extLst>
                <a:ext uri="{FF2B5EF4-FFF2-40B4-BE49-F238E27FC236}">
                  <a16:creationId xmlns:a16="http://schemas.microsoft.com/office/drawing/2014/main" id="{C3D38192-3344-449D-ACF5-8496E0BC7259}"/>
                </a:ext>
              </a:extLst>
            </p:cNvPr>
            <p:cNvSpPr txBox="1"/>
            <p:nvPr/>
          </p:nvSpPr>
          <p:spPr>
            <a:xfrm>
              <a:off x="291034" y="62564"/>
              <a:ext cx="7140280" cy="4616648"/>
            </a:xfrm>
            <a:prstGeom prst="rect">
              <a:avLst/>
            </a:prstGeom>
            <a:noFill/>
          </p:spPr>
          <p:txBody>
            <a:bodyPr wrap="square">
              <a:spAutoFit/>
            </a:bodyPr>
            <a:lstStyle/>
            <a:p>
              <a:pPr marL="30480" marR="30480" algn="just">
                <a:spcAft>
                  <a:spcPts val="1200"/>
                </a:spcAft>
              </a:pPr>
              <a:r>
                <a:rPr lang="en-US" sz="2400" dirty="0">
                  <a:solidFill>
                    <a:srgbClr val="002060"/>
                  </a:solidFill>
                  <a:effectLst/>
                  <a:latin typeface="Arial" panose="020B0604020202020204" pitchFamily="34" charset="0"/>
                  <a:ea typeface="Times New Roman" panose="02020603050405020304" pitchFamily="18" charset="0"/>
                  <a:cs typeface="Arial" panose="020B0604020202020204" pitchFamily="34" charset="0"/>
                </a:rPr>
                <a:t>📌</a:t>
              </a:r>
              <a:r>
                <a:rPr lang="vi-VN" sz="2400" dirty="0" err="1">
                  <a:solidFill>
                    <a:srgbClr val="002060"/>
                  </a:solidFill>
                  <a:effectLst/>
                  <a:latin typeface="Arial" panose="020B0604020202020204" pitchFamily="34" charset="0"/>
                  <a:ea typeface="Times New Roman" panose="02020603050405020304" pitchFamily="18" charset="0"/>
                  <a:cs typeface="Arial" panose="020B0604020202020204" pitchFamily="34" charset="0"/>
                </a:rPr>
                <a:t>WebDriver</a:t>
              </a:r>
              <a:r>
                <a:rPr lang="vi-VN" sz="2400" dirty="0">
                  <a:solidFill>
                    <a:srgbClr val="002060"/>
                  </a:solidFill>
                  <a:effectLst/>
                  <a:latin typeface="Arial" panose="020B0604020202020204" pitchFamily="34" charset="0"/>
                  <a:ea typeface="Times New Roman" panose="02020603050405020304" pitchFamily="18" charset="0"/>
                  <a:cs typeface="Arial" panose="020B0604020202020204" pitchFamily="34" charset="0"/>
                </a:rPr>
                <a:t> </a:t>
              </a:r>
              <a:r>
                <a:rPr lang="vi-VN" sz="2400" dirty="0" err="1">
                  <a:solidFill>
                    <a:srgbClr val="002060"/>
                  </a:solidFill>
                  <a:effectLst/>
                  <a:latin typeface="Arial" panose="020B0604020202020204" pitchFamily="34" charset="0"/>
                  <a:ea typeface="Times New Roman" panose="02020603050405020304" pitchFamily="18" charset="0"/>
                  <a:cs typeface="Arial" panose="020B0604020202020204" pitchFamily="34" charset="0"/>
                </a:rPr>
                <a:t>chứng</a:t>
              </a:r>
              <a:r>
                <a:rPr lang="vi-VN" sz="2400" dirty="0">
                  <a:solidFill>
                    <a:srgbClr val="002060"/>
                  </a:solidFill>
                  <a:effectLst/>
                  <a:latin typeface="Arial" panose="020B0604020202020204" pitchFamily="34" charset="0"/>
                  <a:ea typeface="Times New Roman" panose="02020603050405020304" pitchFamily="18" charset="0"/>
                  <a:cs typeface="Arial" panose="020B0604020202020204" pitchFamily="34" charset="0"/>
                </a:rPr>
                <a:t> </a:t>
              </a:r>
              <a:r>
                <a:rPr lang="vi-VN" sz="2400" dirty="0" err="1">
                  <a:solidFill>
                    <a:srgbClr val="002060"/>
                  </a:solidFill>
                  <a:effectLst/>
                  <a:latin typeface="Arial" panose="020B0604020202020204" pitchFamily="34" charset="0"/>
                  <a:ea typeface="Times New Roman" panose="02020603050405020304" pitchFamily="18" charset="0"/>
                  <a:cs typeface="Arial" panose="020B0604020202020204" pitchFamily="34" charset="0"/>
                </a:rPr>
                <a:t>tỏ</a:t>
              </a:r>
              <a:r>
                <a:rPr lang="vi-VN" sz="2400" dirty="0">
                  <a:solidFill>
                    <a:srgbClr val="002060"/>
                  </a:solidFill>
                  <a:effectLst/>
                  <a:latin typeface="Arial" panose="020B0604020202020204" pitchFamily="34" charset="0"/>
                  <a:ea typeface="Times New Roman" panose="02020603050405020304" pitchFamily="18" charset="0"/>
                  <a:cs typeface="Arial" panose="020B0604020202020204" pitchFamily="34" charset="0"/>
                </a:rPr>
                <a:t> </a:t>
              </a:r>
              <a:r>
                <a:rPr lang="vi-VN" sz="2400" dirty="0" err="1">
                  <a:solidFill>
                    <a:srgbClr val="002060"/>
                  </a:solidFill>
                  <a:effectLst/>
                  <a:latin typeface="Arial" panose="020B0604020202020204" pitchFamily="34" charset="0"/>
                  <a:ea typeface="Times New Roman" panose="02020603050405020304" pitchFamily="18" charset="0"/>
                  <a:cs typeface="Arial" panose="020B0604020202020204" pitchFamily="34" charset="0"/>
                </a:rPr>
                <a:t>rằng</a:t>
              </a:r>
              <a:r>
                <a:rPr lang="vi-VN" sz="2400" dirty="0">
                  <a:solidFill>
                    <a:srgbClr val="002060"/>
                  </a:solidFill>
                  <a:effectLst/>
                  <a:latin typeface="Arial" panose="020B0604020202020204" pitchFamily="34" charset="0"/>
                  <a:ea typeface="Times New Roman" panose="02020603050405020304" pitchFamily="18" charset="0"/>
                  <a:cs typeface="Arial" panose="020B0604020202020204" pitchFamily="34" charset="0"/>
                </a:rPr>
                <a:t> </a:t>
              </a:r>
              <a:r>
                <a:rPr lang="vi-VN" sz="2400" dirty="0" err="1">
                  <a:solidFill>
                    <a:srgbClr val="002060"/>
                  </a:solidFill>
                  <a:effectLst/>
                  <a:latin typeface="Arial" panose="020B0604020202020204" pitchFamily="34" charset="0"/>
                  <a:ea typeface="Times New Roman" panose="02020603050405020304" pitchFamily="18" charset="0"/>
                  <a:cs typeface="Arial" panose="020B0604020202020204" pitchFamily="34" charset="0"/>
                </a:rPr>
                <a:t>nó</a:t>
              </a:r>
              <a:r>
                <a:rPr lang="vi-VN" sz="2400" dirty="0">
                  <a:solidFill>
                    <a:srgbClr val="002060"/>
                  </a:solidFill>
                  <a:effectLst/>
                  <a:latin typeface="Arial" panose="020B0604020202020204" pitchFamily="34" charset="0"/>
                  <a:ea typeface="Times New Roman" panose="02020603050405020304" pitchFamily="18" charset="0"/>
                  <a:cs typeface="Arial" panose="020B0604020202020204" pitchFamily="34" charset="0"/>
                </a:rPr>
                <a:t> </a:t>
              </a:r>
              <a:r>
                <a:rPr lang="vi-VN" sz="2400" dirty="0" err="1">
                  <a:solidFill>
                    <a:srgbClr val="002060"/>
                  </a:solidFill>
                  <a:effectLst/>
                  <a:latin typeface="Arial" panose="020B0604020202020204" pitchFamily="34" charset="0"/>
                  <a:ea typeface="Times New Roman" panose="02020603050405020304" pitchFamily="18" charset="0"/>
                  <a:cs typeface="Arial" panose="020B0604020202020204" pitchFamily="34" charset="0"/>
                </a:rPr>
                <a:t>tốt</a:t>
              </a:r>
              <a:r>
                <a:rPr lang="vi-VN" sz="2400" dirty="0">
                  <a:solidFill>
                    <a:srgbClr val="002060"/>
                  </a:solidFill>
                  <a:effectLst/>
                  <a:latin typeface="Arial" panose="020B0604020202020204" pitchFamily="34" charset="0"/>
                  <a:ea typeface="Times New Roman" panose="02020603050405020304" pitchFamily="18" charset="0"/>
                  <a:cs typeface="Arial" panose="020B0604020202020204" pitchFamily="34" charset="0"/>
                </a:rPr>
                <a:t> hơn </a:t>
              </a:r>
              <a:r>
                <a:rPr lang="vi-VN" sz="2400" dirty="0" err="1">
                  <a:solidFill>
                    <a:srgbClr val="002060"/>
                  </a:solidFill>
                  <a:effectLst/>
                  <a:latin typeface="Arial" panose="020B0604020202020204" pitchFamily="34" charset="0"/>
                  <a:ea typeface="Times New Roman" panose="02020603050405020304" pitchFamily="18" charset="0"/>
                  <a:cs typeface="Arial" panose="020B0604020202020204" pitchFamily="34" charset="0"/>
                </a:rPr>
                <a:t>cả</a:t>
              </a:r>
              <a:r>
                <a:rPr lang="vi-VN" sz="2400" dirty="0">
                  <a:solidFill>
                    <a:srgbClr val="002060"/>
                  </a:solidFill>
                  <a:effectLst/>
                  <a:latin typeface="Arial" panose="020B0604020202020204" pitchFamily="34" charset="0"/>
                  <a:ea typeface="Times New Roman" panose="02020603050405020304" pitchFamily="18" charset="0"/>
                  <a:cs typeface="Arial" panose="020B0604020202020204" pitchFamily="34" charset="0"/>
                </a:rPr>
                <a:t> </a:t>
              </a:r>
              <a:r>
                <a:rPr lang="vi-VN" sz="2400" dirty="0" err="1">
                  <a:solidFill>
                    <a:srgbClr val="002060"/>
                  </a:solidFill>
                  <a:effectLst/>
                  <a:latin typeface="Arial" panose="020B0604020202020204" pitchFamily="34" charset="0"/>
                  <a:ea typeface="Times New Roman" panose="02020603050405020304" pitchFamily="18" charset="0"/>
                  <a:cs typeface="Arial" panose="020B0604020202020204" pitchFamily="34" charset="0"/>
                </a:rPr>
                <a:t>Selenium</a:t>
              </a:r>
              <a:r>
                <a:rPr lang="vi-VN" sz="2400" dirty="0">
                  <a:solidFill>
                    <a:srgbClr val="002060"/>
                  </a:solidFill>
                  <a:effectLst/>
                  <a:latin typeface="Arial" panose="020B0604020202020204" pitchFamily="34" charset="0"/>
                  <a:ea typeface="Times New Roman" panose="02020603050405020304" pitchFamily="18" charset="0"/>
                  <a:cs typeface="Arial" panose="020B0604020202020204" pitchFamily="34" charset="0"/>
                </a:rPr>
                <a:t> IDE </a:t>
              </a:r>
              <a:r>
                <a:rPr lang="vi-VN" sz="2400" dirty="0" err="1">
                  <a:solidFill>
                    <a:srgbClr val="002060"/>
                  </a:solidFill>
                  <a:effectLst/>
                  <a:latin typeface="Arial" panose="020B0604020202020204" pitchFamily="34" charset="0"/>
                  <a:ea typeface="Times New Roman" panose="02020603050405020304" pitchFamily="18" charset="0"/>
                  <a:cs typeface="Arial" panose="020B0604020202020204" pitchFamily="34" charset="0"/>
                </a:rPr>
                <a:t>và</a:t>
              </a:r>
              <a:r>
                <a:rPr lang="vi-VN" sz="2400" dirty="0">
                  <a:solidFill>
                    <a:srgbClr val="002060"/>
                  </a:solidFill>
                  <a:effectLst/>
                  <a:latin typeface="Arial" panose="020B0604020202020204" pitchFamily="34" charset="0"/>
                  <a:ea typeface="Times New Roman" panose="02020603050405020304" pitchFamily="18" charset="0"/>
                  <a:cs typeface="Arial" panose="020B0604020202020204" pitchFamily="34" charset="0"/>
                </a:rPr>
                <a:t> </a:t>
              </a:r>
              <a:r>
                <a:rPr lang="vi-VN" sz="2400" dirty="0" err="1">
                  <a:solidFill>
                    <a:srgbClr val="002060"/>
                  </a:solidFill>
                  <a:effectLst/>
                  <a:latin typeface="Arial" panose="020B0604020202020204" pitchFamily="34" charset="0"/>
                  <a:ea typeface="Times New Roman" panose="02020603050405020304" pitchFamily="18" charset="0"/>
                  <a:cs typeface="Arial" panose="020B0604020202020204" pitchFamily="34" charset="0"/>
                </a:rPr>
                <a:t>Selenium</a:t>
              </a:r>
              <a:r>
                <a:rPr lang="vi-VN" sz="2400" dirty="0">
                  <a:solidFill>
                    <a:srgbClr val="002060"/>
                  </a:solidFill>
                  <a:effectLst/>
                  <a:latin typeface="Arial" panose="020B0604020202020204" pitchFamily="34" charset="0"/>
                  <a:ea typeface="Times New Roman" panose="02020603050405020304" pitchFamily="18" charset="0"/>
                  <a:cs typeface="Arial" panose="020B0604020202020204" pitchFamily="34" charset="0"/>
                </a:rPr>
                <a:t> RC </a:t>
              </a:r>
              <a:r>
                <a:rPr lang="vi-VN" sz="2400" dirty="0" err="1">
                  <a:solidFill>
                    <a:srgbClr val="002060"/>
                  </a:solidFill>
                  <a:effectLst/>
                  <a:latin typeface="Arial" panose="020B0604020202020204" pitchFamily="34" charset="0"/>
                  <a:ea typeface="Times New Roman" panose="02020603050405020304" pitchFamily="18" charset="0"/>
                  <a:cs typeface="Arial" panose="020B0604020202020204" pitchFamily="34" charset="0"/>
                </a:rPr>
                <a:t>về</a:t>
              </a:r>
              <a:r>
                <a:rPr lang="vi-VN" sz="2400" dirty="0">
                  <a:solidFill>
                    <a:srgbClr val="002060"/>
                  </a:solidFill>
                  <a:effectLst/>
                  <a:latin typeface="Arial" panose="020B0604020202020204" pitchFamily="34" charset="0"/>
                  <a:ea typeface="Times New Roman" panose="02020603050405020304" pitchFamily="18" charset="0"/>
                  <a:cs typeface="Arial" panose="020B0604020202020204" pitchFamily="34" charset="0"/>
                </a:rPr>
                <a:t> </a:t>
              </a:r>
              <a:r>
                <a:rPr lang="vi-VN" sz="2400" dirty="0" err="1">
                  <a:solidFill>
                    <a:srgbClr val="002060"/>
                  </a:solidFill>
                  <a:effectLst/>
                  <a:latin typeface="Arial" panose="020B0604020202020204" pitchFamily="34" charset="0"/>
                  <a:ea typeface="Times New Roman" panose="02020603050405020304" pitchFamily="18" charset="0"/>
                  <a:cs typeface="Arial" panose="020B0604020202020204" pitchFamily="34" charset="0"/>
                </a:rPr>
                <a:t>nhiều</a:t>
              </a:r>
              <a:r>
                <a:rPr lang="vi-VN" sz="2400" dirty="0">
                  <a:solidFill>
                    <a:srgbClr val="002060"/>
                  </a:solidFill>
                  <a:effectLst/>
                  <a:latin typeface="Arial" panose="020B0604020202020204" pitchFamily="34" charset="0"/>
                  <a:ea typeface="Times New Roman" panose="02020603050405020304" pitchFamily="18" charset="0"/>
                  <a:cs typeface="Arial" panose="020B0604020202020204" pitchFamily="34" charset="0"/>
                </a:rPr>
                <a:t> </a:t>
              </a:r>
              <a:r>
                <a:rPr lang="vi-VN" sz="2400" dirty="0" err="1">
                  <a:solidFill>
                    <a:srgbClr val="002060"/>
                  </a:solidFill>
                  <a:effectLst/>
                  <a:latin typeface="Arial" panose="020B0604020202020204" pitchFamily="34" charset="0"/>
                  <a:ea typeface="Times New Roman" panose="02020603050405020304" pitchFamily="18" charset="0"/>
                  <a:cs typeface="Arial" panose="020B0604020202020204" pitchFamily="34" charset="0"/>
                </a:rPr>
                <a:t>mặt</a:t>
              </a:r>
              <a:r>
                <a:rPr lang="vi-VN" sz="2400" dirty="0">
                  <a:solidFill>
                    <a:srgbClr val="002060"/>
                  </a:solidFill>
                  <a:effectLst/>
                  <a:latin typeface="Arial" panose="020B0604020202020204" pitchFamily="34" charset="0"/>
                  <a:ea typeface="Times New Roman" panose="02020603050405020304" pitchFamily="18" charset="0"/>
                  <a:cs typeface="Arial" panose="020B0604020202020204" pitchFamily="34" charset="0"/>
                </a:rPr>
                <a:t>. </a:t>
              </a:r>
              <a:r>
                <a:rPr lang="vi-VN" sz="2400" dirty="0" err="1">
                  <a:solidFill>
                    <a:srgbClr val="002060"/>
                  </a:solidFill>
                  <a:effectLst/>
                  <a:latin typeface="Arial" panose="020B0604020202020204" pitchFamily="34" charset="0"/>
                  <a:ea typeface="Times New Roman" panose="02020603050405020304" pitchFamily="18" charset="0"/>
                  <a:cs typeface="Arial" panose="020B0604020202020204" pitchFamily="34" charset="0"/>
                </a:rPr>
                <a:t>Nó</a:t>
              </a:r>
              <a:r>
                <a:rPr lang="vi-VN" sz="2400" dirty="0">
                  <a:solidFill>
                    <a:srgbClr val="002060"/>
                  </a:solidFill>
                  <a:effectLst/>
                  <a:latin typeface="Arial" panose="020B0604020202020204" pitchFamily="34" charset="0"/>
                  <a:ea typeface="Times New Roman" panose="02020603050405020304" pitchFamily="18" charset="0"/>
                  <a:cs typeface="Arial" panose="020B0604020202020204" pitchFamily="34" charset="0"/>
                </a:rPr>
                <a:t> </a:t>
              </a:r>
              <a:r>
                <a:rPr lang="vi-VN" sz="2400" dirty="0" err="1">
                  <a:solidFill>
                    <a:srgbClr val="002060"/>
                  </a:solidFill>
                  <a:effectLst/>
                  <a:latin typeface="Arial" panose="020B0604020202020204" pitchFamily="34" charset="0"/>
                  <a:ea typeface="Times New Roman" panose="02020603050405020304" pitchFamily="18" charset="0"/>
                  <a:cs typeface="Arial" panose="020B0604020202020204" pitchFamily="34" charset="0"/>
                </a:rPr>
                <a:t>thực</a:t>
              </a:r>
              <a:r>
                <a:rPr lang="vi-VN" sz="2400" dirty="0">
                  <a:solidFill>
                    <a:srgbClr val="002060"/>
                  </a:solidFill>
                  <a:effectLst/>
                  <a:latin typeface="Arial" panose="020B0604020202020204" pitchFamily="34" charset="0"/>
                  <a:ea typeface="Times New Roman" panose="02020603050405020304" pitchFamily="18" charset="0"/>
                  <a:cs typeface="Arial" panose="020B0604020202020204" pitchFamily="34" charset="0"/>
                </a:rPr>
                <a:t> </a:t>
              </a:r>
              <a:r>
                <a:rPr lang="vi-VN" sz="2400" dirty="0" err="1">
                  <a:solidFill>
                    <a:srgbClr val="002060"/>
                  </a:solidFill>
                  <a:effectLst/>
                  <a:latin typeface="Arial" panose="020B0604020202020204" pitchFamily="34" charset="0"/>
                  <a:ea typeface="Times New Roman" panose="02020603050405020304" pitchFamily="18" charset="0"/>
                  <a:cs typeface="Arial" panose="020B0604020202020204" pitchFamily="34" charset="0"/>
                </a:rPr>
                <a:t>hiện</a:t>
              </a:r>
              <a:r>
                <a:rPr lang="vi-VN" sz="2400" dirty="0">
                  <a:solidFill>
                    <a:srgbClr val="002060"/>
                  </a:solidFill>
                  <a:effectLst/>
                  <a:latin typeface="Arial" panose="020B0604020202020204" pitchFamily="34" charset="0"/>
                  <a:ea typeface="Times New Roman" panose="02020603050405020304" pitchFamily="18" charset="0"/>
                  <a:cs typeface="Arial" panose="020B0604020202020204" pitchFamily="34" charset="0"/>
                </a:rPr>
                <a:t> </a:t>
              </a:r>
              <a:r>
                <a:rPr lang="vi-VN" sz="2400" dirty="0" err="1">
                  <a:solidFill>
                    <a:srgbClr val="002060"/>
                  </a:solidFill>
                  <a:effectLst/>
                  <a:latin typeface="Arial" panose="020B0604020202020204" pitchFamily="34" charset="0"/>
                  <a:ea typeface="Times New Roman" panose="02020603050405020304" pitchFamily="18" charset="0"/>
                  <a:cs typeface="Arial" panose="020B0604020202020204" pitchFamily="34" charset="0"/>
                </a:rPr>
                <a:t>một</a:t>
              </a:r>
              <a:r>
                <a:rPr lang="vi-VN" sz="2400" dirty="0">
                  <a:solidFill>
                    <a:srgbClr val="002060"/>
                  </a:solidFill>
                  <a:effectLst/>
                  <a:latin typeface="Arial" panose="020B0604020202020204" pitchFamily="34" charset="0"/>
                  <a:ea typeface="Times New Roman" panose="02020603050405020304" pitchFamily="18" charset="0"/>
                  <a:cs typeface="Arial" panose="020B0604020202020204" pitchFamily="34" charset="0"/>
                </a:rPr>
                <a:t> </a:t>
              </a:r>
              <a:r>
                <a:rPr lang="vi-VN" sz="2400" dirty="0" err="1">
                  <a:solidFill>
                    <a:srgbClr val="002060"/>
                  </a:solidFill>
                  <a:effectLst/>
                  <a:latin typeface="Arial" panose="020B0604020202020204" pitchFamily="34" charset="0"/>
                  <a:ea typeface="Times New Roman" panose="02020603050405020304" pitchFamily="18" charset="0"/>
                  <a:cs typeface="Arial" panose="020B0604020202020204" pitchFamily="34" charset="0"/>
                </a:rPr>
                <a:t>cách</a:t>
              </a:r>
              <a:r>
                <a:rPr lang="vi-VN" sz="2400" dirty="0">
                  <a:solidFill>
                    <a:srgbClr val="002060"/>
                  </a:solidFill>
                  <a:effectLst/>
                  <a:latin typeface="Arial" panose="020B0604020202020204" pitchFamily="34" charset="0"/>
                  <a:ea typeface="Times New Roman" panose="02020603050405020304" pitchFamily="18" charset="0"/>
                  <a:cs typeface="Arial" panose="020B0604020202020204" pitchFamily="34" charset="0"/>
                </a:rPr>
                <a:t> </a:t>
              </a:r>
              <a:r>
                <a:rPr lang="vi-VN" sz="2400" dirty="0" err="1">
                  <a:solidFill>
                    <a:srgbClr val="002060"/>
                  </a:solidFill>
                  <a:effectLst/>
                  <a:latin typeface="Arial" panose="020B0604020202020204" pitchFamily="34" charset="0"/>
                  <a:ea typeface="Times New Roman" panose="02020603050405020304" pitchFamily="18" charset="0"/>
                  <a:cs typeface="Arial" panose="020B0604020202020204" pitchFamily="34" charset="0"/>
                </a:rPr>
                <a:t>hiện</a:t>
              </a:r>
              <a:r>
                <a:rPr lang="vi-VN" sz="2400" dirty="0">
                  <a:solidFill>
                    <a:srgbClr val="002060"/>
                  </a:solidFill>
                  <a:effectLst/>
                  <a:latin typeface="Arial" panose="020B0604020202020204" pitchFamily="34" charset="0"/>
                  <a:ea typeface="Times New Roman" panose="02020603050405020304" pitchFamily="18" charset="0"/>
                  <a:cs typeface="Arial" panose="020B0604020202020204" pitchFamily="34" charset="0"/>
                </a:rPr>
                <a:t> </a:t>
              </a:r>
              <a:r>
                <a:rPr lang="vi-VN" sz="2400" dirty="0" err="1">
                  <a:solidFill>
                    <a:srgbClr val="002060"/>
                  </a:solidFill>
                  <a:effectLst/>
                  <a:latin typeface="Arial" panose="020B0604020202020204" pitchFamily="34" charset="0"/>
                  <a:ea typeface="Times New Roman" panose="02020603050405020304" pitchFamily="18" charset="0"/>
                  <a:cs typeface="Arial" panose="020B0604020202020204" pitchFamily="34" charset="0"/>
                </a:rPr>
                <a:t>đại</a:t>
              </a:r>
              <a:r>
                <a:rPr lang="vi-VN" sz="2400" dirty="0">
                  <a:solidFill>
                    <a:srgbClr val="002060"/>
                  </a:solidFill>
                  <a:effectLst/>
                  <a:latin typeface="Arial" panose="020B0604020202020204" pitchFamily="34" charset="0"/>
                  <a:ea typeface="Times New Roman" panose="02020603050405020304" pitchFamily="18" charset="0"/>
                  <a:cs typeface="Arial" panose="020B0604020202020204" pitchFamily="34" charset="0"/>
                </a:rPr>
                <a:t> </a:t>
              </a:r>
              <a:r>
                <a:rPr lang="vi-VN" sz="2400" dirty="0" err="1">
                  <a:solidFill>
                    <a:srgbClr val="002060"/>
                  </a:solidFill>
                  <a:effectLst/>
                  <a:latin typeface="Arial" panose="020B0604020202020204" pitchFamily="34" charset="0"/>
                  <a:ea typeface="Times New Roman" panose="02020603050405020304" pitchFamily="18" charset="0"/>
                  <a:cs typeface="Arial" panose="020B0604020202020204" pitchFamily="34" charset="0"/>
                </a:rPr>
                <a:t>và</a:t>
              </a:r>
              <a:r>
                <a:rPr lang="vi-VN" sz="2400" dirty="0">
                  <a:solidFill>
                    <a:srgbClr val="002060"/>
                  </a:solidFill>
                  <a:effectLst/>
                  <a:latin typeface="Arial" panose="020B0604020202020204" pitchFamily="34" charset="0"/>
                  <a:ea typeface="Times New Roman" panose="02020603050405020304" pitchFamily="18" charset="0"/>
                  <a:cs typeface="Arial" panose="020B0604020202020204" pitchFamily="34" charset="0"/>
                </a:rPr>
                <a:t> </a:t>
              </a:r>
              <a:r>
                <a:rPr lang="vi-VN" sz="2400" dirty="0" err="1">
                  <a:solidFill>
                    <a:srgbClr val="002060"/>
                  </a:solidFill>
                  <a:effectLst/>
                  <a:latin typeface="Arial" panose="020B0604020202020204" pitchFamily="34" charset="0"/>
                  <a:ea typeface="Times New Roman" panose="02020603050405020304" pitchFamily="18" charset="0"/>
                  <a:cs typeface="Arial" panose="020B0604020202020204" pitchFamily="34" charset="0"/>
                </a:rPr>
                <a:t>ổn</a:t>
              </a:r>
              <a:r>
                <a:rPr lang="vi-VN" sz="2400" dirty="0">
                  <a:solidFill>
                    <a:srgbClr val="002060"/>
                  </a:solidFill>
                  <a:effectLst/>
                  <a:latin typeface="Arial" panose="020B0604020202020204" pitchFamily="34" charset="0"/>
                  <a:ea typeface="Times New Roman" panose="02020603050405020304" pitchFamily="18" charset="0"/>
                  <a:cs typeface="Arial" panose="020B0604020202020204" pitchFamily="34" charset="0"/>
                </a:rPr>
                <a:t> </a:t>
              </a:r>
              <a:r>
                <a:rPr lang="vi-VN" sz="2400" dirty="0" err="1">
                  <a:solidFill>
                    <a:srgbClr val="002060"/>
                  </a:solidFill>
                  <a:effectLst/>
                  <a:latin typeface="Arial" panose="020B0604020202020204" pitchFamily="34" charset="0"/>
                  <a:ea typeface="Times New Roman" panose="02020603050405020304" pitchFamily="18" charset="0"/>
                  <a:cs typeface="Arial" panose="020B0604020202020204" pitchFamily="34" charset="0"/>
                </a:rPr>
                <a:t>định</a:t>
              </a:r>
              <a:r>
                <a:rPr lang="vi-VN" sz="2400" dirty="0">
                  <a:solidFill>
                    <a:srgbClr val="002060"/>
                  </a:solidFill>
                  <a:effectLst/>
                  <a:latin typeface="Arial" panose="020B0604020202020204" pitchFamily="34" charset="0"/>
                  <a:ea typeface="Times New Roman" panose="02020603050405020304" pitchFamily="18" charset="0"/>
                  <a:cs typeface="Arial" panose="020B0604020202020204" pitchFamily="34" charset="0"/>
                </a:rPr>
                <a:t> hơn trong </a:t>
              </a:r>
              <a:r>
                <a:rPr lang="vi-VN" sz="2400" dirty="0" err="1">
                  <a:solidFill>
                    <a:srgbClr val="002060"/>
                  </a:solidFill>
                  <a:effectLst/>
                  <a:latin typeface="Arial" panose="020B0604020202020204" pitchFamily="34" charset="0"/>
                  <a:ea typeface="Times New Roman" panose="02020603050405020304" pitchFamily="18" charset="0"/>
                  <a:cs typeface="Arial" panose="020B0604020202020204" pitchFamily="34" charset="0"/>
                </a:rPr>
                <a:t>tự</a:t>
              </a:r>
              <a:r>
                <a:rPr lang="vi-VN" sz="2400" dirty="0">
                  <a:solidFill>
                    <a:srgbClr val="002060"/>
                  </a:solidFill>
                  <a:effectLst/>
                  <a:latin typeface="Arial" panose="020B0604020202020204" pitchFamily="34" charset="0"/>
                  <a:ea typeface="Times New Roman" panose="02020603050405020304" pitchFamily="18" charset="0"/>
                  <a:cs typeface="Arial" panose="020B0604020202020204" pitchFamily="34" charset="0"/>
                </a:rPr>
                <a:t> </a:t>
              </a:r>
              <a:r>
                <a:rPr lang="vi-VN" sz="2400" dirty="0" err="1">
                  <a:solidFill>
                    <a:srgbClr val="002060"/>
                  </a:solidFill>
                  <a:effectLst/>
                  <a:latin typeface="Arial" panose="020B0604020202020204" pitchFamily="34" charset="0"/>
                  <a:ea typeface="Times New Roman" panose="02020603050405020304" pitchFamily="18" charset="0"/>
                  <a:cs typeface="Arial" panose="020B0604020202020204" pitchFamily="34" charset="0"/>
                </a:rPr>
                <a:t>động</a:t>
              </a:r>
              <a:r>
                <a:rPr lang="vi-VN" sz="2400" dirty="0">
                  <a:solidFill>
                    <a:srgbClr val="002060"/>
                  </a:solidFill>
                  <a:effectLst/>
                  <a:latin typeface="Arial" panose="020B0604020202020204" pitchFamily="34" charset="0"/>
                  <a:ea typeface="Times New Roman" panose="02020603050405020304" pitchFamily="18" charset="0"/>
                  <a:cs typeface="Arial" panose="020B0604020202020204" pitchFamily="34" charset="0"/>
                </a:rPr>
                <a:t> </a:t>
              </a:r>
              <a:r>
                <a:rPr lang="vi-VN" sz="2400" dirty="0" err="1">
                  <a:solidFill>
                    <a:srgbClr val="002060"/>
                  </a:solidFill>
                  <a:effectLst/>
                  <a:latin typeface="Arial" panose="020B0604020202020204" pitchFamily="34" charset="0"/>
                  <a:ea typeface="Times New Roman" panose="02020603050405020304" pitchFamily="18" charset="0"/>
                  <a:cs typeface="Arial" panose="020B0604020202020204" pitchFamily="34" charset="0"/>
                </a:rPr>
                <a:t>hoá</a:t>
              </a:r>
              <a:r>
                <a:rPr lang="vi-VN" sz="2400" dirty="0">
                  <a:solidFill>
                    <a:srgbClr val="002060"/>
                  </a:solidFill>
                  <a:effectLst/>
                  <a:latin typeface="Arial" panose="020B0604020202020204" pitchFamily="34" charset="0"/>
                  <a:ea typeface="Times New Roman" panose="02020603050405020304" pitchFamily="18" charset="0"/>
                  <a:cs typeface="Arial" panose="020B0604020202020204" pitchFamily="34" charset="0"/>
                </a:rPr>
                <a:t> </a:t>
              </a:r>
              <a:r>
                <a:rPr lang="vi-VN" sz="2400" dirty="0" err="1">
                  <a:solidFill>
                    <a:srgbClr val="002060"/>
                  </a:solidFill>
                  <a:effectLst/>
                  <a:latin typeface="Arial" panose="020B0604020202020204" pitchFamily="34" charset="0"/>
                  <a:ea typeface="Times New Roman" panose="02020603050405020304" pitchFamily="18" charset="0"/>
                  <a:cs typeface="Arial" panose="020B0604020202020204" pitchFamily="34" charset="0"/>
                </a:rPr>
                <a:t>các</a:t>
              </a:r>
              <a:r>
                <a:rPr lang="vi-VN" sz="2400" dirty="0">
                  <a:solidFill>
                    <a:srgbClr val="002060"/>
                  </a:solidFill>
                  <a:effectLst/>
                  <a:latin typeface="Arial" panose="020B0604020202020204" pitchFamily="34" charset="0"/>
                  <a:ea typeface="Times New Roman" panose="02020603050405020304" pitchFamily="18" charset="0"/>
                  <a:cs typeface="Arial" panose="020B0604020202020204" pitchFamily="34" charset="0"/>
                </a:rPr>
                <a:t> </a:t>
              </a:r>
              <a:r>
                <a:rPr lang="vi-VN" sz="2400" dirty="0" err="1">
                  <a:solidFill>
                    <a:srgbClr val="002060"/>
                  </a:solidFill>
                  <a:effectLst/>
                  <a:latin typeface="Arial" panose="020B0604020202020204" pitchFamily="34" charset="0"/>
                  <a:ea typeface="Times New Roman" panose="02020603050405020304" pitchFamily="18" charset="0"/>
                  <a:cs typeface="Arial" panose="020B0604020202020204" pitchFamily="34" charset="0"/>
                </a:rPr>
                <a:t>hành</a:t>
              </a:r>
              <a:r>
                <a:rPr lang="vi-VN" sz="2400" dirty="0">
                  <a:solidFill>
                    <a:srgbClr val="002060"/>
                  </a:solidFill>
                  <a:effectLst/>
                  <a:latin typeface="Arial" panose="020B0604020202020204" pitchFamily="34" charset="0"/>
                  <a:ea typeface="Times New Roman" panose="02020603050405020304" pitchFamily="18" charset="0"/>
                  <a:cs typeface="Arial" panose="020B0604020202020204" pitchFamily="34" charset="0"/>
                </a:rPr>
                <a:t> </a:t>
              </a:r>
              <a:r>
                <a:rPr lang="vi-VN" sz="2400" dirty="0" err="1">
                  <a:solidFill>
                    <a:srgbClr val="002060"/>
                  </a:solidFill>
                  <a:effectLst/>
                  <a:latin typeface="Arial" panose="020B0604020202020204" pitchFamily="34" charset="0"/>
                  <a:ea typeface="Times New Roman" panose="02020603050405020304" pitchFamily="18" charset="0"/>
                  <a:cs typeface="Arial" panose="020B0604020202020204" pitchFamily="34" charset="0"/>
                </a:rPr>
                <a:t>động</a:t>
              </a:r>
              <a:r>
                <a:rPr lang="vi-VN" sz="2400" dirty="0">
                  <a:solidFill>
                    <a:srgbClr val="002060"/>
                  </a:solidFill>
                  <a:effectLst/>
                  <a:latin typeface="Arial" panose="020B0604020202020204" pitchFamily="34" charset="0"/>
                  <a:ea typeface="Times New Roman" panose="02020603050405020304" pitchFamily="18" charset="0"/>
                  <a:cs typeface="Arial" panose="020B0604020202020204" pitchFamily="34" charset="0"/>
                </a:rPr>
                <a:t> </a:t>
              </a:r>
              <a:r>
                <a:rPr lang="vi-VN" sz="2400" dirty="0" err="1">
                  <a:solidFill>
                    <a:srgbClr val="002060"/>
                  </a:solidFill>
                  <a:effectLst/>
                  <a:latin typeface="Arial" panose="020B0604020202020204" pitchFamily="34" charset="0"/>
                  <a:ea typeface="Times New Roman" panose="02020603050405020304" pitchFamily="18" charset="0"/>
                  <a:cs typeface="Arial" panose="020B0604020202020204" pitchFamily="34" charset="0"/>
                </a:rPr>
                <a:t>của</a:t>
              </a:r>
              <a:r>
                <a:rPr lang="vi-VN" sz="2400" dirty="0">
                  <a:solidFill>
                    <a:srgbClr val="002060"/>
                  </a:solidFill>
                  <a:effectLst/>
                  <a:latin typeface="Arial" panose="020B0604020202020204" pitchFamily="34" charset="0"/>
                  <a:ea typeface="Times New Roman" panose="02020603050405020304" pitchFamily="18" charset="0"/>
                  <a:cs typeface="Arial" panose="020B0604020202020204" pitchFamily="34" charset="0"/>
                </a:rPr>
                <a:t> </a:t>
              </a:r>
              <a:r>
                <a:rPr lang="vi-VN" sz="2400" dirty="0" err="1">
                  <a:solidFill>
                    <a:srgbClr val="002060"/>
                  </a:solidFill>
                  <a:effectLst/>
                  <a:latin typeface="Arial" panose="020B0604020202020204" pitchFamily="34" charset="0"/>
                  <a:ea typeface="Times New Roman" panose="02020603050405020304" pitchFamily="18" charset="0"/>
                  <a:cs typeface="Arial" panose="020B0604020202020204" pitchFamily="34" charset="0"/>
                </a:rPr>
                <a:t>trình</a:t>
              </a:r>
              <a:r>
                <a:rPr lang="vi-VN" sz="2400" dirty="0">
                  <a:solidFill>
                    <a:srgbClr val="002060"/>
                  </a:solidFill>
                  <a:effectLst/>
                  <a:latin typeface="Arial" panose="020B0604020202020204" pitchFamily="34" charset="0"/>
                  <a:ea typeface="Times New Roman" panose="02020603050405020304" pitchFamily="18" charset="0"/>
                  <a:cs typeface="Arial" panose="020B0604020202020204" pitchFamily="34" charset="0"/>
                </a:rPr>
                <a:t> </a:t>
              </a:r>
              <a:r>
                <a:rPr lang="vi-VN" sz="2400" dirty="0" err="1">
                  <a:solidFill>
                    <a:srgbClr val="002060"/>
                  </a:solidFill>
                  <a:effectLst/>
                  <a:latin typeface="Arial" panose="020B0604020202020204" pitchFamily="34" charset="0"/>
                  <a:ea typeface="Times New Roman" panose="02020603050405020304" pitchFamily="18" charset="0"/>
                  <a:cs typeface="Arial" panose="020B0604020202020204" pitchFamily="34" charset="0"/>
                </a:rPr>
                <a:t>duyệt</a:t>
              </a:r>
              <a:r>
                <a:rPr lang="vi-VN" sz="2400" dirty="0">
                  <a:solidFill>
                    <a:srgbClr val="002060"/>
                  </a:solidFill>
                  <a:effectLst/>
                  <a:latin typeface="Arial" panose="020B0604020202020204" pitchFamily="34" charset="0"/>
                  <a:ea typeface="Times New Roman" panose="02020603050405020304" pitchFamily="18" charset="0"/>
                  <a:cs typeface="Arial" panose="020B0604020202020204" pitchFamily="34" charset="0"/>
                </a:rPr>
                <a:t>.</a:t>
              </a:r>
              <a:endParaRPr lang="en-US" sz="2400" dirty="0">
                <a:solidFill>
                  <a:srgbClr val="002060"/>
                </a:solidFill>
                <a:effectLst/>
                <a:latin typeface="Arial" panose="020B0604020202020204" pitchFamily="34" charset="0"/>
                <a:ea typeface="Times New Roman" panose="02020603050405020304" pitchFamily="18" charset="0"/>
                <a:cs typeface="Arial" panose="020B0604020202020204" pitchFamily="34" charset="0"/>
              </a:endParaRPr>
            </a:p>
            <a:p>
              <a:pPr marL="30480" marR="30480" algn="just">
                <a:spcAft>
                  <a:spcPts val="1200"/>
                </a:spcAft>
              </a:pPr>
              <a:r>
                <a:rPr lang="en-US" sz="2400" dirty="0">
                  <a:solidFill>
                    <a:srgbClr val="002060"/>
                  </a:solidFill>
                  <a:effectLst/>
                  <a:latin typeface="Arial" panose="020B0604020202020204" pitchFamily="34" charset="0"/>
                  <a:ea typeface="Times New Roman" panose="02020603050405020304" pitchFamily="18" charset="0"/>
                  <a:cs typeface="Arial" panose="020B0604020202020204" pitchFamily="34" charset="0"/>
                </a:rPr>
                <a:t>📌 </a:t>
              </a:r>
              <a:r>
                <a:rPr lang="vi-VN" sz="2400" dirty="0" err="1">
                  <a:solidFill>
                    <a:srgbClr val="002060"/>
                  </a:solidFill>
                  <a:effectLst/>
                  <a:latin typeface="Arial" panose="020B0604020202020204" pitchFamily="34" charset="0"/>
                  <a:ea typeface="Times New Roman" panose="02020603050405020304" pitchFamily="18" charset="0"/>
                  <a:cs typeface="Arial" panose="020B0604020202020204" pitchFamily="34" charset="0"/>
                </a:rPr>
                <a:t>WebDriver</a:t>
              </a:r>
              <a:r>
                <a:rPr lang="vi-VN" sz="2400" dirty="0">
                  <a:solidFill>
                    <a:srgbClr val="002060"/>
                  </a:solidFill>
                  <a:effectLst/>
                  <a:latin typeface="Arial" panose="020B0604020202020204" pitchFamily="34" charset="0"/>
                  <a:ea typeface="Times New Roman" panose="02020603050405020304" pitchFamily="18" charset="0"/>
                  <a:cs typeface="Arial" panose="020B0604020202020204" pitchFamily="34" charset="0"/>
                </a:rPr>
                <a:t>, không </a:t>
              </a:r>
              <a:r>
                <a:rPr lang="vi-VN" sz="2400" dirty="0" err="1">
                  <a:solidFill>
                    <a:srgbClr val="002060"/>
                  </a:solidFill>
                  <a:effectLst/>
                  <a:latin typeface="Arial" panose="020B0604020202020204" pitchFamily="34" charset="0"/>
                  <a:ea typeface="Times New Roman" panose="02020603050405020304" pitchFamily="18" charset="0"/>
                  <a:cs typeface="Arial" panose="020B0604020202020204" pitchFamily="34" charset="0"/>
                </a:rPr>
                <a:t>giống</a:t>
              </a:r>
              <a:r>
                <a:rPr lang="vi-VN" sz="2400" dirty="0">
                  <a:solidFill>
                    <a:srgbClr val="002060"/>
                  </a:solidFill>
                  <a:effectLst/>
                  <a:latin typeface="Arial" panose="020B0604020202020204" pitchFamily="34" charset="0"/>
                  <a:ea typeface="Times New Roman" panose="02020603050405020304" pitchFamily="18" charset="0"/>
                  <a:cs typeface="Arial" panose="020B0604020202020204" pitchFamily="34" charset="0"/>
                </a:rPr>
                <a:t> như </a:t>
              </a:r>
              <a:r>
                <a:rPr lang="vi-VN" sz="2400" dirty="0" err="1">
                  <a:solidFill>
                    <a:srgbClr val="002060"/>
                  </a:solidFill>
                  <a:effectLst/>
                  <a:latin typeface="Arial" panose="020B0604020202020204" pitchFamily="34" charset="0"/>
                  <a:ea typeface="Times New Roman" panose="02020603050405020304" pitchFamily="18" charset="0"/>
                  <a:cs typeface="Arial" panose="020B0604020202020204" pitchFamily="34" charset="0"/>
                </a:rPr>
                <a:t>Selenium</a:t>
              </a:r>
              <a:r>
                <a:rPr lang="vi-VN" sz="2400" dirty="0">
                  <a:solidFill>
                    <a:srgbClr val="002060"/>
                  </a:solidFill>
                  <a:effectLst/>
                  <a:latin typeface="Arial" panose="020B0604020202020204" pitchFamily="34" charset="0"/>
                  <a:ea typeface="Times New Roman" panose="02020603050405020304" pitchFamily="18" charset="0"/>
                  <a:cs typeface="Arial" panose="020B0604020202020204" pitchFamily="34" charset="0"/>
                </a:rPr>
                <a:t> RC, không </a:t>
              </a:r>
              <a:r>
                <a:rPr lang="vi-VN" sz="2400" dirty="0" err="1">
                  <a:solidFill>
                    <a:srgbClr val="002060"/>
                  </a:solidFill>
                  <a:effectLst/>
                  <a:latin typeface="Arial" panose="020B0604020202020204" pitchFamily="34" charset="0"/>
                  <a:ea typeface="Times New Roman" panose="02020603050405020304" pitchFamily="18" charset="0"/>
                  <a:cs typeface="Arial" panose="020B0604020202020204" pitchFamily="34" charset="0"/>
                </a:rPr>
                <a:t>dựa</a:t>
              </a:r>
              <a:r>
                <a:rPr lang="vi-VN" sz="2400" dirty="0">
                  <a:solidFill>
                    <a:srgbClr val="002060"/>
                  </a:solidFill>
                  <a:effectLst/>
                  <a:latin typeface="Arial" panose="020B0604020202020204" pitchFamily="34" charset="0"/>
                  <a:ea typeface="Times New Roman" panose="02020603050405020304" pitchFamily="18" charset="0"/>
                  <a:cs typeface="Arial" panose="020B0604020202020204" pitchFamily="34" charset="0"/>
                </a:rPr>
                <a:t> </a:t>
              </a:r>
              <a:r>
                <a:rPr lang="vi-VN" sz="2400" dirty="0" err="1">
                  <a:solidFill>
                    <a:srgbClr val="002060"/>
                  </a:solidFill>
                  <a:effectLst/>
                  <a:latin typeface="Arial" panose="020B0604020202020204" pitchFamily="34" charset="0"/>
                  <a:ea typeface="Times New Roman" panose="02020603050405020304" pitchFamily="18" charset="0"/>
                  <a:cs typeface="Arial" panose="020B0604020202020204" pitchFamily="34" charset="0"/>
                </a:rPr>
                <a:t>vào</a:t>
              </a:r>
              <a:r>
                <a:rPr lang="vi-VN" sz="2400" dirty="0">
                  <a:solidFill>
                    <a:srgbClr val="002060"/>
                  </a:solidFill>
                  <a:effectLst/>
                  <a:latin typeface="Arial" panose="020B0604020202020204" pitchFamily="34" charset="0"/>
                  <a:ea typeface="Times New Roman" panose="02020603050405020304" pitchFamily="18" charset="0"/>
                  <a:cs typeface="Arial" panose="020B0604020202020204" pitchFamily="34" charset="0"/>
                </a:rPr>
                <a:t> </a:t>
              </a:r>
              <a:r>
                <a:rPr lang="vi-VN" sz="2400" dirty="0" err="1">
                  <a:solidFill>
                    <a:srgbClr val="002060"/>
                  </a:solidFill>
                  <a:effectLst/>
                  <a:latin typeface="Arial" panose="020B0604020202020204" pitchFamily="34" charset="0"/>
                  <a:ea typeface="Times New Roman" panose="02020603050405020304" pitchFamily="18" charset="0"/>
                  <a:cs typeface="Arial" panose="020B0604020202020204" pitchFamily="34" charset="0"/>
                </a:rPr>
                <a:t>JavaScript</a:t>
              </a:r>
              <a:r>
                <a:rPr lang="vi-VN" sz="2400" dirty="0">
                  <a:solidFill>
                    <a:srgbClr val="002060"/>
                  </a:solidFill>
                  <a:effectLst/>
                  <a:latin typeface="Arial" panose="020B0604020202020204" pitchFamily="34" charset="0"/>
                  <a:ea typeface="Times New Roman" panose="02020603050405020304" pitchFamily="18" charset="0"/>
                  <a:cs typeface="Arial" panose="020B0604020202020204" pitchFamily="34" charset="0"/>
                </a:rPr>
                <a:t> </a:t>
              </a:r>
              <a:r>
                <a:rPr lang="vi-VN" sz="2400" dirty="0" err="1">
                  <a:solidFill>
                    <a:srgbClr val="002060"/>
                  </a:solidFill>
                  <a:effectLst/>
                  <a:latin typeface="Arial" panose="020B0604020202020204" pitchFamily="34" charset="0"/>
                  <a:ea typeface="Times New Roman" panose="02020603050405020304" pitchFamily="18" charset="0"/>
                  <a:cs typeface="Arial" panose="020B0604020202020204" pitchFamily="34" charset="0"/>
                </a:rPr>
                <a:t>dành</a:t>
              </a:r>
              <a:r>
                <a:rPr lang="vi-VN" sz="2400" dirty="0">
                  <a:solidFill>
                    <a:srgbClr val="002060"/>
                  </a:solidFill>
                  <a:effectLst/>
                  <a:latin typeface="Arial" panose="020B0604020202020204" pitchFamily="34" charset="0"/>
                  <a:ea typeface="Times New Roman" panose="02020603050405020304" pitchFamily="18" charset="0"/>
                  <a:cs typeface="Arial" panose="020B0604020202020204" pitchFamily="34" charset="0"/>
                </a:rPr>
                <a:t> cho </a:t>
              </a:r>
              <a:r>
                <a:rPr lang="vi-VN" sz="2400" dirty="0" err="1">
                  <a:solidFill>
                    <a:srgbClr val="002060"/>
                  </a:solidFill>
                  <a:effectLst/>
                  <a:latin typeface="Arial" panose="020B0604020202020204" pitchFamily="34" charset="0"/>
                  <a:ea typeface="Times New Roman" panose="02020603050405020304" pitchFamily="18" charset="0"/>
                  <a:cs typeface="Arial" panose="020B0604020202020204" pitchFamily="34" charset="0"/>
                </a:rPr>
                <a:t>tự</a:t>
              </a:r>
              <a:r>
                <a:rPr lang="vi-VN" sz="2400" dirty="0">
                  <a:solidFill>
                    <a:srgbClr val="002060"/>
                  </a:solidFill>
                  <a:effectLst/>
                  <a:latin typeface="Arial" panose="020B0604020202020204" pitchFamily="34" charset="0"/>
                  <a:ea typeface="Times New Roman" panose="02020603050405020304" pitchFamily="18" charset="0"/>
                  <a:cs typeface="Arial" panose="020B0604020202020204" pitchFamily="34" charset="0"/>
                </a:rPr>
                <a:t> </a:t>
              </a:r>
              <a:r>
                <a:rPr lang="vi-VN" sz="2400" dirty="0" err="1">
                  <a:solidFill>
                    <a:srgbClr val="002060"/>
                  </a:solidFill>
                  <a:effectLst/>
                  <a:latin typeface="Arial" panose="020B0604020202020204" pitchFamily="34" charset="0"/>
                  <a:ea typeface="Times New Roman" panose="02020603050405020304" pitchFamily="18" charset="0"/>
                  <a:cs typeface="Arial" panose="020B0604020202020204" pitchFamily="34" charset="0"/>
                </a:rPr>
                <a:t>động</a:t>
              </a:r>
              <a:r>
                <a:rPr lang="vi-VN" sz="2400" dirty="0">
                  <a:solidFill>
                    <a:srgbClr val="002060"/>
                  </a:solidFill>
                  <a:effectLst/>
                  <a:latin typeface="Arial" panose="020B0604020202020204" pitchFamily="34" charset="0"/>
                  <a:ea typeface="Times New Roman" panose="02020603050405020304" pitchFamily="18" charset="0"/>
                  <a:cs typeface="Arial" panose="020B0604020202020204" pitchFamily="34" charset="0"/>
                </a:rPr>
                <a:t> </a:t>
              </a:r>
              <a:r>
                <a:rPr lang="vi-VN" sz="2400" dirty="0" err="1">
                  <a:solidFill>
                    <a:srgbClr val="002060"/>
                  </a:solidFill>
                  <a:effectLst/>
                  <a:latin typeface="Arial" panose="020B0604020202020204" pitchFamily="34" charset="0"/>
                  <a:ea typeface="Times New Roman" panose="02020603050405020304" pitchFamily="18" charset="0"/>
                  <a:cs typeface="Arial" panose="020B0604020202020204" pitchFamily="34" charset="0"/>
                </a:rPr>
                <a:t>hóa</a:t>
              </a:r>
              <a:r>
                <a:rPr lang="vi-VN" sz="2400" dirty="0">
                  <a:solidFill>
                    <a:srgbClr val="002060"/>
                  </a:solidFill>
                  <a:effectLst/>
                  <a:latin typeface="Arial" panose="020B0604020202020204" pitchFamily="34" charset="0"/>
                  <a:ea typeface="Times New Roman" panose="02020603050405020304" pitchFamily="18" charset="0"/>
                  <a:cs typeface="Arial" panose="020B0604020202020204" pitchFamily="34" charset="0"/>
                </a:rPr>
                <a:t>. </a:t>
              </a:r>
              <a:r>
                <a:rPr lang="vi-VN" sz="2400" dirty="0" err="1">
                  <a:solidFill>
                    <a:srgbClr val="002060"/>
                  </a:solidFill>
                  <a:effectLst/>
                  <a:latin typeface="Arial" panose="020B0604020202020204" pitchFamily="34" charset="0"/>
                  <a:ea typeface="Times New Roman" panose="02020603050405020304" pitchFamily="18" charset="0"/>
                  <a:cs typeface="Arial" panose="020B0604020202020204" pitchFamily="34" charset="0"/>
                </a:rPr>
                <a:t>Nó</a:t>
              </a:r>
              <a:r>
                <a:rPr lang="vi-VN" sz="2400" dirty="0">
                  <a:solidFill>
                    <a:srgbClr val="002060"/>
                  </a:solidFill>
                  <a:effectLst/>
                  <a:latin typeface="Arial" panose="020B0604020202020204" pitchFamily="34" charset="0"/>
                  <a:ea typeface="Times New Roman" panose="02020603050405020304" pitchFamily="18" charset="0"/>
                  <a:cs typeface="Arial" panose="020B0604020202020204" pitchFamily="34" charset="0"/>
                </a:rPr>
                <a:t> </a:t>
              </a:r>
              <a:r>
                <a:rPr lang="vi-VN" sz="2400" dirty="0" err="1">
                  <a:solidFill>
                    <a:srgbClr val="002060"/>
                  </a:solidFill>
                  <a:effectLst/>
                  <a:latin typeface="Arial" panose="020B0604020202020204" pitchFamily="34" charset="0"/>
                  <a:ea typeface="Times New Roman" panose="02020603050405020304" pitchFamily="18" charset="0"/>
                  <a:cs typeface="Arial" panose="020B0604020202020204" pitchFamily="34" charset="0"/>
                </a:rPr>
                <a:t>điều</a:t>
              </a:r>
              <a:r>
                <a:rPr lang="vi-VN" sz="2400" dirty="0">
                  <a:solidFill>
                    <a:srgbClr val="002060"/>
                  </a:solidFill>
                  <a:effectLst/>
                  <a:latin typeface="Arial" panose="020B0604020202020204" pitchFamily="34" charset="0"/>
                  <a:ea typeface="Times New Roman" panose="02020603050405020304" pitchFamily="18" charset="0"/>
                  <a:cs typeface="Arial" panose="020B0604020202020204" pitchFamily="34" charset="0"/>
                </a:rPr>
                <a:t> </a:t>
              </a:r>
              <a:r>
                <a:rPr lang="vi-VN" sz="2400" dirty="0" err="1">
                  <a:solidFill>
                    <a:srgbClr val="002060"/>
                  </a:solidFill>
                  <a:effectLst/>
                  <a:latin typeface="Arial" panose="020B0604020202020204" pitchFamily="34" charset="0"/>
                  <a:ea typeface="Times New Roman" panose="02020603050405020304" pitchFamily="18" charset="0"/>
                  <a:cs typeface="Arial" panose="020B0604020202020204" pitchFamily="34" charset="0"/>
                </a:rPr>
                <a:t>khiển</a:t>
              </a:r>
              <a:r>
                <a:rPr lang="vi-VN" sz="2400" dirty="0">
                  <a:solidFill>
                    <a:srgbClr val="002060"/>
                  </a:solidFill>
                  <a:effectLst/>
                  <a:latin typeface="Arial" panose="020B0604020202020204" pitchFamily="34" charset="0"/>
                  <a:ea typeface="Times New Roman" panose="02020603050405020304" pitchFamily="18" charset="0"/>
                  <a:cs typeface="Arial" panose="020B0604020202020204" pitchFamily="34" charset="0"/>
                </a:rPr>
                <a:t> </a:t>
              </a:r>
              <a:r>
                <a:rPr lang="vi-VN" sz="2400" dirty="0" err="1">
                  <a:solidFill>
                    <a:srgbClr val="002060"/>
                  </a:solidFill>
                  <a:effectLst/>
                  <a:latin typeface="Arial" panose="020B0604020202020204" pitchFamily="34" charset="0"/>
                  <a:ea typeface="Times New Roman" panose="02020603050405020304" pitchFamily="18" charset="0"/>
                  <a:cs typeface="Arial" panose="020B0604020202020204" pitchFamily="34" charset="0"/>
                </a:rPr>
                <a:t>trình</a:t>
              </a:r>
              <a:r>
                <a:rPr lang="vi-VN" sz="2400" dirty="0">
                  <a:solidFill>
                    <a:srgbClr val="002060"/>
                  </a:solidFill>
                  <a:effectLst/>
                  <a:latin typeface="Arial" panose="020B0604020202020204" pitchFamily="34" charset="0"/>
                  <a:ea typeface="Times New Roman" panose="02020603050405020304" pitchFamily="18" charset="0"/>
                  <a:cs typeface="Arial" panose="020B0604020202020204" pitchFamily="34" charset="0"/>
                </a:rPr>
                <a:t> </a:t>
              </a:r>
              <a:r>
                <a:rPr lang="vi-VN" sz="2400" dirty="0" err="1">
                  <a:solidFill>
                    <a:srgbClr val="002060"/>
                  </a:solidFill>
                  <a:effectLst/>
                  <a:latin typeface="Arial" panose="020B0604020202020204" pitchFamily="34" charset="0"/>
                  <a:ea typeface="Times New Roman" panose="02020603050405020304" pitchFamily="18" charset="0"/>
                  <a:cs typeface="Arial" panose="020B0604020202020204" pitchFamily="34" charset="0"/>
                </a:rPr>
                <a:t>duyệt</a:t>
              </a:r>
              <a:r>
                <a:rPr lang="vi-VN" sz="2400" dirty="0">
                  <a:solidFill>
                    <a:srgbClr val="002060"/>
                  </a:solidFill>
                  <a:effectLst/>
                  <a:latin typeface="Arial" panose="020B0604020202020204" pitchFamily="34" charset="0"/>
                  <a:ea typeface="Times New Roman" panose="02020603050405020304" pitchFamily="18" charset="0"/>
                  <a:cs typeface="Arial" panose="020B0604020202020204" pitchFamily="34" charset="0"/>
                </a:rPr>
                <a:t> </a:t>
              </a:r>
              <a:r>
                <a:rPr lang="vi-VN" sz="2400" dirty="0" err="1">
                  <a:solidFill>
                    <a:srgbClr val="002060"/>
                  </a:solidFill>
                  <a:effectLst/>
                  <a:latin typeface="Arial" panose="020B0604020202020204" pitchFamily="34" charset="0"/>
                  <a:ea typeface="Times New Roman" panose="02020603050405020304" pitchFamily="18" charset="0"/>
                  <a:cs typeface="Arial" panose="020B0604020202020204" pitchFamily="34" charset="0"/>
                </a:rPr>
                <a:t>bằng</a:t>
              </a:r>
              <a:r>
                <a:rPr lang="vi-VN" sz="2400" dirty="0">
                  <a:solidFill>
                    <a:srgbClr val="002060"/>
                  </a:solidFill>
                  <a:effectLst/>
                  <a:latin typeface="Arial" panose="020B0604020202020204" pitchFamily="34" charset="0"/>
                  <a:ea typeface="Times New Roman" panose="02020603050405020304" pitchFamily="18" charset="0"/>
                  <a:cs typeface="Arial" panose="020B0604020202020204" pitchFamily="34" charset="0"/>
                </a:rPr>
                <a:t> </a:t>
              </a:r>
              <a:r>
                <a:rPr lang="vi-VN" sz="2400" dirty="0" err="1">
                  <a:solidFill>
                    <a:srgbClr val="002060"/>
                  </a:solidFill>
                  <a:effectLst/>
                  <a:latin typeface="Arial" panose="020B0604020202020204" pitchFamily="34" charset="0"/>
                  <a:ea typeface="Times New Roman" panose="02020603050405020304" pitchFamily="18" charset="0"/>
                  <a:cs typeface="Arial" panose="020B0604020202020204" pitchFamily="34" charset="0"/>
                </a:rPr>
                <a:t>cách</a:t>
              </a:r>
              <a:r>
                <a:rPr lang="vi-VN" sz="2400" dirty="0">
                  <a:solidFill>
                    <a:srgbClr val="002060"/>
                  </a:solidFill>
                  <a:effectLst/>
                  <a:latin typeface="Arial" panose="020B0604020202020204" pitchFamily="34" charset="0"/>
                  <a:ea typeface="Times New Roman" panose="02020603050405020304" pitchFamily="18" charset="0"/>
                  <a:cs typeface="Arial" panose="020B0604020202020204" pitchFamily="34" charset="0"/>
                </a:rPr>
                <a:t> </a:t>
              </a:r>
              <a:r>
                <a:rPr lang="vi-VN" sz="2400" dirty="0" err="1">
                  <a:solidFill>
                    <a:srgbClr val="002060"/>
                  </a:solidFill>
                  <a:effectLst/>
                  <a:latin typeface="Arial" panose="020B0604020202020204" pitchFamily="34" charset="0"/>
                  <a:ea typeface="Times New Roman" panose="02020603050405020304" pitchFamily="18" charset="0"/>
                  <a:cs typeface="Arial" panose="020B0604020202020204" pitchFamily="34" charset="0"/>
                </a:rPr>
                <a:t>trực</a:t>
              </a:r>
              <a:r>
                <a:rPr lang="vi-VN" sz="2400" dirty="0">
                  <a:solidFill>
                    <a:srgbClr val="002060"/>
                  </a:solidFill>
                  <a:effectLst/>
                  <a:latin typeface="Arial" panose="020B0604020202020204" pitchFamily="34" charset="0"/>
                  <a:ea typeface="Times New Roman" panose="02020603050405020304" pitchFamily="18" charset="0"/>
                  <a:cs typeface="Arial" panose="020B0604020202020204" pitchFamily="34" charset="0"/>
                </a:rPr>
                <a:t> </a:t>
              </a:r>
              <a:r>
                <a:rPr lang="vi-VN" sz="2400" dirty="0" err="1">
                  <a:solidFill>
                    <a:srgbClr val="002060"/>
                  </a:solidFill>
                  <a:effectLst/>
                  <a:latin typeface="Arial" panose="020B0604020202020204" pitchFamily="34" charset="0"/>
                  <a:ea typeface="Times New Roman" panose="02020603050405020304" pitchFamily="18" charset="0"/>
                  <a:cs typeface="Arial" panose="020B0604020202020204" pitchFamily="34" charset="0"/>
                </a:rPr>
                <a:t>tiếp</a:t>
              </a:r>
              <a:r>
                <a:rPr lang="vi-VN" sz="2400" dirty="0">
                  <a:solidFill>
                    <a:srgbClr val="002060"/>
                  </a:solidFill>
                  <a:effectLst/>
                  <a:latin typeface="Arial" panose="020B0604020202020204" pitchFamily="34" charset="0"/>
                  <a:ea typeface="Times New Roman" panose="02020603050405020304" pitchFamily="18" charset="0"/>
                  <a:cs typeface="Arial" panose="020B0604020202020204" pitchFamily="34" charset="0"/>
                </a:rPr>
                <a:t> liên </a:t>
              </a:r>
              <a:r>
                <a:rPr lang="vi-VN" sz="2400" dirty="0" err="1">
                  <a:solidFill>
                    <a:srgbClr val="002060"/>
                  </a:solidFill>
                  <a:effectLst/>
                  <a:latin typeface="Arial" panose="020B0604020202020204" pitchFamily="34" charset="0"/>
                  <a:ea typeface="Times New Roman" panose="02020603050405020304" pitchFamily="18" charset="0"/>
                  <a:cs typeface="Arial" panose="020B0604020202020204" pitchFamily="34" charset="0"/>
                </a:rPr>
                <a:t>lạc</a:t>
              </a:r>
              <a:r>
                <a:rPr lang="vi-VN" sz="2400" dirty="0">
                  <a:solidFill>
                    <a:srgbClr val="002060"/>
                  </a:solidFill>
                  <a:effectLst/>
                  <a:latin typeface="Arial" panose="020B0604020202020204" pitchFamily="34" charset="0"/>
                  <a:ea typeface="Times New Roman" panose="02020603050405020304" pitchFamily="18" charset="0"/>
                  <a:cs typeface="Arial" panose="020B0604020202020204" pitchFamily="34" charset="0"/>
                </a:rPr>
                <a:t> </a:t>
              </a:r>
              <a:r>
                <a:rPr lang="vi-VN" sz="2400" dirty="0" err="1">
                  <a:solidFill>
                    <a:srgbClr val="002060"/>
                  </a:solidFill>
                  <a:effectLst/>
                  <a:latin typeface="Arial" panose="020B0604020202020204" pitchFamily="34" charset="0"/>
                  <a:ea typeface="Times New Roman" panose="02020603050405020304" pitchFamily="18" charset="0"/>
                  <a:cs typeface="Arial" panose="020B0604020202020204" pitchFamily="34" charset="0"/>
                </a:rPr>
                <a:t>với</a:t>
              </a:r>
              <a:r>
                <a:rPr lang="vi-VN" sz="2400" dirty="0">
                  <a:solidFill>
                    <a:srgbClr val="002060"/>
                  </a:solidFill>
                  <a:effectLst/>
                  <a:latin typeface="Arial" panose="020B0604020202020204" pitchFamily="34" charset="0"/>
                  <a:ea typeface="Times New Roman" panose="02020603050405020304" pitchFamily="18" charset="0"/>
                  <a:cs typeface="Arial" panose="020B0604020202020204" pitchFamily="34" charset="0"/>
                </a:rPr>
                <a:t> </a:t>
              </a:r>
              <a:r>
                <a:rPr lang="vi-VN" sz="2400" dirty="0" err="1">
                  <a:solidFill>
                    <a:srgbClr val="002060"/>
                  </a:solidFill>
                  <a:effectLst/>
                  <a:latin typeface="Arial" panose="020B0604020202020204" pitchFamily="34" charset="0"/>
                  <a:ea typeface="Times New Roman" panose="02020603050405020304" pitchFamily="18" charset="0"/>
                  <a:cs typeface="Arial" panose="020B0604020202020204" pitchFamily="34" charset="0"/>
                </a:rPr>
                <a:t>nó</a:t>
              </a:r>
              <a:r>
                <a:rPr lang="vi-VN" sz="2400" dirty="0">
                  <a:solidFill>
                    <a:srgbClr val="002060"/>
                  </a:solidFill>
                  <a:effectLst/>
                  <a:latin typeface="Arial" panose="020B0604020202020204" pitchFamily="34" charset="0"/>
                  <a:ea typeface="Times New Roman" panose="02020603050405020304" pitchFamily="18" charset="0"/>
                  <a:cs typeface="Arial" panose="020B0604020202020204" pitchFamily="34" charset="0"/>
                </a:rPr>
                <a:t>. </a:t>
              </a:r>
              <a:endParaRPr lang="en-US" sz="2400" dirty="0">
                <a:solidFill>
                  <a:srgbClr val="002060"/>
                </a:solidFill>
                <a:effectLst/>
                <a:latin typeface="Arial" panose="020B0604020202020204" pitchFamily="34" charset="0"/>
                <a:ea typeface="Times New Roman" panose="02020603050405020304" pitchFamily="18" charset="0"/>
                <a:cs typeface="Arial" panose="020B0604020202020204" pitchFamily="34" charset="0"/>
              </a:endParaRPr>
            </a:p>
            <a:p>
              <a:pPr marL="30480" marR="30480" algn="just">
                <a:spcAft>
                  <a:spcPts val="1200"/>
                </a:spcAft>
              </a:pPr>
              <a:r>
                <a:rPr lang="en-US" sz="2400" dirty="0">
                  <a:solidFill>
                    <a:srgbClr val="002060"/>
                  </a:solidFill>
                  <a:effectLst/>
                  <a:latin typeface="Arial" panose="020B0604020202020204" pitchFamily="34" charset="0"/>
                  <a:ea typeface="Times New Roman" panose="02020603050405020304" pitchFamily="18" charset="0"/>
                  <a:cs typeface="Arial" panose="020B0604020202020204" pitchFamily="34" charset="0"/>
                </a:rPr>
                <a:t>📌 </a:t>
              </a:r>
              <a:r>
                <a:rPr lang="vi-VN" sz="2400" dirty="0" err="1">
                  <a:solidFill>
                    <a:srgbClr val="002060"/>
                  </a:solidFill>
                  <a:effectLst/>
                  <a:latin typeface="Arial" panose="020B0604020202020204" pitchFamily="34" charset="0"/>
                  <a:ea typeface="Times New Roman" panose="02020603050405020304" pitchFamily="18" charset="0"/>
                  <a:cs typeface="Arial" panose="020B0604020202020204" pitchFamily="34" charset="0"/>
                </a:rPr>
                <a:t>Các</a:t>
              </a:r>
              <a:r>
                <a:rPr lang="vi-VN" sz="2400" dirty="0">
                  <a:solidFill>
                    <a:srgbClr val="002060"/>
                  </a:solidFill>
                  <a:effectLst/>
                  <a:latin typeface="Arial" panose="020B0604020202020204" pitchFamily="34" charset="0"/>
                  <a:ea typeface="Times New Roman" panose="02020603050405020304" pitchFamily="18" charset="0"/>
                  <a:cs typeface="Arial" panose="020B0604020202020204" pitchFamily="34" charset="0"/>
                </a:rPr>
                <a:t> ngôn </a:t>
              </a:r>
              <a:r>
                <a:rPr lang="vi-VN" sz="2400" dirty="0" err="1">
                  <a:solidFill>
                    <a:srgbClr val="002060"/>
                  </a:solidFill>
                  <a:effectLst/>
                  <a:latin typeface="Arial" panose="020B0604020202020204" pitchFamily="34" charset="0"/>
                  <a:ea typeface="Times New Roman" panose="02020603050405020304" pitchFamily="18" charset="0"/>
                  <a:cs typeface="Arial" panose="020B0604020202020204" pitchFamily="34" charset="0"/>
                </a:rPr>
                <a:t>ngữ</a:t>
              </a:r>
              <a:r>
                <a:rPr lang="vi-VN" sz="2400" dirty="0">
                  <a:solidFill>
                    <a:srgbClr val="002060"/>
                  </a:solidFill>
                  <a:effectLst/>
                  <a:latin typeface="Arial" panose="020B0604020202020204" pitchFamily="34" charset="0"/>
                  <a:ea typeface="Times New Roman" panose="02020603050405020304" pitchFamily="18" charset="0"/>
                  <a:cs typeface="Arial" panose="020B0604020202020204" pitchFamily="34" charset="0"/>
                </a:rPr>
                <a:t> </a:t>
              </a:r>
              <a:r>
                <a:rPr lang="vi-VN" sz="2400" dirty="0" err="1">
                  <a:solidFill>
                    <a:srgbClr val="002060"/>
                  </a:solidFill>
                  <a:effectLst/>
                  <a:latin typeface="Arial" panose="020B0604020202020204" pitchFamily="34" charset="0"/>
                  <a:ea typeface="Times New Roman" panose="02020603050405020304" pitchFamily="18" charset="0"/>
                  <a:cs typeface="Arial" panose="020B0604020202020204" pitchFamily="34" charset="0"/>
                </a:rPr>
                <a:t>được</a:t>
              </a:r>
              <a:r>
                <a:rPr lang="vi-VN" sz="2400" dirty="0">
                  <a:solidFill>
                    <a:srgbClr val="002060"/>
                  </a:solidFill>
                  <a:effectLst/>
                  <a:latin typeface="Arial" panose="020B0604020202020204" pitchFamily="34" charset="0"/>
                  <a:ea typeface="Times New Roman" panose="02020603050405020304" pitchFamily="18" charset="0"/>
                  <a:cs typeface="Arial" panose="020B0604020202020204" pitchFamily="34" charset="0"/>
                </a:rPr>
                <a:t> </a:t>
              </a:r>
              <a:r>
                <a:rPr lang="vi-VN" sz="2400" dirty="0" err="1">
                  <a:solidFill>
                    <a:srgbClr val="002060"/>
                  </a:solidFill>
                  <a:effectLst/>
                  <a:latin typeface="Arial" panose="020B0604020202020204" pitchFamily="34" charset="0"/>
                  <a:ea typeface="Times New Roman" panose="02020603050405020304" pitchFamily="18" charset="0"/>
                  <a:cs typeface="Arial" panose="020B0604020202020204" pitchFamily="34" charset="0"/>
                </a:rPr>
                <a:t>hỗ</a:t>
              </a:r>
              <a:r>
                <a:rPr lang="vi-VN" sz="2400" dirty="0">
                  <a:solidFill>
                    <a:srgbClr val="002060"/>
                  </a:solidFill>
                  <a:effectLst/>
                  <a:latin typeface="Arial" panose="020B0604020202020204" pitchFamily="34" charset="0"/>
                  <a:ea typeface="Times New Roman" panose="02020603050405020304" pitchFamily="18" charset="0"/>
                  <a:cs typeface="Arial" panose="020B0604020202020204" pitchFamily="34" charset="0"/>
                </a:rPr>
                <a:t> </a:t>
              </a:r>
              <a:r>
                <a:rPr lang="vi-VN" sz="2400" dirty="0" err="1">
                  <a:solidFill>
                    <a:srgbClr val="002060"/>
                  </a:solidFill>
                  <a:effectLst/>
                  <a:latin typeface="Arial" panose="020B0604020202020204" pitchFamily="34" charset="0"/>
                  <a:ea typeface="Times New Roman" panose="02020603050405020304" pitchFamily="18" charset="0"/>
                  <a:cs typeface="Arial" panose="020B0604020202020204" pitchFamily="34" charset="0"/>
                </a:rPr>
                <a:t>trợ</a:t>
              </a:r>
              <a:r>
                <a:rPr lang="vi-VN" sz="2400" dirty="0">
                  <a:solidFill>
                    <a:srgbClr val="002060"/>
                  </a:solidFill>
                  <a:effectLst/>
                  <a:latin typeface="Arial" panose="020B0604020202020204" pitchFamily="34" charset="0"/>
                  <a:ea typeface="Times New Roman" panose="02020603050405020304" pitchFamily="18" charset="0"/>
                  <a:cs typeface="Arial" panose="020B0604020202020204" pitchFamily="34" charset="0"/>
                </a:rPr>
                <a:t> </a:t>
              </a:r>
              <a:r>
                <a:rPr lang="vi-VN" sz="2400" dirty="0" err="1">
                  <a:solidFill>
                    <a:srgbClr val="002060"/>
                  </a:solidFill>
                  <a:effectLst/>
                  <a:latin typeface="Arial" panose="020B0604020202020204" pitchFamily="34" charset="0"/>
                  <a:ea typeface="Times New Roman" panose="02020603050405020304" pitchFamily="18" charset="0"/>
                  <a:cs typeface="Arial" panose="020B0604020202020204" pitchFamily="34" charset="0"/>
                </a:rPr>
                <a:t>giống</a:t>
              </a:r>
              <a:r>
                <a:rPr lang="vi-VN" sz="2400" dirty="0">
                  <a:solidFill>
                    <a:srgbClr val="002060"/>
                  </a:solidFill>
                  <a:effectLst/>
                  <a:latin typeface="Arial" panose="020B0604020202020204" pitchFamily="34" charset="0"/>
                  <a:ea typeface="Times New Roman" panose="02020603050405020304" pitchFamily="18" charset="0"/>
                  <a:cs typeface="Arial" panose="020B0604020202020204" pitchFamily="34" charset="0"/>
                </a:rPr>
                <a:t> như ngôn </a:t>
              </a:r>
              <a:r>
                <a:rPr lang="vi-VN" sz="2400" dirty="0" err="1">
                  <a:solidFill>
                    <a:srgbClr val="002060"/>
                  </a:solidFill>
                  <a:effectLst/>
                  <a:latin typeface="Arial" panose="020B0604020202020204" pitchFamily="34" charset="0"/>
                  <a:ea typeface="Times New Roman" panose="02020603050405020304" pitchFamily="18" charset="0"/>
                  <a:cs typeface="Arial" panose="020B0604020202020204" pitchFamily="34" charset="0"/>
                </a:rPr>
                <a:t>ngữ</a:t>
              </a:r>
              <a:r>
                <a:rPr lang="vi-VN" sz="2400" dirty="0">
                  <a:solidFill>
                    <a:srgbClr val="002060"/>
                  </a:solidFill>
                  <a:effectLst/>
                  <a:latin typeface="Arial" panose="020B0604020202020204" pitchFamily="34" charset="0"/>
                  <a:ea typeface="Times New Roman" panose="02020603050405020304" pitchFamily="18" charset="0"/>
                  <a:cs typeface="Arial" panose="020B0604020202020204" pitchFamily="34" charset="0"/>
                </a:rPr>
                <a:t> trong </a:t>
              </a:r>
              <a:r>
                <a:rPr lang="vi-VN" sz="2400" dirty="0" err="1">
                  <a:solidFill>
                    <a:srgbClr val="002060"/>
                  </a:solidFill>
                  <a:effectLst/>
                  <a:latin typeface="Arial" panose="020B0604020202020204" pitchFamily="34" charset="0"/>
                  <a:ea typeface="Times New Roman" panose="02020603050405020304" pitchFamily="18" charset="0"/>
                  <a:cs typeface="Arial" panose="020B0604020202020204" pitchFamily="34" charset="0"/>
                </a:rPr>
                <a:t>Selenium</a:t>
              </a:r>
              <a:r>
                <a:rPr lang="vi-VN" sz="2400" dirty="0">
                  <a:solidFill>
                    <a:srgbClr val="002060"/>
                  </a:solidFill>
                  <a:effectLst/>
                  <a:latin typeface="Arial" panose="020B0604020202020204" pitchFamily="34" charset="0"/>
                  <a:ea typeface="Times New Roman" panose="02020603050405020304" pitchFamily="18" charset="0"/>
                  <a:cs typeface="Arial" panose="020B0604020202020204" pitchFamily="34" charset="0"/>
                </a:rPr>
                <a:t> RC.</a:t>
              </a:r>
            </a:p>
            <a:p>
              <a:pPr marL="30480" marR="30480" algn="just">
                <a:spcAft>
                  <a:spcPts val="1200"/>
                </a:spcAft>
              </a:pPr>
              <a:endParaRPr lang="vi-VN" sz="2400" dirty="0">
                <a:solidFill>
                  <a:srgbClr val="002060"/>
                </a:solidFill>
                <a:effectLst/>
                <a:latin typeface="Arial" panose="020B0604020202020204" pitchFamily="34" charset="0"/>
                <a:ea typeface="Times New Roman" panose="02020603050405020304" pitchFamily="18" charset="0"/>
                <a:cs typeface="Arial" panose="020B0604020202020204" pitchFamily="34" charset="0"/>
              </a:endParaRPr>
            </a:p>
          </p:txBody>
        </p:sp>
        <p:grpSp>
          <p:nvGrpSpPr>
            <p:cNvPr id="8" name="Group 7">
              <a:extLst>
                <a:ext uri="{FF2B5EF4-FFF2-40B4-BE49-F238E27FC236}">
                  <a16:creationId xmlns:a16="http://schemas.microsoft.com/office/drawing/2014/main" id="{7B3C98C7-FA09-4F53-B402-D8804CFA2343}"/>
                </a:ext>
              </a:extLst>
            </p:cNvPr>
            <p:cNvGrpSpPr/>
            <p:nvPr/>
          </p:nvGrpSpPr>
          <p:grpSpPr>
            <a:xfrm>
              <a:off x="893070" y="4630757"/>
              <a:ext cx="5936208" cy="774378"/>
              <a:chOff x="703034" y="5416636"/>
              <a:chExt cx="5936208" cy="774378"/>
            </a:xfrm>
          </p:grpSpPr>
          <p:pic>
            <p:nvPicPr>
              <p:cNvPr id="14" name="Picture 13" descr="Icon&#10;&#10;Description automatically generated">
                <a:extLst>
                  <a:ext uri="{FF2B5EF4-FFF2-40B4-BE49-F238E27FC236}">
                    <a16:creationId xmlns:a16="http://schemas.microsoft.com/office/drawing/2014/main" id="{2B694790-BB39-42A2-8C3F-997E46212C5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00298" y="5416636"/>
                <a:ext cx="774378" cy="774378"/>
              </a:xfrm>
              <a:prstGeom prst="rect">
                <a:avLst/>
              </a:prstGeom>
            </p:spPr>
          </p:pic>
          <p:pic>
            <p:nvPicPr>
              <p:cNvPr id="15" name="Picture 14" descr="Logo&#10;&#10;Description automatically generated">
                <a:extLst>
                  <a:ext uri="{FF2B5EF4-FFF2-40B4-BE49-F238E27FC236}">
                    <a16:creationId xmlns:a16="http://schemas.microsoft.com/office/drawing/2014/main" id="{47C57E73-BD83-4517-87A0-A1BA633C5B6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3034" y="5416636"/>
                <a:ext cx="774378" cy="774378"/>
              </a:xfrm>
              <a:prstGeom prst="rect">
                <a:avLst/>
              </a:prstGeom>
            </p:spPr>
          </p:pic>
          <p:pic>
            <p:nvPicPr>
              <p:cNvPr id="16" name="Picture 15" descr="Logo&#10;&#10;Description automatically generated">
                <a:extLst>
                  <a:ext uri="{FF2B5EF4-FFF2-40B4-BE49-F238E27FC236}">
                    <a16:creationId xmlns:a16="http://schemas.microsoft.com/office/drawing/2014/main" id="{BBBEFD31-DABC-4A76-9124-B2DC946F40D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497562" y="5416636"/>
                <a:ext cx="774378" cy="774378"/>
              </a:xfrm>
              <a:prstGeom prst="rect">
                <a:avLst/>
              </a:prstGeom>
            </p:spPr>
          </p:pic>
          <p:pic>
            <p:nvPicPr>
              <p:cNvPr id="17" name="Picture 16" descr="Icon&#10;&#10;Description automatically generated">
                <a:extLst>
                  <a:ext uri="{FF2B5EF4-FFF2-40B4-BE49-F238E27FC236}">
                    <a16:creationId xmlns:a16="http://schemas.microsoft.com/office/drawing/2014/main" id="{B609922D-7634-428B-A8DA-33FC417DEA5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394826" y="5416636"/>
                <a:ext cx="774378" cy="774378"/>
              </a:xfrm>
              <a:prstGeom prst="rect">
                <a:avLst/>
              </a:prstGeom>
            </p:spPr>
          </p:pic>
          <p:pic>
            <p:nvPicPr>
              <p:cNvPr id="18" name="Picture 17" descr="Graphical user interface, text&#10;&#10;Description automatically generated">
                <a:extLst>
                  <a:ext uri="{FF2B5EF4-FFF2-40B4-BE49-F238E27FC236}">
                    <a16:creationId xmlns:a16="http://schemas.microsoft.com/office/drawing/2014/main" id="{A7FA4681-3319-455E-83D1-D6D706A3054B}"/>
                  </a:ext>
                </a:extLst>
              </p:cNvPr>
              <p:cNvPicPr>
                <a:picLocks noChangeAspect="1"/>
              </p:cNvPicPr>
              <p:nvPr/>
            </p:nvPicPr>
            <p:blipFill rotWithShape="1">
              <a:blip r:embed="rId7">
                <a:extLst>
                  <a:ext uri="{28A0092B-C50C-407E-A947-70E740481C1C}">
                    <a14:useLocalDpi xmlns:a14="http://schemas.microsoft.com/office/drawing/2010/main" val="0"/>
                  </a:ext>
                </a:extLst>
              </a:blip>
              <a:srcRect l="22417" t="7141" r="22417" b="7141"/>
              <a:stretch/>
            </p:blipFill>
            <p:spPr>
              <a:xfrm>
                <a:off x="4292090" y="5416636"/>
                <a:ext cx="1449886" cy="774378"/>
              </a:xfrm>
              <a:prstGeom prst="rect">
                <a:avLst/>
              </a:prstGeom>
            </p:spPr>
          </p:pic>
          <p:pic>
            <p:nvPicPr>
              <p:cNvPr id="19" name="Picture 18" descr="A picture containing chart&#10;&#10;Description automatically generated">
                <a:extLst>
                  <a:ext uri="{FF2B5EF4-FFF2-40B4-BE49-F238E27FC236}">
                    <a16:creationId xmlns:a16="http://schemas.microsoft.com/office/drawing/2014/main" id="{EDA73764-C107-43D6-B777-6F4812ABA06A}"/>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864864" y="5416636"/>
                <a:ext cx="774378" cy="774378"/>
              </a:xfrm>
              <a:prstGeom prst="rect">
                <a:avLst/>
              </a:prstGeom>
            </p:spPr>
          </p:pic>
        </p:grpSp>
      </p:grpSp>
    </p:spTree>
    <p:extLst>
      <p:ext uri="{BB962C8B-B14F-4D97-AF65-F5344CB8AC3E}">
        <p14:creationId xmlns:p14="http://schemas.microsoft.com/office/powerpoint/2010/main" val="3417266214"/>
      </p:ext>
    </p:extLst>
  </p:cSld>
  <p:clrMapOvr>
    <a:masterClrMapping/>
  </p:clrMapOvr>
</p:sld>
</file>

<file path=ppt/theme/theme1.xml><?xml version="1.0" encoding="utf-8"?>
<a:theme xmlns:a="http://schemas.openxmlformats.org/drawingml/2006/main" name="Office Theme">
  <a:themeElements>
    <a:clrScheme name="Yellow">
      <a:dk1>
        <a:sysClr val="windowText" lastClr="000000"/>
      </a:dk1>
      <a:lt1>
        <a:sysClr val="window" lastClr="FFFFFF"/>
      </a:lt1>
      <a:dk2>
        <a:srgbClr val="39302A"/>
      </a:dk2>
      <a:lt2>
        <a:srgbClr val="E5DEDB"/>
      </a:lt2>
      <a:accent1>
        <a:srgbClr val="FFCA08"/>
      </a:accent1>
      <a:accent2>
        <a:srgbClr val="F8931D"/>
      </a:accent2>
      <a:accent3>
        <a:srgbClr val="CE8D3E"/>
      </a:accent3>
      <a:accent4>
        <a:srgbClr val="EC7016"/>
      </a:accent4>
      <a:accent5>
        <a:srgbClr val="E64823"/>
      </a:accent5>
      <a:accent6>
        <a:srgbClr val="9C6A6A"/>
      </a:accent6>
      <a:hlink>
        <a:srgbClr val="2998E3"/>
      </a:hlink>
      <a:folHlink>
        <a:srgbClr val="7F723D"/>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1508</TotalTime>
  <Words>2213</Words>
  <Application>Microsoft Office PowerPoint</Application>
  <PresentationFormat>Widescreen</PresentationFormat>
  <Paragraphs>194</Paragraphs>
  <Slides>29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29</vt:i4>
      </vt:variant>
    </vt:vector>
  </HeadingPairs>
  <TitlesOfParts>
    <vt:vector size="36" baseType="lpstr">
      <vt:lpstr>Arial</vt:lpstr>
      <vt:lpstr>Calibri</vt:lpstr>
      <vt:lpstr>Calibri Light</vt:lpstr>
      <vt:lpstr>Consolas</vt:lpstr>
      <vt:lpstr>Segoe UI Black</vt:lpstr>
      <vt:lpstr>UTM Futura Extra</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Tiến Nguyễn Huỳnh Minh</dc:creator>
  <cp:lastModifiedBy>Tiến Nguyễn Huỳnh Minh</cp:lastModifiedBy>
  <cp:revision>71</cp:revision>
  <dcterms:created xsi:type="dcterms:W3CDTF">2021-11-13T06:54:41Z</dcterms:created>
  <dcterms:modified xsi:type="dcterms:W3CDTF">2021-11-19T06:19:10Z</dcterms:modified>
</cp:coreProperties>
</file>