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CC5B4B"/>
    <a:srgbClr val="FFB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FED8-B2CE-460F-96D6-6BEFDCB6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98A78-4EF9-4049-A675-90865728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C3C6-01AB-4AF5-B2FD-020BD801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F30C-AEDA-4FAF-86A1-EB82D6E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FF26-11AB-4BCE-AE50-89BE87AC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87D3-A781-45A5-807A-839AA183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48576-C27E-42EA-ABF2-A0DDC72D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0850-2331-4806-8F8B-E44967E7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0A83-0AF5-47E3-9427-57701971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F716-3F0F-4840-ABD0-5E65D6B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34DF9-0AD3-4331-8469-F0B9713A4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43765-D8D7-49FF-8818-761007CC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9AB5-1131-40D1-8C5D-FFBC7101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DBD3-6DBF-445F-847A-5EE113F7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4830-496B-4015-A793-38DD5DD6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5DF-BD12-4ECD-82F1-F05EC0CE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87BB-5C56-4C28-ABFC-5BBB7B0C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49FB-6A28-4B8A-BC4E-348B024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86F6-B4AD-4C2E-BD5A-F24A3C1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9DF0-4BE9-4141-A250-E7DBDCFC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4B9D-A390-4F16-A444-2DA54302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1593F-B6B7-4C4B-A5BA-1D218352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12FD-5A62-4A8C-A828-7791E89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8C49-6F41-4146-A562-1C597330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5AE8-8209-4E38-84E4-714F10A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7D9D-D41B-455B-AF9D-2A4DC96B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AB8D-7F24-4A3B-9FDF-101FAB3F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CF0C5-6611-4A4F-919B-EADF838D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7BEC-0D73-4249-8807-54200188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1DA0-7BC0-4BDE-A92A-15E3DF7F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3102-918C-43E7-BE41-3B8C5BC7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2922-9225-4B7D-BDEC-FF6954BB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0F0F1-53F5-4029-BA66-71D45B2C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1261-7CD9-4B54-8EC8-499FD230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32E19-EE78-42AF-A2FC-9D8D2CB88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E5222-7AFD-42AC-853E-DA16817F5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E53A-8862-4A75-9EB7-A7C05DB5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95732-EC4E-48CA-8827-71151400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8C7F4-448D-4E94-AB8B-52F76DD4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8290-07AC-4654-9556-CD37CE51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3BB93-93E2-4EA5-BB64-7D17F5A8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6C7C-D7A7-4764-BA7F-3C577993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AE6BF-15F5-4962-9A3B-1673426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D00D-A063-4BFF-B48A-0259EEE3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57C23-9AEF-44CC-981F-DCE6A80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95CD9-6926-4A9D-BD8B-45EBEEAA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D09F-0087-46E7-8032-8BF67848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CD0-800C-4865-8E86-747C3DA1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D08D-A70A-4201-9A44-6CB0786E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4ED4-6594-42BB-B4D4-29D1134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EDE4-765F-4153-AB16-45562AF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2121E-CF14-4BFE-A478-F06B56FD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5E06-04A2-4020-99E9-311F45C8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6822A-75B3-4C36-9EDA-18C048565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D53F-1719-45D1-AA21-D07BC42B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AC9D-9D74-4683-AE5E-3D86ECF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91F4C-1A9D-4B0B-AF78-B4B3E28A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788-A2D6-4E8D-8AB0-921343A4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1A4E0-AAD8-49EF-A027-F8A30FF3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9668C-77F2-4AA5-8115-FA2F46BD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2A98-2DFC-4FBA-9E6B-9B166AE18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EC16-1E1A-40CE-AB5F-E22D57C0F07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0157-6BC5-4629-9954-F5DCE5E7D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346E-2C68-4429-806F-305EEBB5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34FCB-260C-428B-A5CE-DE28E3BE5F40}"/>
              </a:ext>
            </a:extLst>
          </p:cNvPr>
          <p:cNvSpPr txBox="1"/>
          <p:nvPr/>
        </p:nvSpPr>
        <p:spPr>
          <a:xfrm>
            <a:off x="0" y="1628511"/>
            <a:ext cx="12192000" cy="21852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Loko" panose="02040603050506020204" pitchFamily="18" charset="0"/>
              </a:rPr>
              <a:t>SINH VIÊN 5 TỐT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Loko" panose="02040603050506020204" pitchFamily="18" charset="0"/>
              </a:rPr>
              <a:t>MỘT DANH HIỆU BẠN KHÔNG NÊN BỎ LỠ THỜI SINH VIÊN</a:t>
            </a:r>
            <a:endParaRPr 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M Lok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3F3F07-C8E1-4630-A64D-77AED5D13CAE}"/>
              </a:ext>
            </a:extLst>
          </p:cNvPr>
          <p:cNvGrpSpPr/>
          <p:nvPr/>
        </p:nvGrpSpPr>
        <p:grpSpPr>
          <a:xfrm>
            <a:off x="0" y="462386"/>
            <a:ext cx="12192000" cy="6021988"/>
            <a:chOff x="0" y="857109"/>
            <a:chExt cx="12192000" cy="60219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302E1-9CC4-4703-9E90-B157D7BB53AA}"/>
                </a:ext>
              </a:extLst>
            </p:cNvPr>
            <p:cNvSpPr txBox="1"/>
            <p:nvPr/>
          </p:nvSpPr>
          <p:spPr>
            <a:xfrm>
              <a:off x="0" y="857109"/>
              <a:ext cx="121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CC5B4B"/>
                  </a:solidFill>
                  <a:latin typeface="UTM Loko" panose="02040603050506020204" pitchFamily="18" charset="0"/>
                </a:rPr>
                <a:t>ĐIỂM TRUNG BÌNH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5DAA13-76B4-453F-9D77-40FA32A8C204}"/>
                    </a:ext>
                  </a:extLst>
                </p:cNvPr>
                <p:cNvSpPr txBox="1"/>
                <p:nvPr/>
              </p:nvSpPr>
              <p:spPr>
                <a:xfrm>
                  <a:off x="0" y="2041190"/>
                  <a:ext cx="12192000" cy="11278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effectLst/>
                            <a:latin typeface="Cambria Math" panose="02040503050406030204" pitchFamily="18" charset="0"/>
                          </a:rPr>
                          <m:t>𝑫𝑻𝑩</m:t>
                        </m:r>
                        <m:r>
                          <a:rPr lang="en-US" sz="3600" b="1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3600" b="1" i="1" smtClean="0">
                                <a:effectLst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3600" b="1" dirty="0">
                    <a:effectLst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5DAA13-76B4-453F-9D77-40FA32A8C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041190"/>
                  <a:ext cx="12192000" cy="11278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A0048-02FA-41D1-9FC8-B12A1F4FACB2}"/>
                </a:ext>
              </a:extLst>
            </p:cNvPr>
            <p:cNvSpPr txBox="1"/>
            <p:nvPr/>
          </p:nvSpPr>
          <p:spPr>
            <a:xfrm>
              <a:off x="570274" y="4006530"/>
              <a:ext cx="71283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Trong</a:t>
              </a:r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đó</a:t>
              </a:r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: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 </a:t>
              </a:r>
            </a:p>
            <a:p>
              <a:pPr marL="541338" indent="-285750" algn="just">
                <a:buFont typeface="Wingdings" panose="05000000000000000000" pitchFamily="2" charset="2"/>
                <a:buChar char="§"/>
              </a:pPr>
              <a:r>
                <a:rPr lang="en-US" sz="2400" b="1" dirty="0"/>
                <a:t>X</a:t>
              </a:r>
              <a:r>
                <a:rPr lang="en-US" sz="2400" b="1" baseline="-25000" dirty="0"/>
                <a:t>i</a:t>
              </a:r>
              <a:r>
                <a:rPr lang="en-US" sz="2400" b="1" dirty="0"/>
                <a:t> </a:t>
              </a:r>
              <a:r>
                <a:rPr lang="en-US" sz="2400" b="1" dirty="0" err="1"/>
                <a:t>là</a:t>
              </a:r>
              <a:r>
                <a:rPr lang="en-US" sz="2400" b="1" dirty="0"/>
                <a:t> </a:t>
              </a:r>
              <a:r>
                <a:rPr lang="en-US" sz="2400" b="1" dirty="0" err="1"/>
                <a:t>điểm</a:t>
              </a:r>
              <a:r>
                <a:rPr lang="en-US" sz="2400" b="1" dirty="0"/>
                <a:t> </a:t>
              </a:r>
              <a:r>
                <a:rPr lang="en-US" sz="2400" b="1" dirty="0" err="1"/>
                <a:t>của</a:t>
              </a:r>
              <a:r>
                <a:rPr lang="en-US" sz="2400" b="1" dirty="0"/>
                <a:t> </a:t>
              </a:r>
              <a:r>
                <a:rPr lang="en-US" sz="2400" b="1" dirty="0" err="1"/>
                <a:t>môn</a:t>
              </a:r>
              <a:r>
                <a:rPr lang="en-US" sz="2400" b="1" dirty="0"/>
                <a:t> </a:t>
              </a:r>
              <a:r>
                <a:rPr lang="en-US" sz="2400" b="1" dirty="0" err="1"/>
                <a:t>thứ</a:t>
              </a:r>
              <a:r>
                <a:rPr lang="en-US" sz="2400" b="1" dirty="0"/>
                <a:t> </a:t>
              </a:r>
              <a:r>
                <a:rPr lang="en-US" sz="2400" b="1" dirty="0" err="1"/>
                <a:t>i</a:t>
              </a:r>
              <a:endParaRPr lang="en-US" sz="2400" b="1" dirty="0"/>
            </a:p>
            <a:p>
              <a:pPr marL="541338" indent="-285750" algn="just">
                <a:buFont typeface="Wingdings" panose="05000000000000000000" pitchFamily="2" charset="2"/>
                <a:buChar char="§"/>
              </a:pPr>
              <a:r>
                <a:rPr lang="en-US" sz="2400" b="1" dirty="0" err="1"/>
                <a:t>n</a:t>
              </a:r>
              <a:r>
                <a:rPr lang="en-US" sz="2400" b="1" baseline="-25000" dirty="0" err="1"/>
                <a:t>i</a:t>
              </a:r>
              <a:r>
                <a:rPr lang="en-US" sz="2400" b="1" dirty="0"/>
                <a:t> </a:t>
              </a:r>
              <a:r>
                <a:rPr lang="en-US" sz="2400" b="1" dirty="0" err="1"/>
                <a:t>là</a:t>
              </a:r>
              <a:r>
                <a:rPr lang="en-US" sz="2400" b="1" dirty="0"/>
                <a:t> </a:t>
              </a:r>
              <a:r>
                <a:rPr lang="en-US" sz="2400" b="1" dirty="0" err="1"/>
                <a:t>số</a:t>
              </a:r>
              <a:r>
                <a:rPr lang="en-US" sz="2400" b="1" dirty="0"/>
                <a:t> </a:t>
              </a:r>
              <a:r>
                <a:rPr lang="en-US" sz="2400" b="1" dirty="0" err="1"/>
                <a:t>tín</a:t>
              </a:r>
              <a:r>
                <a:rPr lang="en-US" sz="2400" b="1" dirty="0"/>
                <a:t> </a:t>
              </a:r>
              <a:r>
                <a:rPr lang="en-US" sz="2400" b="1" dirty="0" err="1"/>
                <a:t>chỉ</a:t>
              </a:r>
              <a:r>
                <a:rPr lang="en-US" sz="2400" b="1" dirty="0"/>
                <a:t> </a:t>
              </a:r>
              <a:r>
                <a:rPr lang="en-US" sz="2400" b="1" dirty="0" err="1"/>
                <a:t>của</a:t>
              </a:r>
              <a:r>
                <a:rPr lang="en-US" sz="2400" b="1" dirty="0"/>
                <a:t> </a:t>
              </a:r>
              <a:r>
                <a:rPr lang="en-US" sz="2400" b="1" dirty="0" err="1"/>
                <a:t>môn</a:t>
              </a:r>
              <a:r>
                <a:rPr lang="en-US" sz="2400" b="1" dirty="0"/>
                <a:t> </a:t>
              </a:r>
              <a:r>
                <a:rPr lang="en-US" sz="2400" b="1" dirty="0" err="1"/>
                <a:t>thứ</a:t>
              </a:r>
              <a:r>
                <a:rPr lang="en-US" sz="2400" b="1" dirty="0"/>
                <a:t> </a:t>
              </a:r>
              <a:r>
                <a:rPr lang="en-US" sz="2400" b="1" dirty="0" err="1"/>
                <a:t>i</a:t>
              </a:r>
              <a:endParaRPr lang="en-US" sz="2400" b="1" dirty="0"/>
            </a:p>
            <a:p>
              <a:pPr algn="just"/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Lưu</a:t>
              </a:r>
              <a:r>
                <a:rPr lang="en-US" sz="24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ý: </a:t>
              </a:r>
              <a:r>
                <a:rPr lang="en-US" sz="2400" dirty="0"/>
                <a:t> </a:t>
              </a:r>
              <a:r>
                <a:rPr lang="en-US" sz="2400" dirty="0" err="1"/>
                <a:t>nếu</a:t>
              </a:r>
              <a:r>
                <a:rPr lang="en-US" sz="2400" dirty="0"/>
                <a:t> </a:t>
              </a:r>
              <a:r>
                <a:rPr lang="en-US" sz="2400" dirty="0" err="1"/>
                <a:t>trong</a:t>
              </a:r>
              <a:r>
                <a:rPr lang="en-US" sz="2400" dirty="0"/>
                <a:t> </a:t>
              </a:r>
              <a:r>
                <a:rPr lang="en-US" sz="2400" dirty="0" err="1"/>
                <a:t>năm</a:t>
              </a:r>
              <a:r>
                <a:rPr lang="en-US" sz="2400" dirty="0"/>
                <a:t> </a:t>
              </a:r>
              <a:r>
                <a:rPr lang="en-US" sz="2400" dirty="0" err="1"/>
                <a:t>học</a:t>
              </a:r>
              <a:r>
                <a:rPr lang="en-US" sz="2400" dirty="0"/>
                <a:t> </a:t>
              </a:r>
              <a:r>
                <a:rPr lang="en-US" sz="2400" dirty="0" err="1"/>
                <a:t>có</a:t>
              </a:r>
              <a:r>
                <a:rPr lang="en-US" sz="2400" dirty="0"/>
                <a:t> </a:t>
              </a:r>
              <a:r>
                <a:rPr lang="en-US" sz="2400" dirty="0" err="1"/>
                <a:t>rớt</a:t>
              </a:r>
              <a:r>
                <a:rPr lang="en-US" sz="2400" dirty="0"/>
                <a:t> </a:t>
              </a:r>
              <a:r>
                <a:rPr lang="en-US" sz="2400" dirty="0" err="1"/>
                <a:t>môn</a:t>
              </a:r>
              <a:r>
                <a:rPr lang="en-US" sz="2400" dirty="0"/>
                <a:t> </a:t>
              </a:r>
              <a:r>
                <a:rPr lang="en-US" sz="2400" dirty="0" err="1"/>
                <a:t>và</a:t>
              </a:r>
              <a:r>
                <a:rPr lang="en-US" sz="2400" dirty="0"/>
                <a:t> </a:t>
              </a:r>
              <a:r>
                <a:rPr lang="en-US" sz="2400" dirty="0" err="1"/>
                <a:t>đã</a:t>
              </a:r>
              <a:r>
                <a:rPr lang="en-US" sz="2400" dirty="0"/>
                <a:t> </a:t>
              </a:r>
              <a:r>
                <a:rPr lang="en-US" sz="2400" dirty="0" err="1"/>
                <a:t>trả</a:t>
              </a:r>
              <a:r>
                <a:rPr lang="en-US" sz="2400" dirty="0"/>
                <a:t> </a:t>
              </a:r>
              <a:r>
                <a:rPr lang="en-US" sz="2400" dirty="0" err="1"/>
                <a:t>nợ</a:t>
              </a:r>
              <a:r>
                <a:rPr lang="en-US" sz="2400" dirty="0"/>
                <a:t> </a:t>
              </a:r>
              <a:r>
                <a:rPr lang="en-US" sz="2400" dirty="0" err="1"/>
                <a:t>môn</a:t>
              </a:r>
              <a:r>
                <a:rPr lang="en-US" sz="2400" dirty="0"/>
                <a:t> </a:t>
              </a:r>
              <a:r>
                <a:rPr lang="en-US" sz="2400" dirty="0" err="1"/>
                <a:t>trong</a:t>
              </a:r>
              <a:r>
                <a:rPr lang="en-US" sz="2400" dirty="0"/>
                <a:t> </a:t>
              </a:r>
              <a:r>
                <a:rPr lang="en-US" sz="2400" dirty="0" err="1"/>
                <a:t>năm</a:t>
              </a:r>
              <a:r>
                <a:rPr lang="en-US" sz="2400" dirty="0"/>
                <a:t> </a:t>
              </a:r>
              <a:r>
                <a:rPr lang="en-US" sz="2400" dirty="0" err="1"/>
                <a:t>học</a:t>
              </a:r>
              <a:r>
                <a:rPr lang="en-US" sz="2400" dirty="0"/>
                <a:t>, </a:t>
              </a:r>
              <a:r>
                <a:rPr lang="en-US" sz="2400" dirty="0" err="1"/>
                <a:t>thì</a:t>
              </a:r>
              <a:r>
                <a:rPr lang="en-US" sz="2400" dirty="0"/>
                <a:t> </a:t>
              </a:r>
              <a:r>
                <a:rPr lang="en-US" sz="2400" dirty="0" err="1"/>
                <a:t>chỉ</a:t>
              </a:r>
              <a:r>
                <a:rPr lang="en-US" sz="2400" dirty="0"/>
                <a:t> </a:t>
              </a:r>
              <a:r>
                <a:rPr lang="en-US" sz="2400" dirty="0" err="1"/>
                <a:t>tính</a:t>
              </a:r>
              <a:r>
                <a:rPr lang="en-US" sz="2400" dirty="0"/>
                <a:t> </a:t>
              </a:r>
              <a:r>
                <a:rPr lang="en-US" sz="2400" dirty="0" err="1"/>
                <a:t>điểm</a:t>
              </a:r>
              <a:r>
                <a:rPr lang="en-US" sz="2400" dirty="0"/>
                <a:t> </a:t>
              </a:r>
              <a:r>
                <a:rPr lang="en-US" sz="2400" dirty="0" err="1"/>
                <a:t>của</a:t>
              </a:r>
              <a:r>
                <a:rPr lang="en-US" sz="2400" dirty="0"/>
                <a:t> </a:t>
              </a:r>
              <a:r>
                <a:rPr lang="en-US" sz="2400" dirty="0" err="1"/>
                <a:t>lần</a:t>
              </a:r>
              <a:r>
                <a:rPr lang="en-US" sz="2400" dirty="0"/>
                <a:t> </a:t>
              </a:r>
              <a:r>
                <a:rPr lang="en-US" sz="2400" dirty="0" err="1"/>
                <a:t>học</a:t>
              </a:r>
              <a:r>
                <a:rPr lang="en-US" sz="2400" dirty="0"/>
                <a:t> </a:t>
              </a:r>
              <a:r>
                <a:rPr lang="en-US" sz="2400" dirty="0" err="1"/>
                <a:t>trả</a:t>
              </a:r>
              <a:r>
                <a:rPr lang="en-US" sz="2400" dirty="0"/>
                <a:t> </a:t>
              </a:r>
              <a:r>
                <a:rPr lang="en-US" sz="2400" dirty="0" err="1"/>
                <a:t>nợ</a:t>
              </a:r>
              <a:r>
                <a:rPr lang="en-US" sz="2400" dirty="0"/>
                <a:t> </a:t>
              </a:r>
              <a:r>
                <a:rPr lang="en-US" sz="2400" dirty="0" err="1"/>
                <a:t>môn</a:t>
              </a:r>
              <a:r>
                <a:rPr lang="en-US" sz="2400" dirty="0"/>
                <a:t> </a:t>
              </a:r>
              <a:r>
                <a:rPr lang="en-US" sz="2400" i="1" dirty="0"/>
                <a:t>(</a:t>
              </a:r>
              <a:r>
                <a:rPr lang="en-US" sz="2400" i="1" dirty="0" err="1"/>
                <a:t>nghĩa</a:t>
              </a:r>
              <a:r>
                <a:rPr lang="en-US" sz="2400" i="1" dirty="0"/>
                <a:t> </a:t>
              </a:r>
              <a:r>
                <a:rPr lang="en-US" sz="2400" i="1" dirty="0" err="1"/>
                <a:t>là</a:t>
              </a:r>
              <a:r>
                <a:rPr lang="en-US" sz="2400" i="1" dirty="0"/>
                <a:t> </a:t>
              </a:r>
              <a:r>
                <a:rPr lang="en-US" sz="2400" i="1" dirty="0" err="1"/>
                <a:t>lấy</a:t>
              </a:r>
              <a:r>
                <a:rPr lang="en-US" sz="2400" i="1" dirty="0"/>
                <a:t> </a:t>
              </a:r>
              <a:r>
                <a:rPr lang="en-US" sz="2400" i="1" dirty="0" err="1"/>
                <a:t>lần</a:t>
              </a:r>
              <a:r>
                <a:rPr lang="en-US" sz="2400" i="1" dirty="0"/>
                <a:t> </a:t>
              </a:r>
              <a:r>
                <a:rPr lang="en-US" sz="2400" i="1" dirty="0" err="1"/>
                <a:t>đạt</a:t>
              </a:r>
              <a:r>
                <a:rPr lang="en-US" sz="2400" i="1" dirty="0"/>
                <a:t> </a:t>
              </a:r>
              <a:r>
                <a:rPr lang="en-US" sz="2400" i="1" dirty="0" err="1"/>
                <a:t>điểm</a:t>
              </a:r>
              <a:r>
                <a:rPr lang="en-US" sz="2400" i="1" dirty="0"/>
                <a:t> </a:t>
              </a:r>
              <a:r>
                <a:rPr lang="en-US" sz="2400" i="1" dirty="0" err="1"/>
                <a:t>cao</a:t>
              </a:r>
              <a:r>
                <a:rPr lang="en-US" sz="2400" i="1" dirty="0"/>
                <a:t> </a:t>
              </a:r>
              <a:r>
                <a:rPr lang="en-US" sz="2400" i="1" dirty="0" err="1"/>
                <a:t>nhất</a:t>
              </a:r>
              <a:r>
                <a:rPr lang="en-US" sz="2400" i="1" dirty="0"/>
                <a:t>)</a:t>
              </a:r>
              <a:r>
                <a:rPr lang="en-US" sz="2400" dirty="0"/>
                <a:t>.</a:t>
              </a:r>
            </a:p>
          </p:txBody>
        </p:sp>
        <p:pic>
          <p:nvPicPr>
            <p:cNvPr id="8" name="Picture 7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D385D21-5D12-4210-A54E-A372DEE5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534" y="2951110"/>
              <a:ext cx="3927987" cy="392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0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02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UTM Loko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Minh Tien Nguyen Huynh</cp:lastModifiedBy>
  <cp:revision>5</cp:revision>
  <dcterms:created xsi:type="dcterms:W3CDTF">2021-08-31T04:39:00Z</dcterms:created>
  <dcterms:modified xsi:type="dcterms:W3CDTF">2021-09-03T10:15:32Z</dcterms:modified>
</cp:coreProperties>
</file>