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CC5B4B"/>
    <a:srgbClr val="FFB5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6" d="100"/>
          <a:sy n="26" d="100"/>
        </p:scale>
        <p:origin x="125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2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2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7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EC16-1E1A-40CE-AB5F-E22D57C0F07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6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EC16-1E1A-40CE-AB5F-E22D57C0F079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C53A3-EEA9-4BF0-AEE7-5FF8CD07D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1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B34FCB-260C-428B-A5CE-DE28E3BE5F40}"/>
              </a:ext>
            </a:extLst>
          </p:cNvPr>
          <p:cNvSpPr txBox="1"/>
          <p:nvPr/>
        </p:nvSpPr>
        <p:spPr>
          <a:xfrm>
            <a:off x="1999280" y="4274438"/>
            <a:ext cx="32001178" cy="57357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8873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Loko" panose="02040603050506020204" pitchFamily="18" charset="0"/>
              </a:rPr>
              <a:t>SINH VIÊN 5 TỐT</a:t>
            </a:r>
          </a:p>
          <a:p>
            <a:pPr algn="ctr"/>
            <a:r>
              <a:rPr lang="en-US" sz="8399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TM Loko" panose="02040603050506020204" pitchFamily="18" charset="0"/>
              </a:rPr>
              <a:t>MỘT DANH HIỆU BẠN KHÔNG NÊN BỎ LỠ THỜI SINH VIÊN</a:t>
            </a:r>
            <a:endParaRPr lang="en-US" sz="25198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TM Loko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73B05B8-70E0-4AC0-BAAB-A0FFD9B1EA1C}"/>
              </a:ext>
            </a:extLst>
          </p:cNvPr>
          <p:cNvGrpSpPr/>
          <p:nvPr/>
        </p:nvGrpSpPr>
        <p:grpSpPr>
          <a:xfrm>
            <a:off x="4346267" y="5106064"/>
            <a:ext cx="27858494" cy="2880000"/>
            <a:chOff x="4346267" y="5106064"/>
            <a:chExt cx="27858494" cy="2880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B1FC8C-A48D-490E-828D-407601E66BF1}"/>
                </a:ext>
              </a:extLst>
            </p:cNvPr>
            <p:cNvSpPr txBox="1"/>
            <p:nvPr/>
          </p:nvSpPr>
          <p:spPr>
            <a:xfrm>
              <a:off x="4346267" y="5106064"/>
              <a:ext cx="27858494" cy="288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7430BA7-4074-4F4E-931F-45B607772066}"/>
                </a:ext>
              </a:extLst>
            </p:cNvPr>
            <p:cNvGrpSpPr/>
            <p:nvPr/>
          </p:nvGrpSpPr>
          <p:grpSpPr>
            <a:xfrm>
              <a:off x="10666835" y="5466065"/>
              <a:ext cx="15243582" cy="2160000"/>
              <a:chOff x="10666835" y="5466065"/>
              <a:chExt cx="15243582" cy="2160000"/>
            </a:xfrm>
          </p:grpSpPr>
          <p:pic>
            <p:nvPicPr>
              <p:cNvPr id="3" name="Picture 2" descr="Logo&#10;&#10;Description automatically generated">
                <a:extLst>
                  <a:ext uri="{FF2B5EF4-FFF2-40B4-BE49-F238E27FC236}">
                    <a16:creationId xmlns:a16="http://schemas.microsoft.com/office/drawing/2014/main" id="{A7693AE1-5D9B-4B6C-A6FA-68CCECBDA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66835" y="5466065"/>
                <a:ext cx="1703929" cy="2160000"/>
              </a:xfrm>
              <a:prstGeom prst="rect">
                <a:avLst/>
              </a:prstGeom>
              <a:effectLst>
                <a:outerShdw blurRad="127000" dist="50800" dir="2700000" sx="102000" sy="102000" algn="tl" rotWithShape="0">
                  <a:srgbClr val="00B0F0">
                    <a:alpha val="40000"/>
                  </a:srgbClr>
                </a:outerShdw>
              </a:effec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A05067B-ACA1-4BBE-87AD-EA5CB601E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514599" y="5466065"/>
                <a:ext cx="2637274" cy="2160000"/>
              </a:xfrm>
              <a:prstGeom prst="rect">
                <a:avLst/>
              </a:prstGeom>
              <a:effectLst>
                <a:outerShdw blurRad="127000" dist="50800" dir="2700000" sx="102000" sy="102000" algn="tl" rotWithShape="0">
                  <a:srgbClr val="00B0F0">
                    <a:alpha val="40000"/>
                  </a:srgbClr>
                </a:outerShdw>
              </a:effectLst>
            </p:spPr>
          </p:pic>
          <p:pic>
            <p:nvPicPr>
              <p:cNvPr id="7" name="Picture 6" descr="Logo&#10;&#10;Description automatically generated">
                <a:extLst>
                  <a:ext uri="{FF2B5EF4-FFF2-40B4-BE49-F238E27FC236}">
                    <a16:creationId xmlns:a16="http://schemas.microsoft.com/office/drawing/2014/main" id="{7177F9F8-70B9-4FE6-A8C5-FAABC9186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99155" y="5466065"/>
                <a:ext cx="2160000" cy="2160000"/>
              </a:xfrm>
              <a:prstGeom prst="rect">
                <a:avLst/>
              </a:prstGeom>
              <a:effectLst>
                <a:outerShdw blurRad="127000" dist="50800" dir="2700000" sx="102000" sy="102000" algn="tl" rotWithShape="0">
                  <a:srgbClr val="00B0F0">
                    <a:alpha val="40000"/>
                  </a:srgbClr>
                </a:outerShdw>
              </a:effectLst>
            </p:spPr>
          </p:pic>
          <p:pic>
            <p:nvPicPr>
              <p:cNvPr id="9" name="Picture 8" descr="Logo&#10;&#10;Description automatically generated">
                <a:extLst>
                  <a:ext uri="{FF2B5EF4-FFF2-40B4-BE49-F238E27FC236}">
                    <a16:creationId xmlns:a16="http://schemas.microsoft.com/office/drawing/2014/main" id="{9AED9489-6291-44A4-A915-31A5A3BAC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2992" y="5466065"/>
                <a:ext cx="2207425" cy="2160000"/>
              </a:xfrm>
              <a:prstGeom prst="rect">
                <a:avLst/>
              </a:prstGeom>
              <a:effectLst>
                <a:outerShdw blurRad="127000" dist="50800" dir="2700000" sx="102000" sy="102000" algn="tl" rotWithShape="0">
                  <a:srgbClr val="00B0F0">
                    <a:alpha val="40000"/>
                  </a:srgbClr>
                </a:outerShdw>
              </a:effectLst>
            </p:spPr>
          </p:pic>
          <p:pic>
            <p:nvPicPr>
              <p:cNvPr id="11" name="Picture 10" descr="Logo&#10;&#10;Description automatically generated">
                <a:extLst>
                  <a:ext uri="{FF2B5EF4-FFF2-40B4-BE49-F238E27FC236}">
                    <a16:creationId xmlns:a16="http://schemas.microsoft.com/office/drawing/2014/main" id="{EC198B54-3E06-4E9D-B07A-EE8499CE0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295709" y="5466065"/>
                <a:ext cx="1959611" cy="2160000"/>
              </a:xfrm>
              <a:prstGeom prst="rect">
                <a:avLst/>
              </a:prstGeom>
              <a:effectLst>
                <a:outerShdw blurRad="127000" dist="50800" dir="2700000" sx="102000" sy="102000" algn="tl" rotWithShape="0">
                  <a:srgbClr val="00B0F0">
                    <a:alpha val="40000"/>
                  </a:srgbClr>
                </a:outerShdw>
              </a:effectLst>
            </p:spPr>
          </p:pic>
        </p:grpSp>
      </p:grp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B63C064-7FC2-4908-A55D-7F56F43EB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383" y="10014598"/>
            <a:ext cx="6636852" cy="54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2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3F3F07-C8E1-4630-A64D-77AED5D13CAE}"/>
              </a:ext>
            </a:extLst>
          </p:cNvPr>
          <p:cNvGrpSpPr/>
          <p:nvPr/>
        </p:nvGrpSpPr>
        <p:grpSpPr>
          <a:xfrm>
            <a:off x="1999280" y="1213656"/>
            <a:ext cx="32001178" cy="15806325"/>
            <a:chOff x="0" y="857109"/>
            <a:chExt cx="12192000" cy="60219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5302E1-9CC4-4703-9E90-B157D7BB53AA}"/>
                </a:ext>
              </a:extLst>
            </p:cNvPr>
            <p:cNvSpPr txBox="1"/>
            <p:nvPr/>
          </p:nvSpPr>
          <p:spPr>
            <a:xfrm>
              <a:off x="0" y="857109"/>
              <a:ext cx="12192000" cy="650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9" dirty="0">
                  <a:solidFill>
                    <a:srgbClr val="CC5B4B"/>
                  </a:solidFill>
                  <a:latin typeface="UTM Loko" panose="02040603050506020204" pitchFamily="18" charset="0"/>
                </a:rPr>
                <a:t>ĐIỂM TRUNG BÌNH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5DAA13-76B4-453F-9D77-40FA32A8C204}"/>
                    </a:ext>
                  </a:extLst>
                </p:cNvPr>
                <p:cNvSpPr txBox="1"/>
                <p:nvPr/>
              </p:nvSpPr>
              <p:spPr>
                <a:xfrm>
                  <a:off x="0" y="2041190"/>
                  <a:ext cx="12192000" cy="11278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449" b="1" i="1">
                            <a:latin typeface="Cambria Math" panose="02040503050406030204" pitchFamily="18" charset="0"/>
                          </a:rPr>
                          <m:t>𝑫𝑻𝑩</m:t>
                        </m:r>
                        <m:r>
                          <a:rPr lang="en-US" sz="9449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9449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9449" b="1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9449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9449" b="1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9449" b="1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  <m:r>
                              <a:rPr lang="en-US" sz="9449" b="1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9449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9449" b="1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9449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9449" b="1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65DAA13-76B4-453F-9D77-40FA32A8C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041190"/>
                  <a:ext cx="12192000" cy="11278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CA0048-02FA-41D1-9FC8-B12A1F4FACB2}"/>
                </a:ext>
              </a:extLst>
            </p:cNvPr>
            <p:cNvSpPr txBox="1"/>
            <p:nvPr/>
          </p:nvSpPr>
          <p:spPr>
            <a:xfrm>
              <a:off x="570274" y="4006530"/>
              <a:ext cx="7128386" cy="225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300" b="1" dirty="0">
                  <a:solidFill>
                    <a:schemeClr val="bg1"/>
                  </a:solidFill>
                  <a:highlight>
                    <a:srgbClr val="FF6969"/>
                  </a:highlight>
                </a:rPr>
                <a:t> </a:t>
              </a:r>
              <a:r>
                <a:rPr lang="en-US" sz="6300" b="1" dirty="0" err="1">
                  <a:solidFill>
                    <a:schemeClr val="bg1"/>
                  </a:solidFill>
                  <a:highlight>
                    <a:srgbClr val="FF6969"/>
                  </a:highlight>
                </a:rPr>
                <a:t>Trong</a:t>
              </a:r>
              <a:r>
                <a:rPr lang="en-US" sz="6300" b="1" dirty="0">
                  <a:solidFill>
                    <a:schemeClr val="bg1"/>
                  </a:solidFill>
                  <a:highlight>
                    <a:srgbClr val="FF6969"/>
                  </a:highlight>
                </a:rPr>
                <a:t> </a:t>
              </a:r>
              <a:r>
                <a:rPr lang="en-US" sz="6300" b="1" dirty="0" err="1">
                  <a:solidFill>
                    <a:schemeClr val="bg1"/>
                  </a:solidFill>
                  <a:highlight>
                    <a:srgbClr val="FF6969"/>
                  </a:highlight>
                </a:rPr>
                <a:t>đó</a:t>
              </a:r>
              <a:r>
                <a:rPr lang="en-US" sz="6300" b="1" dirty="0">
                  <a:solidFill>
                    <a:schemeClr val="bg1"/>
                  </a:solidFill>
                  <a:highlight>
                    <a:srgbClr val="FF6969"/>
                  </a:highlight>
                </a:rPr>
                <a:t>:</a:t>
              </a:r>
              <a:r>
                <a:rPr lang="en-US" sz="6300" b="1" dirty="0">
                  <a:solidFill>
                    <a:schemeClr val="bg1"/>
                  </a:solidFill>
                </a:rPr>
                <a:t> </a:t>
              </a:r>
              <a:r>
                <a:rPr lang="en-US" sz="6300" b="1" dirty="0">
                  <a:solidFill>
                    <a:schemeClr val="bg1"/>
                  </a:solidFill>
                  <a:highlight>
                    <a:srgbClr val="FF6969"/>
                  </a:highlight>
                </a:rPr>
                <a:t>  </a:t>
              </a:r>
            </a:p>
            <a:p>
              <a:pPr marL="1420904" indent="-750037" algn="just">
                <a:buFont typeface="Wingdings" panose="05000000000000000000" pitchFamily="2" charset="2"/>
                <a:buChar char="§"/>
              </a:pPr>
              <a:r>
                <a:rPr lang="en-US" sz="6300" b="1" dirty="0"/>
                <a:t>X</a:t>
              </a:r>
              <a:r>
                <a:rPr lang="en-US" sz="6300" b="1" baseline="-25000" dirty="0"/>
                <a:t>i</a:t>
              </a:r>
              <a:r>
                <a:rPr lang="en-US" sz="6300" b="1" dirty="0"/>
                <a:t> </a:t>
              </a:r>
              <a:r>
                <a:rPr lang="en-US" sz="6300" b="1" dirty="0" err="1"/>
                <a:t>là</a:t>
              </a:r>
              <a:r>
                <a:rPr lang="en-US" sz="6300" b="1" dirty="0"/>
                <a:t> </a:t>
              </a:r>
              <a:r>
                <a:rPr lang="en-US" sz="6300" b="1" dirty="0" err="1"/>
                <a:t>điểm</a:t>
              </a:r>
              <a:r>
                <a:rPr lang="en-US" sz="6300" b="1" dirty="0"/>
                <a:t> </a:t>
              </a:r>
              <a:r>
                <a:rPr lang="en-US" sz="6300" b="1" dirty="0" err="1"/>
                <a:t>của</a:t>
              </a:r>
              <a:r>
                <a:rPr lang="en-US" sz="6300" b="1" dirty="0"/>
                <a:t> </a:t>
              </a:r>
              <a:r>
                <a:rPr lang="en-US" sz="6300" b="1" dirty="0" err="1"/>
                <a:t>môn</a:t>
              </a:r>
              <a:r>
                <a:rPr lang="en-US" sz="6300" b="1" dirty="0"/>
                <a:t> </a:t>
              </a:r>
              <a:r>
                <a:rPr lang="en-US" sz="6300" b="1" dirty="0" err="1"/>
                <a:t>thứ</a:t>
              </a:r>
              <a:r>
                <a:rPr lang="en-US" sz="6300" b="1" dirty="0"/>
                <a:t> </a:t>
              </a:r>
              <a:r>
                <a:rPr lang="en-US" sz="6300" b="1" dirty="0" err="1"/>
                <a:t>i</a:t>
              </a:r>
              <a:endParaRPr lang="en-US" sz="6300" b="1" dirty="0"/>
            </a:p>
            <a:p>
              <a:pPr marL="1420904" indent="-750037" algn="just">
                <a:buFont typeface="Wingdings" panose="05000000000000000000" pitchFamily="2" charset="2"/>
                <a:buChar char="§"/>
              </a:pPr>
              <a:r>
                <a:rPr lang="en-US" sz="6300" b="1" dirty="0" err="1"/>
                <a:t>n</a:t>
              </a:r>
              <a:r>
                <a:rPr lang="en-US" sz="6300" b="1" baseline="-25000" dirty="0" err="1"/>
                <a:t>i</a:t>
              </a:r>
              <a:r>
                <a:rPr lang="en-US" sz="6300" b="1" dirty="0"/>
                <a:t> </a:t>
              </a:r>
              <a:r>
                <a:rPr lang="en-US" sz="6300" b="1" dirty="0" err="1"/>
                <a:t>là</a:t>
              </a:r>
              <a:r>
                <a:rPr lang="en-US" sz="6300" b="1" dirty="0"/>
                <a:t> </a:t>
              </a:r>
              <a:r>
                <a:rPr lang="en-US" sz="6300" b="1" dirty="0" err="1"/>
                <a:t>số</a:t>
              </a:r>
              <a:r>
                <a:rPr lang="en-US" sz="6300" b="1" dirty="0"/>
                <a:t> </a:t>
              </a:r>
              <a:r>
                <a:rPr lang="en-US" sz="6300" b="1" dirty="0" err="1"/>
                <a:t>tín</a:t>
              </a:r>
              <a:r>
                <a:rPr lang="en-US" sz="6300" b="1" dirty="0"/>
                <a:t> </a:t>
              </a:r>
              <a:r>
                <a:rPr lang="en-US" sz="6300" b="1" dirty="0" err="1"/>
                <a:t>chỉ</a:t>
              </a:r>
              <a:r>
                <a:rPr lang="en-US" sz="6300" b="1" dirty="0"/>
                <a:t> </a:t>
              </a:r>
              <a:r>
                <a:rPr lang="en-US" sz="6300" b="1" dirty="0" err="1"/>
                <a:t>của</a:t>
              </a:r>
              <a:r>
                <a:rPr lang="en-US" sz="6300" b="1" dirty="0"/>
                <a:t> </a:t>
              </a:r>
              <a:r>
                <a:rPr lang="en-US" sz="6300" b="1" dirty="0" err="1"/>
                <a:t>môn</a:t>
              </a:r>
              <a:r>
                <a:rPr lang="en-US" sz="6300" b="1" dirty="0"/>
                <a:t> </a:t>
              </a:r>
              <a:r>
                <a:rPr lang="en-US" sz="6300" b="1" dirty="0" err="1"/>
                <a:t>thứ</a:t>
              </a:r>
              <a:r>
                <a:rPr lang="en-US" sz="6300" b="1" dirty="0"/>
                <a:t> </a:t>
              </a:r>
              <a:r>
                <a:rPr lang="en-US" sz="6300" b="1" dirty="0" err="1"/>
                <a:t>i</a:t>
              </a:r>
              <a:endParaRPr lang="en-US" sz="6300" b="1" dirty="0"/>
            </a:p>
            <a:p>
              <a:pPr algn="just"/>
              <a:r>
                <a:rPr lang="en-US" sz="6300" b="1" dirty="0">
                  <a:solidFill>
                    <a:schemeClr val="bg1"/>
                  </a:solidFill>
                  <a:highlight>
                    <a:srgbClr val="FF6969"/>
                  </a:highlight>
                </a:rPr>
                <a:t> </a:t>
              </a:r>
              <a:r>
                <a:rPr lang="en-US" sz="6300" b="1" dirty="0" err="1">
                  <a:solidFill>
                    <a:schemeClr val="bg1"/>
                  </a:solidFill>
                  <a:highlight>
                    <a:srgbClr val="FF6969"/>
                  </a:highlight>
                </a:rPr>
                <a:t>Lưu</a:t>
              </a:r>
              <a:r>
                <a:rPr lang="en-US" sz="6300" b="1" dirty="0">
                  <a:solidFill>
                    <a:schemeClr val="bg1"/>
                  </a:solidFill>
                  <a:highlight>
                    <a:srgbClr val="FF6969"/>
                  </a:highlight>
                </a:rPr>
                <a:t> ý: </a:t>
              </a:r>
              <a:r>
                <a:rPr lang="en-US" sz="6300" dirty="0"/>
                <a:t> </a:t>
              </a:r>
              <a:r>
                <a:rPr lang="en-US" sz="6300" dirty="0" err="1"/>
                <a:t>nếu</a:t>
              </a:r>
              <a:r>
                <a:rPr lang="en-US" sz="6300" dirty="0"/>
                <a:t> </a:t>
              </a:r>
              <a:r>
                <a:rPr lang="en-US" sz="6300" dirty="0" err="1"/>
                <a:t>trong</a:t>
              </a:r>
              <a:r>
                <a:rPr lang="en-US" sz="6300" dirty="0"/>
                <a:t> </a:t>
              </a:r>
              <a:r>
                <a:rPr lang="en-US" sz="6300" dirty="0" err="1"/>
                <a:t>năm</a:t>
              </a:r>
              <a:r>
                <a:rPr lang="en-US" sz="6300" dirty="0"/>
                <a:t> </a:t>
              </a:r>
              <a:r>
                <a:rPr lang="en-US" sz="6300" dirty="0" err="1"/>
                <a:t>học</a:t>
              </a:r>
              <a:r>
                <a:rPr lang="en-US" sz="6300" dirty="0"/>
                <a:t> </a:t>
              </a:r>
              <a:r>
                <a:rPr lang="en-US" sz="6300" dirty="0" err="1"/>
                <a:t>có</a:t>
              </a:r>
              <a:r>
                <a:rPr lang="en-US" sz="6300" dirty="0"/>
                <a:t> </a:t>
              </a:r>
              <a:r>
                <a:rPr lang="en-US" sz="6300" dirty="0" err="1"/>
                <a:t>rớt</a:t>
              </a:r>
              <a:r>
                <a:rPr lang="en-US" sz="6300" dirty="0"/>
                <a:t> </a:t>
              </a:r>
              <a:r>
                <a:rPr lang="en-US" sz="6300" dirty="0" err="1"/>
                <a:t>môn</a:t>
              </a:r>
              <a:r>
                <a:rPr lang="en-US" sz="6300" dirty="0"/>
                <a:t> </a:t>
              </a:r>
              <a:r>
                <a:rPr lang="en-US" sz="6300" dirty="0" err="1"/>
                <a:t>và</a:t>
              </a:r>
              <a:r>
                <a:rPr lang="en-US" sz="6300" dirty="0"/>
                <a:t> </a:t>
              </a:r>
              <a:r>
                <a:rPr lang="en-US" sz="6300" dirty="0" err="1"/>
                <a:t>đã</a:t>
              </a:r>
              <a:r>
                <a:rPr lang="en-US" sz="6300" dirty="0"/>
                <a:t> </a:t>
              </a:r>
              <a:r>
                <a:rPr lang="en-US" sz="6300" dirty="0" err="1"/>
                <a:t>trả</a:t>
              </a:r>
              <a:r>
                <a:rPr lang="en-US" sz="6300" dirty="0"/>
                <a:t> </a:t>
              </a:r>
              <a:r>
                <a:rPr lang="en-US" sz="6300" dirty="0" err="1"/>
                <a:t>nợ</a:t>
              </a:r>
              <a:r>
                <a:rPr lang="en-US" sz="6300" dirty="0"/>
                <a:t> </a:t>
              </a:r>
              <a:r>
                <a:rPr lang="en-US" sz="6300" dirty="0" err="1"/>
                <a:t>môn</a:t>
              </a:r>
              <a:r>
                <a:rPr lang="en-US" sz="6300" dirty="0"/>
                <a:t> </a:t>
              </a:r>
              <a:r>
                <a:rPr lang="en-US" sz="6300" dirty="0" err="1"/>
                <a:t>trong</a:t>
              </a:r>
              <a:r>
                <a:rPr lang="en-US" sz="6300" dirty="0"/>
                <a:t> </a:t>
              </a:r>
              <a:r>
                <a:rPr lang="en-US" sz="6300" dirty="0" err="1"/>
                <a:t>năm</a:t>
              </a:r>
              <a:r>
                <a:rPr lang="en-US" sz="6300" dirty="0"/>
                <a:t> </a:t>
              </a:r>
              <a:r>
                <a:rPr lang="en-US" sz="6300" dirty="0" err="1"/>
                <a:t>học</a:t>
              </a:r>
              <a:r>
                <a:rPr lang="en-US" sz="6300" dirty="0"/>
                <a:t>, </a:t>
              </a:r>
              <a:r>
                <a:rPr lang="en-US" sz="6300" dirty="0" err="1"/>
                <a:t>thì</a:t>
              </a:r>
              <a:r>
                <a:rPr lang="en-US" sz="6300" dirty="0"/>
                <a:t> </a:t>
              </a:r>
              <a:r>
                <a:rPr lang="en-US" sz="6300" dirty="0" err="1"/>
                <a:t>chỉ</a:t>
              </a:r>
              <a:r>
                <a:rPr lang="en-US" sz="6300" dirty="0"/>
                <a:t> </a:t>
              </a:r>
              <a:r>
                <a:rPr lang="en-US" sz="6300" dirty="0" err="1"/>
                <a:t>tính</a:t>
              </a:r>
              <a:r>
                <a:rPr lang="en-US" sz="6300" dirty="0"/>
                <a:t> </a:t>
              </a:r>
              <a:r>
                <a:rPr lang="en-US" sz="6300" dirty="0" err="1"/>
                <a:t>điểm</a:t>
              </a:r>
              <a:r>
                <a:rPr lang="en-US" sz="6300" dirty="0"/>
                <a:t> </a:t>
              </a:r>
              <a:r>
                <a:rPr lang="en-US" sz="6300" dirty="0" err="1"/>
                <a:t>của</a:t>
              </a:r>
              <a:r>
                <a:rPr lang="en-US" sz="6300" dirty="0"/>
                <a:t> </a:t>
              </a:r>
              <a:r>
                <a:rPr lang="en-US" sz="6300" dirty="0" err="1"/>
                <a:t>lần</a:t>
              </a:r>
              <a:r>
                <a:rPr lang="en-US" sz="6300" dirty="0"/>
                <a:t> </a:t>
              </a:r>
              <a:r>
                <a:rPr lang="en-US" sz="6300" dirty="0" err="1"/>
                <a:t>học</a:t>
              </a:r>
              <a:r>
                <a:rPr lang="en-US" sz="6300" dirty="0"/>
                <a:t> </a:t>
              </a:r>
              <a:r>
                <a:rPr lang="en-US" sz="6300" dirty="0" err="1"/>
                <a:t>trả</a:t>
              </a:r>
              <a:r>
                <a:rPr lang="en-US" sz="6300" dirty="0"/>
                <a:t> </a:t>
              </a:r>
              <a:r>
                <a:rPr lang="en-US" sz="6300" dirty="0" err="1"/>
                <a:t>nợ</a:t>
              </a:r>
              <a:r>
                <a:rPr lang="en-US" sz="6300" dirty="0"/>
                <a:t> </a:t>
              </a:r>
              <a:r>
                <a:rPr lang="en-US" sz="6300" dirty="0" err="1"/>
                <a:t>môn</a:t>
              </a:r>
              <a:r>
                <a:rPr lang="en-US" sz="6300" dirty="0"/>
                <a:t> </a:t>
              </a:r>
              <a:r>
                <a:rPr lang="en-US" sz="6300" i="1" dirty="0"/>
                <a:t>(</a:t>
              </a:r>
              <a:r>
                <a:rPr lang="en-US" sz="6300" i="1" dirty="0" err="1"/>
                <a:t>nghĩa</a:t>
              </a:r>
              <a:r>
                <a:rPr lang="en-US" sz="6300" i="1" dirty="0"/>
                <a:t> </a:t>
              </a:r>
              <a:r>
                <a:rPr lang="en-US" sz="6300" i="1" dirty="0" err="1"/>
                <a:t>là</a:t>
              </a:r>
              <a:r>
                <a:rPr lang="en-US" sz="6300" i="1" dirty="0"/>
                <a:t> </a:t>
              </a:r>
              <a:r>
                <a:rPr lang="en-US" sz="6300" i="1" dirty="0" err="1"/>
                <a:t>lấy</a:t>
              </a:r>
              <a:r>
                <a:rPr lang="en-US" sz="6300" i="1" dirty="0"/>
                <a:t> </a:t>
              </a:r>
              <a:r>
                <a:rPr lang="en-US" sz="6300" i="1" dirty="0" err="1"/>
                <a:t>lần</a:t>
              </a:r>
              <a:r>
                <a:rPr lang="en-US" sz="6300" i="1" dirty="0"/>
                <a:t> </a:t>
              </a:r>
              <a:r>
                <a:rPr lang="en-US" sz="6300" i="1" dirty="0" err="1"/>
                <a:t>đạt</a:t>
              </a:r>
              <a:r>
                <a:rPr lang="en-US" sz="6300" i="1" dirty="0"/>
                <a:t> </a:t>
              </a:r>
              <a:r>
                <a:rPr lang="en-US" sz="6300" i="1" dirty="0" err="1"/>
                <a:t>điểm</a:t>
              </a:r>
              <a:r>
                <a:rPr lang="en-US" sz="6300" i="1" dirty="0"/>
                <a:t> </a:t>
              </a:r>
              <a:r>
                <a:rPr lang="en-US" sz="6300" i="1" dirty="0" err="1"/>
                <a:t>cao</a:t>
              </a:r>
              <a:r>
                <a:rPr lang="en-US" sz="6300" i="1" dirty="0"/>
                <a:t> </a:t>
              </a:r>
              <a:r>
                <a:rPr lang="en-US" sz="6300" i="1" dirty="0" err="1"/>
                <a:t>nhất</a:t>
              </a:r>
              <a:r>
                <a:rPr lang="en-US" sz="6300" i="1" dirty="0"/>
                <a:t>)</a:t>
              </a:r>
              <a:r>
                <a:rPr lang="en-US" sz="6300" dirty="0"/>
                <a:t>.</a:t>
              </a:r>
            </a:p>
          </p:txBody>
        </p:sp>
        <p:pic>
          <p:nvPicPr>
            <p:cNvPr id="8" name="Picture 7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CD385D21-5D12-4210-A54E-A372DEE55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534" y="2951110"/>
              <a:ext cx="3927987" cy="3927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01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81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UTM Loko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Tien Nguyen Huynh</dc:creator>
  <cp:lastModifiedBy>Minh Tien Nguyen Huynh</cp:lastModifiedBy>
  <cp:revision>6</cp:revision>
  <dcterms:created xsi:type="dcterms:W3CDTF">2021-08-31T04:39:00Z</dcterms:created>
  <dcterms:modified xsi:type="dcterms:W3CDTF">2021-09-07T13:32:18Z</dcterms:modified>
</cp:coreProperties>
</file>