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sldIdLst>
    <p:sldId id="267" r:id="rId5"/>
    <p:sldId id="266" r:id="rId6"/>
    <p:sldId id="269" r:id="rId7"/>
    <p:sldId id="268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BE1"/>
    <a:srgbClr val="DAD1F9"/>
    <a:srgbClr val="DDECE6"/>
    <a:srgbClr val="E79419"/>
    <a:srgbClr val="D87A1A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7/06/relationships/model3d" Target="../media/model3d1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>
            <a:extLst>
              <a:ext uri="{FF2B5EF4-FFF2-40B4-BE49-F238E27FC236}">
                <a16:creationId xmlns:a16="http://schemas.microsoft.com/office/drawing/2014/main" id="{38EC4709-81CD-F257-1615-0230C5E0C9C7}"/>
              </a:ext>
            </a:extLst>
          </p:cNvPr>
          <p:cNvSpPr/>
          <p:nvPr/>
        </p:nvSpPr>
        <p:spPr>
          <a:xfrm>
            <a:off x="1" y="0"/>
            <a:ext cx="12189928" cy="6858000"/>
          </a:xfrm>
          <a:prstGeom prst="rect">
            <a:avLst/>
          </a:prstGeom>
          <a:solidFill>
            <a:srgbClr val="DD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109">
            <a:extLst>
              <a:ext uri="{FF2B5EF4-FFF2-40B4-BE49-F238E27FC236}">
                <a16:creationId xmlns:a16="http://schemas.microsoft.com/office/drawing/2014/main" id="{AD20D610-2474-4000-E0F0-F51AC46E9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70630" y="1505256"/>
            <a:ext cx="3740018" cy="4413250"/>
            <a:chOff x="995559" y="4527777"/>
            <a:chExt cx="7937597" cy="9366427"/>
          </a:xfrm>
        </p:grpSpPr>
        <p:sp>
          <p:nvSpPr>
            <p:cNvPr id="36" name="Freeform: Shape 47">
              <a:extLst>
                <a:ext uri="{FF2B5EF4-FFF2-40B4-BE49-F238E27FC236}">
                  <a16:creationId xmlns:a16="http://schemas.microsoft.com/office/drawing/2014/main" id="{0A3557FA-CEB6-25E3-3F3B-B85B806E5400}"/>
                </a:ext>
              </a:extLst>
            </p:cNvPr>
            <p:cNvSpPr/>
            <p:nvPr userDrawn="1"/>
          </p:nvSpPr>
          <p:spPr>
            <a:xfrm>
              <a:off x="1136716" y="4687685"/>
              <a:ext cx="7692114" cy="9073545"/>
            </a:xfrm>
            <a:custGeom>
              <a:avLst/>
              <a:gdLst>
                <a:gd name="connsiteX0" fmla="*/ 3532941 w 8457032"/>
                <a:gd name="connsiteY0" fmla="*/ 103599 h 10577653"/>
                <a:gd name="connsiteX1" fmla="*/ 6172232 w 8457032"/>
                <a:gd name="connsiteY1" fmla="*/ 165945 h 10577653"/>
                <a:gd name="connsiteX2" fmla="*/ 7668523 w 8457032"/>
                <a:gd name="connsiteY2" fmla="*/ 1662236 h 10577653"/>
                <a:gd name="connsiteX3" fmla="*/ 6026759 w 8457032"/>
                <a:gd name="connsiteY3" fmla="*/ 3200090 h 10577653"/>
                <a:gd name="connsiteX4" fmla="*/ 1704141 w 8457032"/>
                <a:gd name="connsiteY4" fmla="*/ 3220872 h 10577653"/>
                <a:gd name="connsiteX5" fmla="*/ 32 w 8457032"/>
                <a:gd name="connsiteY5" fmla="*/ 4758727 h 10577653"/>
                <a:gd name="connsiteX6" fmla="*/ 1662578 w 8457032"/>
                <a:gd name="connsiteY6" fmla="*/ 6338145 h 10577653"/>
                <a:gd name="connsiteX7" fmla="*/ 3387469 w 8457032"/>
                <a:gd name="connsiteY7" fmla="*/ 6338145 h 10577653"/>
                <a:gd name="connsiteX8" fmla="*/ 5133141 w 8457032"/>
                <a:gd name="connsiteY8" fmla="*/ 7834436 h 10577653"/>
                <a:gd name="connsiteX9" fmla="*/ 6463178 w 8457032"/>
                <a:gd name="connsiteY9" fmla="*/ 9226818 h 10577653"/>
                <a:gd name="connsiteX10" fmla="*/ 7481487 w 8457032"/>
                <a:gd name="connsiteY10" fmla="*/ 9226818 h 10577653"/>
                <a:gd name="connsiteX0" fmla="*/ 3411021 w 8457032"/>
                <a:gd name="connsiteY0" fmla="*/ 131092 h 10551806"/>
                <a:gd name="connsiteX1" fmla="*/ 6172232 w 8457032"/>
                <a:gd name="connsiteY1" fmla="*/ 140098 h 10551806"/>
                <a:gd name="connsiteX2" fmla="*/ 7668523 w 8457032"/>
                <a:gd name="connsiteY2" fmla="*/ 1636389 h 10551806"/>
                <a:gd name="connsiteX3" fmla="*/ 6026759 w 8457032"/>
                <a:gd name="connsiteY3" fmla="*/ 3174243 h 10551806"/>
                <a:gd name="connsiteX4" fmla="*/ 1704141 w 8457032"/>
                <a:gd name="connsiteY4" fmla="*/ 3195025 h 10551806"/>
                <a:gd name="connsiteX5" fmla="*/ 32 w 8457032"/>
                <a:gd name="connsiteY5" fmla="*/ 4732880 h 10551806"/>
                <a:gd name="connsiteX6" fmla="*/ 1662578 w 8457032"/>
                <a:gd name="connsiteY6" fmla="*/ 6312298 h 10551806"/>
                <a:gd name="connsiteX7" fmla="*/ 3387469 w 8457032"/>
                <a:gd name="connsiteY7" fmla="*/ 6312298 h 10551806"/>
                <a:gd name="connsiteX8" fmla="*/ 5133141 w 8457032"/>
                <a:gd name="connsiteY8" fmla="*/ 7808589 h 10551806"/>
                <a:gd name="connsiteX9" fmla="*/ 6463178 w 8457032"/>
                <a:gd name="connsiteY9" fmla="*/ 9200971 h 10551806"/>
                <a:gd name="connsiteX10" fmla="*/ 7481487 w 8457032"/>
                <a:gd name="connsiteY10" fmla="*/ 9200971 h 10551806"/>
                <a:gd name="connsiteX0" fmla="*/ 3411021 w 8457032"/>
                <a:gd name="connsiteY0" fmla="*/ 104802 h 10525516"/>
                <a:gd name="connsiteX1" fmla="*/ 6172232 w 8457032"/>
                <a:gd name="connsiteY1" fmla="*/ 113808 h 10525516"/>
                <a:gd name="connsiteX2" fmla="*/ 7668523 w 8457032"/>
                <a:gd name="connsiteY2" fmla="*/ 1610099 h 10525516"/>
                <a:gd name="connsiteX3" fmla="*/ 6026759 w 8457032"/>
                <a:gd name="connsiteY3" fmla="*/ 3147953 h 10525516"/>
                <a:gd name="connsiteX4" fmla="*/ 1704141 w 8457032"/>
                <a:gd name="connsiteY4" fmla="*/ 3168735 h 10525516"/>
                <a:gd name="connsiteX5" fmla="*/ 32 w 8457032"/>
                <a:gd name="connsiteY5" fmla="*/ 4706590 h 10525516"/>
                <a:gd name="connsiteX6" fmla="*/ 1662578 w 8457032"/>
                <a:gd name="connsiteY6" fmla="*/ 6286008 h 10525516"/>
                <a:gd name="connsiteX7" fmla="*/ 3387469 w 8457032"/>
                <a:gd name="connsiteY7" fmla="*/ 6286008 h 10525516"/>
                <a:gd name="connsiteX8" fmla="*/ 5133141 w 8457032"/>
                <a:gd name="connsiteY8" fmla="*/ 7782299 h 10525516"/>
                <a:gd name="connsiteX9" fmla="*/ 6463178 w 8457032"/>
                <a:gd name="connsiteY9" fmla="*/ 9174681 h 10525516"/>
                <a:gd name="connsiteX10" fmla="*/ 7481487 w 8457032"/>
                <a:gd name="connsiteY10" fmla="*/ 9174681 h 10525516"/>
                <a:gd name="connsiteX0" fmla="*/ 3411021 w 8457032"/>
                <a:gd name="connsiteY0" fmla="*/ 99276 h 10519990"/>
                <a:gd name="connsiteX1" fmla="*/ 6027452 w 8457032"/>
                <a:gd name="connsiteY1" fmla="*/ 115902 h 10519990"/>
                <a:gd name="connsiteX2" fmla="*/ 7668523 w 8457032"/>
                <a:gd name="connsiteY2" fmla="*/ 1604573 h 10519990"/>
                <a:gd name="connsiteX3" fmla="*/ 6026759 w 8457032"/>
                <a:gd name="connsiteY3" fmla="*/ 3142427 h 10519990"/>
                <a:gd name="connsiteX4" fmla="*/ 1704141 w 8457032"/>
                <a:gd name="connsiteY4" fmla="*/ 3163209 h 10519990"/>
                <a:gd name="connsiteX5" fmla="*/ 32 w 8457032"/>
                <a:gd name="connsiteY5" fmla="*/ 4701064 h 10519990"/>
                <a:gd name="connsiteX6" fmla="*/ 1662578 w 8457032"/>
                <a:gd name="connsiteY6" fmla="*/ 6280482 h 10519990"/>
                <a:gd name="connsiteX7" fmla="*/ 3387469 w 8457032"/>
                <a:gd name="connsiteY7" fmla="*/ 6280482 h 10519990"/>
                <a:gd name="connsiteX8" fmla="*/ 5133141 w 8457032"/>
                <a:gd name="connsiteY8" fmla="*/ 7776773 h 10519990"/>
                <a:gd name="connsiteX9" fmla="*/ 6463178 w 8457032"/>
                <a:gd name="connsiteY9" fmla="*/ 9169155 h 10519990"/>
                <a:gd name="connsiteX10" fmla="*/ 7481487 w 8457032"/>
                <a:gd name="connsiteY10" fmla="*/ 9169155 h 10519990"/>
                <a:gd name="connsiteX0" fmla="*/ 3411021 w 8457032"/>
                <a:gd name="connsiteY0" fmla="*/ 0 h 10420714"/>
                <a:gd name="connsiteX1" fmla="*/ 60274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0274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99179 h 10519893"/>
                <a:gd name="connsiteX1" fmla="*/ 6179852 w 8457032"/>
                <a:gd name="connsiteY1" fmla="*/ 115805 h 10519893"/>
                <a:gd name="connsiteX2" fmla="*/ 7706623 w 8457032"/>
                <a:gd name="connsiteY2" fmla="*/ 1619716 h 10519893"/>
                <a:gd name="connsiteX3" fmla="*/ 6026759 w 8457032"/>
                <a:gd name="connsiteY3" fmla="*/ 3142330 h 10519893"/>
                <a:gd name="connsiteX4" fmla="*/ 1704141 w 8457032"/>
                <a:gd name="connsiteY4" fmla="*/ 3163112 h 10519893"/>
                <a:gd name="connsiteX5" fmla="*/ 32 w 8457032"/>
                <a:gd name="connsiteY5" fmla="*/ 4700967 h 10519893"/>
                <a:gd name="connsiteX6" fmla="*/ 1662578 w 8457032"/>
                <a:gd name="connsiteY6" fmla="*/ 6280385 h 10519893"/>
                <a:gd name="connsiteX7" fmla="*/ 3387469 w 8457032"/>
                <a:gd name="connsiteY7" fmla="*/ 6280385 h 10519893"/>
                <a:gd name="connsiteX8" fmla="*/ 5133141 w 8457032"/>
                <a:gd name="connsiteY8" fmla="*/ 7776676 h 10519893"/>
                <a:gd name="connsiteX9" fmla="*/ 6463178 w 8457032"/>
                <a:gd name="connsiteY9" fmla="*/ 9169058 h 10519893"/>
                <a:gd name="connsiteX10" fmla="*/ 7481487 w 8457032"/>
                <a:gd name="connsiteY10" fmla="*/ 9169058 h 10519893"/>
                <a:gd name="connsiteX0" fmla="*/ 3411021 w 8457032"/>
                <a:gd name="connsiteY0" fmla="*/ 99179 h 10519893"/>
                <a:gd name="connsiteX1" fmla="*/ 6179852 w 8457032"/>
                <a:gd name="connsiteY1" fmla="*/ 115805 h 10519893"/>
                <a:gd name="connsiteX2" fmla="*/ 7706623 w 8457032"/>
                <a:gd name="connsiteY2" fmla="*/ 1619716 h 10519893"/>
                <a:gd name="connsiteX3" fmla="*/ 6026759 w 8457032"/>
                <a:gd name="connsiteY3" fmla="*/ 3142330 h 10519893"/>
                <a:gd name="connsiteX4" fmla="*/ 1704141 w 8457032"/>
                <a:gd name="connsiteY4" fmla="*/ 3163112 h 10519893"/>
                <a:gd name="connsiteX5" fmla="*/ 32 w 8457032"/>
                <a:gd name="connsiteY5" fmla="*/ 4700967 h 10519893"/>
                <a:gd name="connsiteX6" fmla="*/ 1662578 w 8457032"/>
                <a:gd name="connsiteY6" fmla="*/ 6280385 h 10519893"/>
                <a:gd name="connsiteX7" fmla="*/ 3387469 w 8457032"/>
                <a:gd name="connsiteY7" fmla="*/ 6280385 h 10519893"/>
                <a:gd name="connsiteX8" fmla="*/ 5133141 w 8457032"/>
                <a:gd name="connsiteY8" fmla="*/ 7776676 h 10519893"/>
                <a:gd name="connsiteX9" fmla="*/ 6463178 w 8457032"/>
                <a:gd name="connsiteY9" fmla="*/ 9169058 h 10519893"/>
                <a:gd name="connsiteX10" fmla="*/ 7481487 w 8457032"/>
                <a:gd name="connsiteY10" fmla="*/ 9169058 h 10519893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87516 w 8457079"/>
                <a:gd name="connsiteY7" fmla="*/ 6181206 h 10420714"/>
                <a:gd name="connsiteX8" fmla="*/ 51331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64656 w 8457079"/>
                <a:gd name="connsiteY7" fmla="*/ 6165966 h 10420714"/>
                <a:gd name="connsiteX8" fmla="*/ 51331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64656 w 8457079"/>
                <a:gd name="connsiteY7" fmla="*/ 6181206 h 10420714"/>
                <a:gd name="connsiteX8" fmla="*/ 51331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64656 w 8457079"/>
                <a:gd name="connsiteY7" fmla="*/ 6181206 h 10420714"/>
                <a:gd name="connsiteX8" fmla="*/ 50950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7706692"/>
                <a:gd name="connsiteY0" fmla="*/ 0 h 9178621"/>
                <a:gd name="connsiteX1" fmla="*/ 6179899 w 7706692"/>
                <a:gd name="connsiteY1" fmla="*/ 16626 h 9178621"/>
                <a:gd name="connsiteX2" fmla="*/ 7706670 w 7706692"/>
                <a:gd name="connsiteY2" fmla="*/ 1520537 h 9178621"/>
                <a:gd name="connsiteX3" fmla="*/ 6163966 w 7706692"/>
                <a:gd name="connsiteY3" fmla="*/ 3066011 h 9178621"/>
                <a:gd name="connsiteX4" fmla="*/ 1704188 w 7706692"/>
                <a:gd name="connsiteY4" fmla="*/ 3063933 h 9178621"/>
                <a:gd name="connsiteX5" fmla="*/ 79 w 7706692"/>
                <a:gd name="connsiteY5" fmla="*/ 4601788 h 9178621"/>
                <a:gd name="connsiteX6" fmla="*/ 1639765 w 7706692"/>
                <a:gd name="connsiteY6" fmla="*/ 6181206 h 9178621"/>
                <a:gd name="connsiteX7" fmla="*/ 3364656 w 7706692"/>
                <a:gd name="connsiteY7" fmla="*/ 6181206 h 9178621"/>
                <a:gd name="connsiteX8" fmla="*/ 5095088 w 7706692"/>
                <a:gd name="connsiteY8" fmla="*/ 7677497 h 9178621"/>
                <a:gd name="connsiteX9" fmla="*/ 6463225 w 7706692"/>
                <a:gd name="connsiteY9" fmla="*/ 9069879 h 9178621"/>
                <a:gd name="connsiteX10" fmla="*/ 7481534 w 7706692"/>
                <a:gd name="connsiteY10" fmla="*/ 9069879 h 9178621"/>
                <a:gd name="connsiteX0" fmla="*/ 3411068 w 7706692"/>
                <a:gd name="connsiteY0" fmla="*/ 0 h 9175049"/>
                <a:gd name="connsiteX1" fmla="*/ 6179899 w 7706692"/>
                <a:gd name="connsiteY1" fmla="*/ 16626 h 9175049"/>
                <a:gd name="connsiteX2" fmla="*/ 7706670 w 7706692"/>
                <a:gd name="connsiteY2" fmla="*/ 1520537 h 9175049"/>
                <a:gd name="connsiteX3" fmla="*/ 6163966 w 7706692"/>
                <a:gd name="connsiteY3" fmla="*/ 3066011 h 9175049"/>
                <a:gd name="connsiteX4" fmla="*/ 1704188 w 7706692"/>
                <a:gd name="connsiteY4" fmla="*/ 3063933 h 9175049"/>
                <a:gd name="connsiteX5" fmla="*/ 79 w 7706692"/>
                <a:gd name="connsiteY5" fmla="*/ 4601788 h 9175049"/>
                <a:gd name="connsiteX6" fmla="*/ 1639765 w 7706692"/>
                <a:gd name="connsiteY6" fmla="*/ 6181206 h 9175049"/>
                <a:gd name="connsiteX7" fmla="*/ 3364656 w 7706692"/>
                <a:gd name="connsiteY7" fmla="*/ 6181206 h 9175049"/>
                <a:gd name="connsiteX8" fmla="*/ 5095088 w 7706692"/>
                <a:gd name="connsiteY8" fmla="*/ 7677497 h 9175049"/>
                <a:gd name="connsiteX9" fmla="*/ 6463225 w 7706692"/>
                <a:gd name="connsiteY9" fmla="*/ 9069879 h 9175049"/>
                <a:gd name="connsiteX10" fmla="*/ 7481534 w 7706692"/>
                <a:gd name="connsiteY10" fmla="*/ 9069879 h 9175049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26 w 7706650"/>
                <a:gd name="connsiteY0" fmla="*/ 0 h 9073545"/>
                <a:gd name="connsiteX1" fmla="*/ 6179857 w 7706650"/>
                <a:gd name="connsiteY1" fmla="*/ 16626 h 9073545"/>
                <a:gd name="connsiteX2" fmla="*/ 7706628 w 7706650"/>
                <a:gd name="connsiteY2" fmla="*/ 1520537 h 9073545"/>
                <a:gd name="connsiteX3" fmla="*/ 6163924 w 7706650"/>
                <a:gd name="connsiteY3" fmla="*/ 3066011 h 9073545"/>
                <a:gd name="connsiteX4" fmla="*/ 1704146 w 7706650"/>
                <a:gd name="connsiteY4" fmla="*/ 3063933 h 9073545"/>
                <a:gd name="connsiteX5" fmla="*/ 37 w 7706650"/>
                <a:gd name="connsiteY5" fmla="*/ 4601788 h 9073545"/>
                <a:gd name="connsiteX6" fmla="*/ 1660043 w 7706650"/>
                <a:gd name="connsiteY6" fmla="*/ 6171046 h 9073545"/>
                <a:gd name="connsiteX7" fmla="*/ 3349374 w 7706650"/>
                <a:gd name="connsiteY7" fmla="*/ 6155806 h 9073545"/>
                <a:gd name="connsiteX8" fmla="*/ 4582660 w 7706650"/>
                <a:gd name="connsiteY8" fmla="*/ 6513715 h 9073545"/>
                <a:gd name="connsiteX9" fmla="*/ 5095046 w 7706650"/>
                <a:gd name="connsiteY9" fmla="*/ 7677497 h 9073545"/>
                <a:gd name="connsiteX10" fmla="*/ 6463183 w 7706650"/>
                <a:gd name="connsiteY10" fmla="*/ 9069879 h 9073545"/>
                <a:gd name="connsiteX11" fmla="*/ 7481492 w 7706650"/>
                <a:gd name="connsiteY11" fmla="*/ 9069879 h 9073545"/>
                <a:gd name="connsiteX0" fmla="*/ 3411027 w 7706651"/>
                <a:gd name="connsiteY0" fmla="*/ 0 h 9073545"/>
                <a:gd name="connsiteX1" fmla="*/ 6179858 w 7706651"/>
                <a:gd name="connsiteY1" fmla="*/ 16626 h 9073545"/>
                <a:gd name="connsiteX2" fmla="*/ 7706629 w 7706651"/>
                <a:gd name="connsiteY2" fmla="*/ 1520537 h 9073545"/>
                <a:gd name="connsiteX3" fmla="*/ 6163925 w 7706651"/>
                <a:gd name="connsiteY3" fmla="*/ 3066011 h 9073545"/>
                <a:gd name="connsiteX4" fmla="*/ 1704147 w 7706651"/>
                <a:gd name="connsiteY4" fmla="*/ 3063933 h 9073545"/>
                <a:gd name="connsiteX5" fmla="*/ 38 w 7706651"/>
                <a:gd name="connsiteY5" fmla="*/ 4601788 h 9073545"/>
                <a:gd name="connsiteX6" fmla="*/ 1660044 w 7706651"/>
                <a:gd name="connsiteY6" fmla="*/ 6171046 h 9073545"/>
                <a:gd name="connsiteX7" fmla="*/ 3349375 w 7706651"/>
                <a:gd name="connsiteY7" fmla="*/ 6155806 h 9073545"/>
                <a:gd name="connsiteX8" fmla="*/ 4582661 w 7706651"/>
                <a:gd name="connsiteY8" fmla="*/ 6513715 h 9073545"/>
                <a:gd name="connsiteX9" fmla="*/ 5095047 w 7706651"/>
                <a:gd name="connsiteY9" fmla="*/ 7677497 h 9073545"/>
                <a:gd name="connsiteX10" fmla="*/ 6463184 w 7706651"/>
                <a:gd name="connsiteY10" fmla="*/ 9069879 h 9073545"/>
                <a:gd name="connsiteX11" fmla="*/ 7481493 w 7706651"/>
                <a:gd name="connsiteY11" fmla="*/ 9069879 h 9073545"/>
                <a:gd name="connsiteX0" fmla="*/ 3411027 w 7706651"/>
                <a:gd name="connsiteY0" fmla="*/ 0 h 9073545"/>
                <a:gd name="connsiteX1" fmla="*/ 6179858 w 7706651"/>
                <a:gd name="connsiteY1" fmla="*/ 16626 h 9073545"/>
                <a:gd name="connsiteX2" fmla="*/ 7706629 w 7706651"/>
                <a:gd name="connsiteY2" fmla="*/ 1520537 h 9073545"/>
                <a:gd name="connsiteX3" fmla="*/ 6163925 w 7706651"/>
                <a:gd name="connsiteY3" fmla="*/ 3066011 h 9073545"/>
                <a:gd name="connsiteX4" fmla="*/ 1704147 w 7706651"/>
                <a:gd name="connsiteY4" fmla="*/ 3063933 h 9073545"/>
                <a:gd name="connsiteX5" fmla="*/ 38 w 7706651"/>
                <a:gd name="connsiteY5" fmla="*/ 4601788 h 9073545"/>
                <a:gd name="connsiteX6" fmla="*/ 1660044 w 7706651"/>
                <a:gd name="connsiteY6" fmla="*/ 6171046 h 9073545"/>
                <a:gd name="connsiteX7" fmla="*/ 3349375 w 7706651"/>
                <a:gd name="connsiteY7" fmla="*/ 6155806 h 9073545"/>
                <a:gd name="connsiteX8" fmla="*/ 4582661 w 7706651"/>
                <a:gd name="connsiteY8" fmla="*/ 6513715 h 9073545"/>
                <a:gd name="connsiteX9" fmla="*/ 5095047 w 7706651"/>
                <a:gd name="connsiteY9" fmla="*/ 7677497 h 9073545"/>
                <a:gd name="connsiteX10" fmla="*/ 6463184 w 7706651"/>
                <a:gd name="connsiteY10" fmla="*/ 9069879 h 9073545"/>
                <a:gd name="connsiteX11" fmla="*/ 7481493 w 7706651"/>
                <a:gd name="connsiteY11" fmla="*/ 9069879 h 9073545"/>
                <a:gd name="connsiteX0" fmla="*/ 3468902 w 7764526"/>
                <a:gd name="connsiteY0" fmla="*/ 0 h 9073545"/>
                <a:gd name="connsiteX1" fmla="*/ 6237733 w 7764526"/>
                <a:gd name="connsiteY1" fmla="*/ 16626 h 9073545"/>
                <a:gd name="connsiteX2" fmla="*/ 7764504 w 7764526"/>
                <a:gd name="connsiteY2" fmla="*/ 1520537 h 9073545"/>
                <a:gd name="connsiteX3" fmla="*/ 6221800 w 7764526"/>
                <a:gd name="connsiteY3" fmla="*/ 3066011 h 9073545"/>
                <a:gd name="connsiteX4" fmla="*/ 1762022 w 7764526"/>
                <a:gd name="connsiteY4" fmla="*/ 3063933 h 9073545"/>
                <a:gd name="connsiteX5" fmla="*/ 57913 w 7764526"/>
                <a:gd name="connsiteY5" fmla="*/ 4601788 h 9073545"/>
                <a:gd name="connsiteX6" fmla="*/ 520657 w 7764526"/>
                <a:gd name="connsiteY6" fmla="*/ 5766955 h 9073545"/>
                <a:gd name="connsiteX7" fmla="*/ 1717919 w 7764526"/>
                <a:gd name="connsiteY7" fmla="*/ 6171046 h 9073545"/>
                <a:gd name="connsiteX8" fmla="*/ 3407250 w 7764526"/>
                <a:gd name="connsiteY8" fmla="*/ 6155806 h 9073545"/>
                <a:gd name="connsiteX9" fmla="*/ 4640536 w 7764526"/>
                <a:gd name="connsiteY9" fmla="*/ 6513715 h 9073545"/>
                <a:gd name="connsiteX10" fmla="*/ 5152922 w 7764526"/>
                <a:gd name="connsiteY10" fmla="*/ 7677497 h 9073545"/>
                <a:gd name="connsiteX11" fmla="*/ 6521059 w 7764526"/>
                <a:gd name="connsiteY11" fmla="*/ 9069879 h 9073545"/>
                <a:gd name="connsiteX12" fmla="*/ 7539368 w 7764526"/>
                <a:gd name="connsiteY12" fmla="*/ 9069879 h 9073545"/>
                <a:gd name="connsiteX0" fmla="*/ 3468902 w 7764526"/>
                <a:gd name="connsiteY0" fmla="*/ 0 h 9073545"/>
                <a:gd name="connsiteX1" fmla="*/ 6237733 w 7764526"/>
                <a:gd name="connsiteY1" fmla="*/ 16626 h 9073545"/>
                <a:gd name="connsiteX2" fmla="*/ 7764504 w 7764526"/>
                <a:gd name="connsiteY2" fmla="*/ 1520537 h 9073545"/>
                <a:gd name="connsiteX3" fmla="*/ 6221800 w 7764526"/>
                <a:gd name="connsiteY3" fmla="*/ 3066011 h 9073545"/>
                <a:gd name="connsiteX4" fmla="*/ 1762022 w 7764526"/>
                <a:gd name="connsiteY4" fmla="*/ 3063933 h 9073545"/>
                <a:gd name="connsiteX5" fmla="*/ 57913 w 7764526"/>
                <a:gd name="connsiteY5" fmla="*/ 4601788 h 9073545"/>
                <a:gd name="connsiteX6" fmla="*/ 520657 w 7764526"/>
                <a:gd name="connsiteY6" fmla="*/ 5766955 h 9073545"/>
                <a:gd name="connsiteX7" fmla="*/ 1717919 w 7764526"/>
                <a:gd name="connsiteY7" fmla="*/ 6171046 h 9073545"/>
                <a:gd name="connsiteX8" fmla="*/ 3407250 w 7764526"/>
                <a:gd name="connsiteY8" fmla="*/ 6155806 h 9073545"/>
                <a:gd name="connsiteX9" fmla="*/ 4640536 w 7764526"/>
                <a:gd name="connsiteY9" fmla="*/ 6513715 h 9073545"/>
                <a:gd name="connsiteX10" fmla="*/ 5152922 w 7764526"/>
                <a:gd name="connsiteY10" fmla="*/ 7677497 h 9073545"/>
                <a:gd name="connsiteX11" fmla="*/ 6521059 w 7764526"/>
                <a:gd name="connsiteY11" fmla="*/ 9069879 h 9073545"/>
                <a:gd name="connsiteX12" fmla="*/ 7539368 w 7764526"/>
                <a:gd name="connsiteY12" fmla="*/ 9069879 h 9073545"/>
                <a:gd name="connsiteX0" fmla="*/ 3468902 w 7764526"/>
                <a:gd name="connsiteY0" fmla="*/ 0 h 9073545"/>
                <a:gd name="connsiteX1" fmla="*/ 6237733 w 7764526"/>
                <a:gd name="connsiteY1" fmla="*/ 16626 h 9073545"/>
                <a:gd name="connsiteX2" fmla="*/ 7764504 w 7764526"/>
                <a:gd name="connsiteY2" fmla="*/ 1520537 h 9073545"/>
                <a:gd name="connsiteX3" fmla="*/ 6221800 w 7764526"/>
                <a:gd name="connsiteY3" fmla="*/ 3066011 h 9073545"/>
                <a:gd name="connsiteX4" fmla="*/ 1762022 w 7764526"/>
                <a:gd name="connsiteY4" fmla="*/ 3063933 h 9073545"/>
                <a:gd name="connsiteX5" fmla="*/ 57913 w 7764526"/>
                <a:gd name="connsiteY5" fmla="*/ 4591628 h 9073545"/>
                <a:gd name="connsiteX6" fmla="*/ 520657 w 7764526"/>
                <a:gd name="connsiteY6" fmla="*/ 5766955 h 9073545"/>
                <a:gd name="connsiteX7" fmla="*/ 1717919 w 7764526"/>
                <a:gd name="connsiteY7" fmla="*/ 6171046 h 9073545"/>
                <a:gd name="connsiteX8" fmla="*/ 3407250 w 7764526"/>
                <a:gd name="connsiteY8" fmla="*/ 6155806 h 9073545"/>
                <a:gd name="connsiteX9" fmla="*/ 4640536 w 7764526"/>
                <a:gd name="connsiteY9" fmla="*/ 6513715 h 9073545"/>
                <a:gd name="connsiteX10" fmla="*/ 5152922 w 7764526"/>
                <a:gd name="connsiteY10" fmla="*/ 7677497 h 9073545"/>
                <a:gd name="connsiteX11" fmla="*/ 6521059 w 7764526"/>
                <a:gd name="connsiteY11" fmla="*/ 9069879 h 9073545"/>
                <a:gd name="connsiteX12" fmla="*/ 7539368 w 7764526"/>
                <a:gd name="connsiteY12" fmla="*/ 9069879 h 9073545"/>
                <a:gd name="connsiteX0" fmla="*/ 3455217 w 7750841"/>
                <a:gd name="connsiteY0" fmla="*/ 0 h 9073545"/>
                <a:gd name="connsiteX1" fmla="*/ 6224048 w 7750841"/>
                <a:gd name="connsiteY1" fmla="*/ 16626 h 9073545"/>
                <a:gd name="connsiteX2" fmla="*/ 7750819 w 7750841"/>
                <a:gd name="connsiteY2" fmla="*/ 1520537 h 9073545"/>
                <a:gd name="connsiteX3" fmla="*/ 6208115 w 7750841"/>
                <a:gd name="connsiteY3" fmla="*/ 3066011 h 9073545"/>
                <a:gd name="connsiteX4" fmla="*/ 1748337 w 7750841"/>
                <a:gd name="connsiteY4" fmla="*/ 3063933 h 9073545"/>
                <a:gd name="connsiteX5" fmla="*/ 59468 w 7750841"/>
                <a:gd name="connsiteY5" fmla="*/ 4556068 h 9073545"/>
                <a:gd name="connsiteX6" fmla="*/ 506972 w 7750841"/>
                <a:gd name="connsiteY6" fmla="*/ 5766955 h 9073545"/>
                <a:gd name="connsiteX7" fmla="*/ 1704234 w 7750841"/>
                <a:gd name="connsiteY7" fmla="*/ 6171046 h 9073545"/>
                <a:gd name="connsiteX8" fmla="*/ 3393565 w 7750841"/>
                <a:gd name="connsiteY8" fmla="*/ 6155806 h 9073545"/>
                <a:gd name="connsiteX9" fmla="*/ 4626851 w 7750841"/>
                <a:gd name="connsiteY9" fmla="*/ 6513715 h 9073545"/>
                <a:gd name="connsiteX10" fmla="*/ 5139237 w 7750841"/>
                <a:gd name="connsiteY10" fmla="*/ 7677497 h 9073545"/>
                <a:gd name="connsiteX11" fmla="*/ 6507374 w 7750841"/>
                <a:gd name="connsiteY11" fmla="*/ 9069879 h 9073545"/>
                <a:gd name="connsiteX12" fmla="*/ 7525683 w 7750841"/>
                <a:gd name="connsiteY12" fmla="*/ 9069879 h 9073545"/>
                <a:gd name="connsiteX0" fmla="*/ 3420330 w 7715954"/>
                <a:gd name="connsiteY0" fmla="*/ 0 h 9073545"/>
                <a:gd name="connsiteX1" fmla="*/ 6189161 w 7715954"/>
                <a:gd name="connsiteY1" fmla="*/ 16626 h 9073545"/>
                <a:gd name="connsiteX2" fmla="*/ 7715932 w 7715954"/>
                <a:gd name="connsiteY2" fmla="*/ 1520537 h 9073545"/>
                <a:gd name="connsiteX3" fmla="*/ 6173228 w 7715954"/>
                <a:gd name="connsiteY3" fmla="*/ 3066011 h 9073545"/>
                <a:gd name="connsiteX4" fmla="*/ 1713450 w 7715954"/>
                <a:gd name="connsiteY4" fmla="*/ 3063933 h 9073545"/>
                <a:gd name="connsiteX5" fmla="*/ 24581 w 7715954"/>
                <a:gd name="connsiteY5" fmla="*/ 4556068 h 9073545"/>
                <a:gd name="connsiteX6" fmla="*/ 472085 w 7715954"/>
                <a:gd name="connsiteY6" fmla="*/ 5766955 h 9073545"/>
                <a:gd name="connsiteX7" fmla="*/ 1669347 w 7715954"/>
                <a:gd name="connsiteY7" fmla="*/ 6171046 h 9073545"/>
                <a:gd name="connsiteX8" fmla="*/ 3358678 w 7715954"/>
                <a:gd name="connsiteY8" fmla="*/ 6155806 h 9073545"/>
                <a:gd name="connsiteX9" fmla="*/ 4591964 w 7715954"/>
                <a:gd name="connsiteY9" fmla="*/ 6513715 h 9073545"/>
                <a:gd name="connsiteX10" fmla="*/ 5104350 w 7715954"/>
                <a:gd name="connsiteY10" fmla="*/ 7677497 h 9073545"/>
                <a:gd name="connsiteX11" fmla="*/ 6472487 w 7715954"/>
                <a:gd name="connsiteY11" fmla="*/ 9069879 h 9073545"/>
                <a:gd name="connsiteX12" fmla="*/ 7490796 w 7715954"/>
                <a:gd name="connsiteY12" fmla="*/ 9069879 h 9073545"/>
                <a:gd name="connsiteX0" fmla="*/ 3397614 w 7693238"/>
                <a:gd name="connsiteY0" fmla="*/ 0 h 9073545"/>
                <a:gd name="connsiteX1" fmla="*/ 6166445 w 7693238"/>
                <a:gd name="connsiteY1" fmla="*/ 16626 h 9073545"/>
                <a:gd name="connsiteX2" fmla="*/ 7693216 w 7693238"/>
                <a:gd name="connsiteY2" fmla="*/ 1520537 h 9073545"/>
                <a:gd name="connsiteX3" fmla="*/ 6150512 w 7693238"/>
                <a:gd name="connsiteY3" fmla="*/ 3066011 h 9073545"/>
                <a:gd name="connsiteX4" fmla="*/ 1690734 w 7693238"/>
                <a:gd name="connsiteY4" fmla="*/ 3063933 h 9073545"/>
                <a:gd name="connsiteX5" fmla="*/ 352848 w 7693238"/>
                <a:gd name="connsiteY5" fmla="*/ 3592715 h 9073545"/>
                <a:gd name="connsiteX6" fmla="*/ 1865 w 7693238"/>
                <a:gd name="connsiteY6" fmla="*/ 4556068 h 9073545"/>
                <a:gd name="connsiteX7" fmla="*/ 449369 w 7693238"/>
                <a:gd name="connsiteY7" fmla="*/ 5766955 h 9073545"/>
                <a:gd name="connsiteX8" fmla="*/ 1646631 w 7693238"/>
                <a:gd name="connsiteY8" fmla="*/ 6171046 h 9073545"/>
                <a:gd name="connsiteX9" fmla="*/ 3335962 w 7693238"/>
                <a:gd name="connsiteY9" fmla="*/ 6155806 h 9073545"/>
                <a:gd name="connsiteX10" fmla="*/ 4569248 w 7693238"/>
                <a:gd name="connsiteY10" fmla="*/ 6513715 h 9073545"/>
                <a:gd name="connsiteX11" fmla="*/ 5081634 w 7693238"/>
                <a:gd name="connsiteY11" fmla="*/ 7677497 h 9073545"/>
                <a:gd name="connsiteX12" fmla="*/ 6449771 w 7693238"/>
                <a:gd name="connsiteY12" fmla="*/ 9069879 h 9073545"/>
                <a:gd name="connsiteX13" fmla="*/ 7468080 w 7693238"/>
                <a:gd name="connsiteY13" fmla="*/ 9069879 h 9073545"/>
                <a:gd name="connsiteX0" fmla="*/ 339649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  <a:gd name="connsiteX0" fmla="*/ 339649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  <a:gd name="connsiteX0" fmla="*/ 339649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  <a:gd name="connsiteX0" fmla="*/ 2969770 w 7692114"/>
                <a:gd name="connsiteY0" fmla="*/ 99179 h 9172724"/>
                <a:gd name="connsiteX1" fmla="*/ 6165321 w 7692114"/>
                <a:gd name="connsiteY1" fmla="*/ 115805 h 9172724"/>
                <a:gd name="connsiteX2" fmla="*/ 7692092 w 7692114"/>
                <a:gd name="connsiteY2" fmla="*/ 1619716 h 9172724"/>
                <a:gd name="connsiteX3" fmla="*/ 6149388 w 7692114"/>
                <a:gd name="connsiteY3" fmla="*/ 3165190 h 9172724"/>
                <a:gd name="connsiteX4" fmla="*/ 1689610 w 7692114"/>
                <a:gd name="connsiteY4" fmla="*/ 3163112 h 9172724"/>
                <a:gd name="connsiteX5" fmla="*/ 382204 w 7692114"/>
                <a:gd name="connsiteY5" fmla="*/ 3636014 h 9172724"/>
                <a:gd name="connsiteX6" fmla="*/ 741 w 7692114"/>
                <a:gd name="connsiteY6" fmla="*/ 4655247 h 9172724"/>
                <a:gd name="connsiteX7" fmla="*/ 448245 w 7692114"/>
                <a:gd name="connsiteY7" fmla="*/ 5866134 h 9172724"/>
                <a:gd name="connsiteX8" fmla="*/ 1645507 w 7692114"/>
                <a:gd name="connsiteY8" fmla="*/ 6270225 h 9172724"/>
                <a:gd name="connsiteX9" fmla="*/ 3334838 w 7692114"/>
                <a:gd name="connsiteY9" fmla="*/ 6254985 h 9172724"/>
                <a:gd name="connsiteX10" fmla="*/ 4568124 w 7692114"/>
                <a:gd name="connsiteY10" fmla="*/ 6612894 h 9172724"/>
                <a:gd name="connsiteX11" fmla="*/ 5080510 w 7692114"/>
                <a:gd name="connsiteY11" fmla="*/ 7776676 h 9172724"/>
                <a:gd name="connsiteX12" fmla="*/ 6448647 w 7692114"/>
                <a:gd name="connsiteY12" fmla="*/ 9169058 h 9172724"/>
                <a:gd name="connsiteX13" fmla="*/ 7466956 w 7692114"/>
                <a:gd name="connsiteY13" fmla="*/ 9169058 h 9172724"/>
                <a:gd name="connsiteX0" fmla="*/ 296977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92114" h="9073545">
                  <a:moveTo>
                    <a:pt x="2969770" y="0"/>
                  </a:moveTo>
                  <a:lnTo>
                    <a:pt x="6165321" y="16626"/>
                  </a:lnTo>
                  <a:cubicBezTo>
                    <a:pt x="6693295" y="33829"/>
                    <a:pt x="7687127" y="379846"/>
                    <a:pt x="7692092" y="1520537"/>
                  </a:cubicBezTo>
                  <a:cubicBezTo>
                    <a:pt x="7697057" y="2661228"/>
                    <a:pt x="6867862" y="3075478"/>
                    <a:pt x="6149388" y="3066011"/>
                  </a:cubicBezTo>
                  <a:cubicBezTo>
                    <a:pt x="5430914" y="3056544"/>
                    <a:pt x="2386647" y="3066742"/>
                    <a:pt x="1689610" y="3063933"/>
                  </a:cubicBezTo>
                  <a:cubicBezTo>
                    <a:pt x="992573" y="3061124"/>
                    <a:pt x="765282" y="3206866"/>
                    <a:pt x="382204" y="3536835"/>
                  </a:cubicBezTo>
                  <a:cubicBezTo>
                    <a:pt x="100726" y="3785524"/>
                    <a:pt x="-10266" y="4184381"/>
                    <a:pt x="741" y="4556068"/>
                  </a:cubicBezTo>
                  <a:cubicBezTo>
                    <a:pt x="11748" y="4927755"/>
                    <a:pt x="171577" y="5505412"/>
                    <a:pt x="448245" y="5766955"/>
                  </a:cubicBezTo>
                  <a:cubicBezTo>
                    <a:pt x="724913" y="6028498"/>
                    <a:pt x="1012008" y="6172278"/>
                    <a:pt x="1645507" y="6171046"/>
                  </a:cubicBezTo>
                  <a:lnTo>
                    <a:pt x="3334838" y="6155806"/>
                  </a:lnTo>
                  <a:cubicBezTo>
                    <a:pt x="3898141" y="6146877"/>
                    <a:pt x="4277179" y="6260100"/>
                    <a:pt x="4568124" y="6513715"/>
                  </a:cubicBezTo>
                  <a:cubicBezTo>
                    <a:pt x="4859069" y="6767330"/>
                    <a:pt x="5076970" y="7109230"/>
                    <a:pt x="5080510" y="7677497"/>
                  </a:cubicBezTo>
                  <a:cubicBezTo>
                    <a:pt x="5084050" y="8245764"/>
                    <a:pt x="5508616" y="9005455"/>
                    <a:pt x="6448647" y="9069879"/>
                  </a:cubicBezTo>
                  <a:cubicBezTo>
                    <a:pt x="6855278" y="9068263"/>
                    <a:pt x="6888298" y="9078885"/>
                    <a:pt x="7466956" y="9069879"/>
                  </a:cubicBezTo>
                </a:path>
              </a:pathLst>
            </a:custGeom>
            <a:noFill/>
            <a:ln w="7016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A6ABEF02-95AD-ACB1-112D-AF35D66FF9EB}"/>
                </a:ext>
              </a:extLst>
            </p:cNvPr>
            <p:cNvSpPr/>
            <p:nvPr userDrawn="1"/>
          </p:nvSpPr>
          <p:spPr>
            <a:xfrm>
              <a:off x="4813487" y="4527777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93">
              <a:extLst>
                <a:ext uri="{FF2B5EF4-FFF2-40B4-BE49-F238E27FC236}">
                  <a16:creationId xmlns:a16="http://schemas.microsoft.com/office/drawing/2014/main" id="{D08C2592-E6C0-1284-171B-D3FF16FD7F8A}"/>
                </a:ext>
              </a:extLst>
            </p:cNvPr>
            <p:cNvSpPr/>
            <p:nvPr userDrawn="1"/>
          </p:nvSpPr>
          <p:spPr>
            <a:xfrm>
              <a:off x="8658836" y="6084327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48">
              <a:extLst>
                <a:ext uri="{FF2B5EF4-FFF2-40B4-BE49-F238E27FC236}">
                  <a16:creationId xmlns:a16="http://schemas.microsoft.com/office/drawing/2014/main" id="{68C9B73C-FD2E-1AC6-D339-6537ABF93C9A}"/>
                </a:ext>
              </a:extLst>
            </p:cNvPr>
            <p:cNvSpPr/>
            <p:nvPr userDrawn="1"/>
          </p:nvSpPr>
          <p:spPr>
            <a:xfrm>
              <a:off x="4458419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D110C044-0985-D6A2-07E3-966908759B0D}"/>
                </a:ext>
              </a:extLst>
            </p:cNvPr>
            <p:cNvSpPr/>
            <p:nvPr userDrawn="1"/>
          </p:nvSpPr>
          <p:spPr>
            <a:xfrm>
              <a:off x="5323185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5FC5957F-0068-DE55-1714-F2B0C7E1A432}"/>
                </a:ext>
              </a:extLst>
            </p:cNvPr>
            <p:cNvSpPr/>
            <p:nvPr userDrawn="1"/>
          </p:nvSpPr>
          <p:spPr>
            <a:xfrm>
              <a:off x="5747762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9C5212E1-5F8D-AAE1-369F-DFC0C2E24769}"/>
                </a:ext>
              </a:extLst>
            </p:cNvPr>
            <p:cNvSpPr/>
            <p:nvPr userDrawn="1"/>
          </p:nvSpPr>
          <p:spPr>
            <a:xfrm>
              <a:off x="6185516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346990AF-6C91-93FC-C7A7-1ED7916BCC6B}"/>
                </a:ext>
              </a:extLst>
            </p:cNvPr>
            <p:cNvSpPr/>
            <p:nvPr userDrawn="1"/>
          </p:nvSpPr>
          <p:spPr>
            <a:xfrm>
              <a:off x="6610093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73FA6B31-C568-0800-FBBA-1941C226E7B7}"/>
                </a:ext>
              </a:extLst>
            </p:cNvPr>
            <p:cNvSpPr/>
            <p:nvPr userDrawn="1"/>
          </p:nvSpPr>
          <p:spPr>
            <a:xfrm>
              <a:off x="7056940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3FFF2D1B-7741-34BC-969B-110560397316}"/>
                </a:ext>
              </a:extLst>
            </p:cNvPr>
            <p:cNvSpPr/>
            <p:nvPr userDrawn="1"/>
          </p:nvSpPr>
          <p:spPr>
            <a:xfrm>
              <a:off x="7473897" y="4611597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7846246D-4135-49FF-D677-81F0397F8167}"/>
                </a:ext>
              </a:extLst>
            </p:cNvPr>
            <p:cNvSpPr/>
            <p:nvPr userDrawn="1"/>
          </p:nvSpPr>
          <p:spPr>
            <a:xfrm>
              <a:off x="35625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56">
              <a:extLst>
                <a:ext uri="{FF2B5EF4-FFF2-40B4-BE49-F238E27FC236}">
                  <a16:creationId xmlns:a16="http://schemas.microsoft.com/office/drawing/2014/main" id="{8F8181B7-5EFA-E7A7-46EB-E3AAC7D08E6E}"/>
                </a:ext>
              </a:extLst>
            </p:cNvPr>
            <p:cNvSpPr/>
            <p:nvPr userDrawn="1"/>
          </p:nvSpPr>
          <p:spPr>
            <a:xfrm>
              <a:off x="39883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57">
              <a:extLst>
                <a:ext uri="{FF2B5EF4-FFF2-40B4-BE49-F238E27FC236}">
                  <a16:creationId xmlns:a16="http://schemas.microsoft.com/office/drawing/2014/main" id="{26545CF8-270A-8AA4-6980-2378E52FE6ED}"/>
                </a:ext>
              </a:extLst>
            </p:cNvPr>
            <p:cNvSpPr/>
            <p:nvPr userDrawn="1"/>
          </p:nvSpPr>
          <p:spPr>
            <a:xfrm>
              <a:off x="44141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58">
              <a:extLst>
                <a:ext uri="{FF2B5EF4-FFF2-40B4-BE49-F238E27FC236}">
                  <a16:creationId xmlns:a16="http://schemas.microsoft.com/office/drawing/2014/main" id="{4518C6CB-A0D8-78BE-3901-BA84A2580753}"/>
                </a:ext>
              </a:extLst>
            </p:cNvPr>
            <p:cNvSpPr/>
            <p:nvPr userDrawn="1"/>
          </p:nvSpPr>
          <p:spPr>
            <a:xfrm>
              <a:off x="48399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59">
              <a:extLst>
                <a:ext uri="{FF2B5EF4-FFF2-40B4-BE49-F238E27FC236}">
                  <a16:creationId xmlns:a16="http://schemas.microsoft.com/office/drawing/2014/main" id="{D0F4F4F3-AEBA-8B17-5F30-C42FD2B27802}"/>
                </a:ext>
              </a:extLst>
            </p:cNvPr>
            <p:cNvSpPr/>
            <p:nvPr userDrawn="1"/>
          </p:nvSpPr>
          <p:spPr>
            <a:xfrm>
              <a:off x="52657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60">
              <a:extLst>
                <a:ext uri="{FF2B5EF4-FFF2-40B4-BE49-F238E27FC236}">
                  <a16:creationId xmlns:a16="http://schemas.microsoft.com/office/drawing/2014/main" id="{9809FFD7-94D5-0B24-7E21-771A6BBC1390}"/>
                </a:ext>
              </a:extLst>
            </p:cNvPr>
            <p:cNvSpPr/>
            <p:nvPr userDrawn="1"/>
          </p:nvSpPr>
          <p:spPr>
            <a:xfrm>
              <a:off x="56915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61">
              <a:extLst>
                <a:ext uri="{FF2B5EF4-FFF2-40B4-BE49-F238E27FC236}">
                  <a16:creationId xmlns:a16="http://schemas.microsoft.com/office/drawing/2014/main" id="{4763DA38-EA52-DF6B-CEEC-7A0328B0A20B}"/>
                </a:ext>
              </a:extLst>
            </p:cNvPr>
            <p:cNvSpPr/>
            <p:nvPr userDrawn="1"/>
          </p:nvSpPr>
          <p:spPr>
            <a:xfrm>
              <a:off x="1839224" y="1061754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7571C52F-EDD8-DF50-E313-047B29ADC57F}"/>
                </a:ext>
              </a:extLst>
            </p:cNvPr>
            <p:cNvSpPr/>
            <p:nvPr userDrawn="1"/>
          </p:nvSpPr>
          <p:spPr>
            <a:xfrm>
              <a:off x="2255993" y="1071692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63">
              <a:extLst>
                <a:ext uri="{FF2B5EF4-FFF2-40B4-BE49-F238E27FC236}">
                  <a16:creationId xmlns:a16="http://schemas.microsoft.com/office/drawing/2014/main" id="{768A5CC2-563A-206A-626C-F615AF40A121}"/>
                </a:ext>
              </a:extLst>
            </p:cNvPr>
            <p:cNvSpPr/>
            <p:nvPr userDrawn="1"/>
          </p:nvSpPr>
          <p:spPr>
            <a:xfrm>
              <a:off x="2678507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64">
              <a:extLst>
                <a:ext uri="{FF2B5EF4-FFF2-40B4-BE49-F238E27FC236}">
                  <a16:creationId xmlns:a16="http://schemas.microsoft.com/office/drawing/2014/main" id="{3AD17EE1-0C8B-81E4-8421-BD3FDF4001BA}"/>
                </a:ext>
              </a:extLst>
            </p:cNvPr>
            <p:cNvSpPr/>
            <p:nvPr userDrawn="1"/>
          </p:nvSpPr>
          <p:spPr>
            <a:xfrm>
              <a:off x="3103084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65">
              <a:extLst>
                <a:ext uri="{FF2B5EF4-FFF2-40B4-BE49-F238E27FC236}">
                  <a16:creationId xmlns:a16="http://schemas.microsoft.com/office/drawing/2014/main" id="{EBC4855B-9525-AB6D-EE98-37F2395F22BF}"/>
                </a:ext>
              </a:extLst>
            </p:cNvPr>
            <p:cNvSpPr/>
            <p:nvPr userDrawn="1"/>
          </p:nvSpPr>
          <p:spPr>
            <a:xfrm>
              <a:off x="3519451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66">
              <a:extLst>
                <a:ext uri="{FF2B5EF4-FFF2-40B4-BE49-F238E27FC236}">
                  <a16:creationId xmlns:a16="http://schemas.microsoft.com/office/drawing/2014/main" id="{AF3F8E44-02DD-2521-0E96-72A7B5C3469D}"/>
                </a:ext>
              </a:extLst>
            </p:cNvPr>
            <p:cNvSpPr/>
            <p:nvPr userDrawn="1"/>
          </p:nvSpPr>
          <p:spPr>
            <a:xfrm>
              <a:off x="3928788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67">
              <a:extLst>
                <a:ext uri="{FF2B5EF4-FFF2-40B4-BE49-F238E27FC236}">
                  <a16:creationId xmlns:a16="http://schemas.microsoft.com/office/drawing/2014/main" id="{02BD228B-0252-7EB8-1180-93FED3E97C6D}"/>
                </a:ext>
              </a:extLst>
            </p:cNvPr>
            <p:cNvSpPr/>
            <p:nvPr userDrawn="1"/>
          </p:nvSpPr>
          <p:spPr>
            <a:xfrm>
              <a:off x="7898263" y="472459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68">
              <a:extLst>
                <a:ext uri="{FF2B5EF4-FFF2-40B4-BE49-F238E27FC236}">
                  <a16:creationId xmlns:a16="http://schemas.microsoft.com/office/drawing/2014/main" id="{2A6C6CE8-031C-4251-B1A1-35102A4E7E11}"/>
                </a:ext>
              </a:extLst>
            </p:cNvPr>
            <p:cNvSpPr/>
            <p:nvPr userDrawn="1"/>
          </p:nvSpPr>
          <p:spPr>
            <a:xfrm>
              <a:off x="8267546" y="496499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69">
              <a:extLst>
                <a:ext uri="{FF2B5EF4-FFF2-40B4-BE49-F238E27FC236}">
                  <a16:creationId xmlns:a16="http://schemas.microsoft.com/office/drawing/2014/main" id="{A5CA2A76-5BCF-3879-43A7-356E3697A816}"/>
                </a:ext>
              </a:extLst>
            </p:cNvPr>
            <p:cNvSpPr/>
            <p:nvPr userDrawn="1"/>
          </p:nvSpPr>
          <p:spPr>
            <a:xfrm>
              <a:off x="8513487" y="530603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70">
              <a:extLst>
                <a:ext uri="{FF2B5EF4-FFF2-40B4-BE49-F238E27FC236}">
                  <a16:creationId xmlns:a16="http://schemas.microsoft.com/office/drawing/2014/main" id="{2F284047-FEC0-173F-B9AA-FF55C7DC22B5}"/>
                </a:ext>
              </a:extLst>
            </p:cNvPr>
            <p:cNvSpPr/>
            <p:nvPr userDrawn="1"/>
          </p:nvSpPr>
          <p:spPr>
            <a:xfrm>
              <a:off x="8653230" y="568069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72">
              <a:extLst>
                <a:ext uri="{FF2B5EF4-FFF2-40B4-BE49-F238E27FC236}">
                  <a16:creationId xmlns:a16="http://schemas.microsoft.com/office/drawing/2014/main" id="{4D9A8A2B-0780-86D2-8155-9565E15B5F28}"/>
                </a:ext>
              </a:extLst>
            </p:cNvPr>
            <p:cNvSpPr/>
            <p:nvPr userDrawn="1"/>
          </p:nvSpPr>
          <p:spPr>
            <a:xfrm flipH="1">
              <a:off x="31367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F1F836F0-B131-B737-5835-640B5F5C70B7}"/>
                </a:ext>
              </a:extLst>
            </p:cNvPr>
            <p:cNvSpPr/>
            <p:nvPr userDrawn="1"/>
          </p:nvSpPr>
          <p:spPr>
            <a:xfrm flipH="1">
              <a:off x="27109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74">
              <a:extLst>
                <a:ext uri="{FF2B5EF4-FFF2-40B4-BE49-F238E27FC236}">
                  <a16:creationId xmlns:a16="http://schemas.microsoft.com/office/drawing/2014/main" id="{CCBA7718-25C0-87C6-A3F3-8AE0F7E968BA}"/>
                </a:ext>
              </a:extLst>
            </p:cNvPr>
            <p:cNvSpPr/>
            <p:nvPr userDrawn="1"/>
          </p:nvSpPr>
          <p:spPr>
            <a:xfrm flipH="1">
              <a:off x="2286399" y="7652427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0A5FEA16-3B6E-6F15-ED87-EADE1DECA3B1}"/>
                </a:ext>
              </a:extLst>
            </p:cNvPr>
            <p:cNvSpPr/>
            <p:nvPr userDrawn="1"/>
          </p:nvSpPr>
          <p:spPr>
            <a:xfrm flipH="1">
              <a:off x="1869653" y="778828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76">
              <a:extLst>
                <a:ext uri="{FF2B5EF4-FFF2-40B4-BE49-F238E27FC236}">
                  <a16:creationId xmlns:a16="http://schemas.microsoft.com/office/drawing/2014/main" id="{8C6AB8F6-FE0B-DD2B-A5FB-E434EC8F6AD3}"/>
                </a:ext>
              </a:extLst>
            </p:cNvPr>
            <p:cNvSpPr/>
            <p:nvPr userDrawn="1"/>
          </p:nvSpPr>
          <p:spPr>
            <a:xfrm flipH="1">
              <a:off x="1523230" y="803630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008BB84F-8CD9-3F45-36CD-9E0F40DB6EE4}"/>
                </a:ext>
              </a:extLst>
            </p:cNvPr>
            <p:cNvSpPr/>
            <p:nvPr userDrawn="1"/>
          </p:nvSpPr>
          <p:spPr>
            <a:xfrm flipH="1">
              <a:off x="1254429" y="836972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78">
              <a:extLst>
                <a:ext uri="{FF2B5EF4-FFF2-40B4-BE49-F238E27FC236}">
                  <a16:creationId xmlns:a16="http://schemas.microsoft.com/office/drawing/2014/main" id="{745CF60D-0BE7-6C0F-E4A8-03ED052E65C9}"/>
                </a:ext>
              </a:extLst>
            </p:cNvPr>
            <p:cNvSpPr/>
            <p:nvPr userDrawn="1"/>
          </p:nvSpPr>
          <p:spPr>
            <a:xfrm flipH="1">
              <a:off x="1099446" y="874438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81">
              <a:extLst>
                <a:ext uri="{FF2B5EF4-FFF2-40B4-BE49-F238E27FC236}">
                  <a16:creationId xmlns:a16="http://schemas.microsoft.com/office/drawing/2014/main" id="{6C9E804F-C32F-E5E2-D8A2-FC784965B008}"/>
                </a:ext>
              </a:extLst>
            </p:cNvPr>
            <p:cNvSpPr/>
            <p:nvPr userDrawn="1"/>
          </p:nvSpPr>
          <p:spPr>
            <a:xfrm flipV="1">
              <a:off x="6625472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82">
              <a:extLst>
                <a:ext uri="{FF2B5EF4-FFF2-40B4-BE49-F238E27FC236}">
                  <a16:creationId xmlns:a16="http://schemas.microsoft.com/office/drawing/2014/main" id="{5E4F1678-93A5-DB31-2F75-9C323F66EC3B}"/>
                </a:ext>
              </a:extLst>
            </p:cNvPr>
            <p:cNvSpPr/>
            <p:nvPr userDrawn="1"/>
          </p:nvSpPr>
          <p:spPr>
            <a:xfrm flipV="1">
              <a:off x="7051272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83">
              <a:extLst>
                <a:ext uri="{FF2B5EF4-FFF2-40B4-BE49-F238E27FC236}">
                  <a16:creationId xmlns:a16="http://schemas.microsoft.com/office/drawing/2014/main" id="{94ADD081-3438-7193-B109-FF697185436C}"/>
                </a:ext>
              </a:extLst>
            </p:cNvPr>
            <p:cNvSpPr/>
            <p:nvPr userDrawn="1"/>
          </p:nvSpPr>
          <p:spPr>
            <a:xfrm flipV="1">
              <a:off x="7477068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84">
              <a:extLst>
                <a:ext uri="{FF2B5EF4-FFF2-40B4-BE49-F238E27FC236}">
                  <a16:creationId xmlns:a16="http://schemas.microsoft.com/office/drawing/2014/main" id="{92E615CA-FE48-AD82-7B9B-170FB0E5D566}"/>
                </a:ext>
              </a:extLst>
            </p:cNvPr>
            <p:cNvSpPr/>
            <p:nvPr userDrawn="1"/>
          </p:nvSpPr>
          <p:spPr>
            <a:xfrm flipV="1">
              <a:off x="7886194" y="753794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85">
              <a:extLst>
                <a:ext uri="{FF2B5EF4-FFF2-40B4-BE49-F238E27FC236}">
                  <a16:creationId xmlns:a16="http://schemas.microsoft.com/office/drawing/2014/main" id="{5DEB2BA7-A613-6894-BFE3-FAA5F54EF4B6}"/>
                </a:ext>
              </a:extLst>
            </p:cNvPr>
            <p:cNvSpPr/>
            <p:nvPr userDrawn="1"/>
          </p:nvSpPr>
          <p:spPr>
            <a:xfrm flipV="1">
              <a:off x="8255477" y="7305172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86">
              <a:extLst>
                <a:ext uri="{FF2B5EF4-FFF2-40B4-BE49-F238E27FC236}">
                  <a16:creationId xmlns:a16="http://schemas.microsoft.com/office/drawing/2014/main" id="{07F6E274-57DD-7EDD-5444-2D36E806C5A9}"/>
                </a:ext>
              </a:extLst>
            </p:cNvPr>
            <p:cNvSpPr/>
            <p:nvPr userDrawn="1"/>
          </p:nvSpPr>
          <p:spPr>
            <a:xfrm flipV="1">
              <a:off x="8509038" y="697174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87">
              <a:extLst>
                <a:ext uri="{FF2B5EF4-FFF2-40B4-BE49-F238E27FC236}">
                  <a16:creationId xmlns:a16="http://schemas.microsoft.com/office/drawing/2014/main" id="{A526683B-18B4-17EC-1A4F-A3F18F9A10A1}"/>
                </a:ext>
              </a:extLst>
            </p:cNvPr>
            <p:cNvSpPr/>
            <p:nvPr userDrawn="1"/>
          </p:nvSpPr>
          <p:spPr>
            <a:xfrm flipV="1">
              <a:off x="8664021" y="658184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88">
              <a:extLst>
                <a:ext uri="{FF2B5EF4-FFF2-40B4-BE49-F238E27FC236}">
                  <a16:creationId xmlns:a16="http://schemas.microsoft.com/office/drawing/2014/main" id="{4BA7022F-591F-3861-20F1-27D770585AA7}"/>
                </a:ext>
              </a:extLst>
            </p:cNvPr>
            <p:cNvSpPr/>
            <p:nvPr userDrawn="1"/>
          </p:nvSpPr>
          <p:spPr>
            <a:xfrm>
              <a:off x="1492173" y="1035824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89">
              <a:extLst>
                <a:ext uri="{FF2B5EF4-FFF2-40B4-BE49-F238E27FC236}">
                  <a16:creationId xmlns:a16="http://schemas.microsoft.com/office/drawing/2014/main" id="{2F9EF32C-2217-A710-9611-B7962C942C40}"/>
                </a:ext>
              </a:extLst>
            </p:cNvPr>
            <p:cNvSpPr/>
            <p:nvPr userDrawn="1"/>
          </p:nvSpPr>
          <p:spPr>
            <a:xfrm>
              <a:off x="1228188" y="1002605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90">
              <a:extLst>
                <a:ext uri="{FF2B5EF4-FFF2-40B4-BE49-F238E27FC236}">
                  <a16:creationId xmlns:a16="http://schemas.microsoft.com/office/drawing/2014/main" id="{A82BAC2A-D57E-D360-DAFD-FF0F520E2E60}"/>
                </a:ext>
              </a:extLst>
            </p:cNvPr>
            <p:cNvSpPr/>
            <p:nvPr userDrawn="1"/>
          </p:nvSpPr>
          <p:spPr>
            <a:xfrm>
              <a:off x="1070025" y="966355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91">
              <a:extLst>
                <a:ext uri="{FF2B5EF4-FFF2-40B4-BE49-F238E27FC236}">
                  <a16:creationId xmlns:a16="http://schemas.microsoft.com/office/drawing/2014/main" id="{DA452B6C-1133-619F-830A-9FC9C4FCDF1D}"/>
                </a:ext>
              </a:extLst>
            </p:cNvPr>
            <p:cNvSpPr/>
            <p:nvPr userDrawn="1"/>
          </p:nvSpPr>
          <p:spPr>
            <a:xfrm>
              <a:off x="995559" y="9166139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92">
              <a:extLst>
                <a:ext uri="{FF2B5EF4-FFF2-40B4-BE49-F238E27FC236}">
                  <a16:creationId xmlns:a16="http://schemas.microsoft.com/office/drawing/2014/main" id="{8D4D3C07-D08F-440D-43C4-CCA5225E595F}"/>
                </a:ext>
              </a:extLst>
            </p:cNvPr>
            <p:cNvSpPr/>
            <p:nvPr userDrawn="1"/>
          </p:nvSpPr>
          <p:spPr>
            <a:xfrm>
              <a:off x="6117376" y="7579317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95">
              <a:extLst>
                <a:ext uri="{FF2B5EF4-FFF2-40B4-BE49-F238E27FC236}">
                  <a16:creationId xmlns:a16="http://schemas.microsoft.com/office/drawing/2014/main" id="{FD5F0705-F7C8-61AD-636C-55C94AC094FC}"/>
                </a:ext>
              </a:extLst>
            </p:cNvPr>
            <p:cNvSpPr/>
            <p:nvPr userDrawn="1"/>
          </p:nvSpPr>
          <p:spPr>
            <a:xfrm rot="1476598">
              <a:off x="4831095" y="1073978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96">
              <a:extLst>
                <a:ext uri="{FF2B5EF4-FFF2-40B4-BE49-F238E27FC236}">
                  <a16:creationId xmlns:a16="http://schemas.microsoft.com/office/drawing/2014/main" id="{AF154BDB-E604-FE33-D0EB-00EC7EDBDE94}"/>
                </a:ext>
              </a:extLst>
            </p:cNvPr>
            <p:cNvSpPr/>
            <p:nvPr userDrawn="1"/>
          </p:nvSpPr>
          <p:spPr>
            <a:xfrm rot="1476598">
              <a:off x="5271022" y="1086436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97">
              <a:extLst>
                <a:ext uri="{FF2B5EF4-FFF2-40B4-BE49-F238E27FC236}">
                  <a16:creationId xmlns:a16="http://schemas.microsoft.com/office/drawing/2014/main" id="{DE9E949B-5DDD-D59B-96AB-3D644AA1439C}"/>
                </a:ext>
              </a:extLst>
            </p:cNvPr>
            <p:cNvSpPr/>
            <p:nvPr userDrawn="1"/>
          </p:nvSpPr>
          <p:spPr>
            <a:xfrm rot="1476598">
              <a:off x="5632964" y="1108926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98">
              <a:extLst>
                <a:ext uri="{FF2B5EF4-FFF2-40B4-BE49-F238E27FC236}">
                  <a16:creationId xmlns:a16="http://schemas.microsoft.com/office/drawing/2014/main" id="{5C49980A-360C-155D-B454-28853C2F9908}"/>
                </a:ext>
              </a:extLst>
            </p:cNvPr>
            <p:cNvSpPr/>
            <p:nvPr userDrawn="1"/>
          </p:nvSpPr>
          <p:spPr>
            <a:xfrm rot="1476598">
              <a:off x="5897490" y="1143274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99">
              <a:extLst>
                <a:ext uri="{FF2B5EF4-FFF2-40B4-BE49-F238E27FC236}">
                  <a16:creationId xmlns:a16="http://schemas.microsoft.com/office/drawing/2014/main" id="{42B5BD1B-B491-0BFC-165C-E3613DA41E94}"/>
                </a:ext>
              </a:extLst>
            </p:cNvPr>
            <p:cNvSpPr/>
            <p:nvPr userDrawn="1"/>
          </p:nvSpPr>
          <p:spPr>
            <a:xfrm rot="1476598">
              <a:off x="6061478" y="1182991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100">
              <a:extLst>
                <a:ext uri="{FF2B5EF4-FFF2-40B4-BE49-F238E27FC236}">
                  <a16:creationId xmlns:a16="http://schemas.microsoft.com/office/drawing/2014/main" id="{77755A2A-C5AB-D3ED-D3E1-CA61C9C47310}"/>
                </a:ext>
              </a:extLst>
            </p:cNvPr>
            <p:cNvSpPr/>
            <p:nvPr userDrawn="1"/>
          </p:nvSpPr>
          <p:spPr>
            <a:xfrm rot="1476598">
              <a:off x="6121289" y="12260231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101">
              <a:extLst>
                <a:ext uri="{FF2B5EF4-FFF2-40B4-BE49-F238E27FC236}">
                  <a16:creationId xmlns:a16="http://schemas.microsoft.com/office/drawing/2014/main" id="{87A1640F-231B-5384-FAD4-2F2C76C223C3}"/>
                </a:ext>
              </a:extLst>
            </p:cNvPr>
            <p:cNvSpPr/>
            <p:nvPr userDrawn="1"/>
          </p:nvSpPr>
          <p:spPr>
            <a:xfrm rot="1476598">
              <a:off x="6210842" y="1267590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102">
              <a:extLst>
                <a:ext uri="{FF2B5EF4-FFF2-40B4-BE49-F238E27FC236}">
                  <a16:creationId xmlns:a16="http://schemas.microsoft.com/office/drawing/2014/main" id="{87371D0C-870B-4AB5-0A56-551D28586AB9}"/>
                </a:ext>
              </a:extLst>
            </p:cNvPr>
            <p:cNvSpPr/>
            <p:nvPr userDrawn="1"/>
          </p:nvSpPr>
          <p:spPr>
            <a:xfrm rot="1476598">
              <a:off x="4333912" y="10691021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103">
              <a:extLst>
                <a:ext uri="{FF2B5EF4-FFF2-40B4-BE49-F238E27FC236}">
                  <a16:creationId xmlns:a16="http://schemas.microsoft.com/office/drawing/2014/main" id="{081B7992-E472-8289-0DDD-39C93C334B91}"/>
                </a:ext>
              </a:extLst>
            </p:cNvPr>
            <p:cNvSpPr/>
            <p:nvPr userDrawn="1"/>
          </p:nvSpPr>
          <p:spPr>
            <a:xfrm rot="1476598">
              <a:off x="6404304" y="13050636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104">
              <a:extLst>
                <a:ext uri="{FF2B5EF4-FFF2-40B4-BE49-F238E27FC236}">
                  <a16:creationId xmlns:a16="http://schemas.microsoft.com/office/drawing/2014/main" id="{95A097AD-792B-D360-20BA-0000F8815C32}"/>
                </a:ext>
              </a:extLst>
            </p:cNvPr>
            <p:cNvSpPr/>
            <p:nvPr userDrawn="1"/>
          </p:nvSpPr>
          <p:spPr>
            <a:xfrm>
              <a:off x="7454208" y="13619884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105">
              <a:extLst>
                <a:ext uri="{FF2B5EF4-FFF2-40B4-BE49-F238E27FC236}">
                  <a16:creationId xmlns:a16="http://schemas.microsoft.com/office/drawing/2014/main" id="{13862ACD-C3BF-D895-7E76-52999A6CE0C1}"/>
                </a:ext>
              </a:extLst>
            </p:cNvPr>
            <p:cNvSpPr/>
            <p:nvPr userDrawn="1"/>
          </p:nvSpPr>
          <p:spPr>
            <a:xfrm>
              <a:off x="7920011" y="1367020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106">
              <a:extLst>
                <a:ext uri="{FF2B5EF4-FFF2-40B4-BE49-F238E27FC236}">
                  <a16:creationId xmlns:a16="http://schemas.microsoft.com/office/drawing/2014/main" id="{E2C76C4B-56E6-27AD-F2DF-37FE10D12CB0}"/>
                </a:ext>
              </a:extLst>
            </p:cNvPr>
            <p:cNvSpPr/>
            <p:nvPr userDrawn="1"/>
          </p:nvSpPr>
          <p:spPr>
            <a:xfrm>
              <a:off x="7052270" y="1356499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107">
              <a:extLst>
                <a:ext uri="{FF2B5EF4-FFF2-40B4-BE49-F238E27FC236}">
                  <a16:creationId xmlns:a16="http://schemas.microsoft.com/office/drawing/2014/main" id="{3544C06D-EAC5-A702-5F2D-4DEBE618A0CC}"/>
                </a:ext>
              </a:extLst>
            </p:cNvPr>
            <p:cNvSpPr/>
            <p:nvPr userDrawn="1"/>
          </p:nvSpPr>
          <p:spPr>
            <a:xfrm>
              <a:off x="6696845" y="1334710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867E2527-03E0-61CE-5E70-76DC74D681EE}"/>
              </a:ext>
            </a:extLst>
          </p:cNvPr>
          <p:cNvSpPr txBox="1">
            <a:spLocks/>
          </p:cNvSpPr>
          <p:nvPr/>
        </p:nvSpPr>
        <p:spPr>
          <a:xfrm>
            <a:off x="418888" y="1236447"/>
            <a:ext cx="3125100" cy="722444"/>
          </a:xfrm>
          <a:custGeom>
            <a:avLst/>
            <a:gdLst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0 w 3678820"/>
              <a:gd name="connsiteY4" fmla="*/ 0 h 727015"/>
              <a:gd name="connsiteX0" fmla="*/ 1157 w 3679977"/>
              <a:gd name="connsiteY0" fmla="*/ 0 h 727015"/>
              <a:gd name="connsiteX1" fmla="*/ 3679977 w 3679977"/>
              <a:gd name="connsiteY1" fmla="*/ 0 h 727015"/>
              <a:gd name="connsiteX2" fmla="*/ 3679977 w 3679977"/>
              <a:gd name="connsiteY2" fmla="*/ 727015 h 727015"/>
              <a:gd name="connsiteX3" fmla="*/ 1157 w 3679977"/>
              <a:gd name="connsiteY3" fmla="*/ 727015 h 727015"/>
              <a:gd name="connsiteX4" fmla="*/ 0 w 3679977"/>
              <a:gd name="connsiteY4" fmla="*/ 349235 h 727015"/>
              <a:gd name="connsiteX5" fmla="*/ 1157 w 3679977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678820"/>
              <a:gd name="connsiteY0" fmla="*/ 0 h 727015"/>
              <a:gd name="connsiteX1" fmla="*/ 312510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125100"/>
              <a:gd name="connsiteY0" fmla="*/ 0 h 727015"/>
              <a:gd name="connsiteX1" fmla="*/ 3125100 w 3125100"/>
              <a:gd name="connsiteY1" fmla="*/ 0 h 727015"/>
              <a:gd name="connsiteX2" fmla="*/ 3125100 w 3125100"/>
              <a:gd name="connsiteY2" fmla="*/ 727015 h 727015"/>
              <a:gd name="connsiteX3" fmla="*/ 0 w 3125100"/>
              <a:gd name="connsiteY3" fmla="*/ 727015 h 727015"/>
              <a:gd name="connsiteX4" fmla="*/ 171563 w 3125100"/>
              <a:gd name="connsiteY4" fmla="*/ 354315 h 727015"/>
              <a:gd name="connsiteX5" fmla="*/ 0 w 3125100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100" h="727015">
                <a:moveTo>
                  <a:pt x="0" y="0"/>
                </a:moveTo>
                <a:lnTo>
                  <a:pt x="3125100" y="0"/>
                </a:lnTo>
                <a:lnTo>
                  <a:pt x="3125100" y="727015"/>
                </a:lnTo>
                <a:lnTo>
                  <a:pt x="0" y="727015"/>
                </a:lnTo>
                <a:cubicBezTo>
                  <a:pt x="116454" y="469008"/>
                  <a:pt x="70349" y="541202"/>
                  <a:pt x="171563" y="354315"/>
                </a:cubicBezTo>
                <a:cubicBezTo>
                  <a:pt x="50029" y="95663"/>
                  <a:pt x="85974" y="172292"/>
                  <a:pt x="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tIns="91440" bIns="0" anchor="ctr"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srgbClr val="343153"/>
                </a:solidFill>
                <a:effectLst/>
                <a:uLnTx/>
                <a:uFillTx/>
                <a:latin typeface="Sylfaen"/>
                <a:ea typeface="+mn-ea"/>
                <a:cs typeface="+mn-cs"/>
              </a:rPr>
              <a:t>PRACTICE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343153"/>
              </a:solidFill>
              <a:effectLst/>
              <a:uLnTx/>
              <a:uFillTx/>
              <a:latin typeface="Sylfaen"/>
              <a:ea typeface="+mn-ea"/>
              <a:cs typeface="+mn-cs"/>
            </a:endParaRPr>
          </a:p>
        </p:txBody>
      </p:sp>
      <p:sp>
        <p:nvSpPr>
          <p:cNvPr id="8" name="Text Placeholder 53">
            <a:extLst>
              <a:ext uri="{FF2B5EF4-FFF2-40B4-BE49-F238E27FC236}">
                <a16:creationId xmlns:a16="http://schemas.microsoft.com/office/drawing/2014/main" id="{88E371BB-34AF-7BA3-C83F-D6D00118A376}"/>
              </a:ext>
            </a:extLst>
          </p:cNvPr>
          <p:cNvSpPr txBox="1">
            <a:spLocks/>
          </p:cNvSpPr>
          <p:nvPr/>
        </p:nvSpPr>
        <p:spPr>
          <a:xfrm>
            <a:off x="5656052" y="5514933"/>
            <a:ext cx="3082102" cy="693700"/>
          </a:xfrm>
          <a:custGeom>
            <a:avLst/>
            <a:gdLst>
              <a:gd name="connsiteX0" fmla="*/ 0 w 3125100"/>
              <a:gd name="connsiteY0" fmla="*/ 0 h 727015"/>
              <a:gd name="connsiteX1" fmla="*/ 2761593 w 3125100"/>
              <a:gd name="connsiteY1" fmla="*/ 0 h 727015"/>
              <a:gd name="connsiteX2" fmla="*/ 3125100 w 3125100"/>
              <a:gd name="connsiteY2" fmla="*/ 363508 h 727015"/>
              <a:gd name="connsiteX3" fmla="*/ 2761593 w 3125100"/>
              <a:gd name="connsiteY3" fmla="*/ 727015 h 727015"/>
              <a:gd name="connsiteX4" fmla="*/ 0 w 3125100"/>
              <a:gd name="connsiteY4" fmla="*/ 727015 h 727015"/>
              <a:gd name="connsiteX5" fmla="*/ 0 w 3125100"/>
              <a:gd name="connsiteY5" fmla="*/ 0 h 727015"/>
              <a:gd name="connsiteX0" fmla="*/ 0 w 2761593"/>
              <a:gd name="connsiteY0" fmla="*/ 0 h 727015"/>
              <a:gd name="connsiteX1" fmla="*/ 2761593 w 2761593"/>
              <a:gd name="connsiteY1" fmla="*/ 0 h 727015"/>
              <a:gd name="connsiteX2" fmla="*/ 2505340 w 2761593"/>
              <a:gd name="connsiteY2" fmla="*/ 373668 h 727015"/>
              <a:gd name="connsiteX3" fmla="*/ 2761593 w 2761593"/>
              <a:gd name="connsiteY3" fmla="*/ 727015 h 727015"/>
              <a:gd name="connsiteX4" fmla="*/ 0 w 2761593"/>
              <a:gd name="connsiteY4" fmla="*/ 727015 h 727015"/>
              <a:gd name="connsiteX5" fmla="*/ 0 w 2761593"/>
              <a:gd name="connsiteY5" fmla="*/ 0 h 727015"/>
              <a:gd name="connsiteX0" fmla="*/ 0 w 3167993"/>
              <a:gd name="connsiteY0" fmla="*/ 0 h 727015"/>
              <a:gd name="connsiteX1" fmla="*/ 3167993 w 3167993"/>
              <a:gd name="connsiteY1" fmla="*/ 0 h 727015"/>
              <a:gd name="connsiteX2" fmla="*/ 2911740 w 3167993"/>
              <a:gd name="connsiteY2" fmla="*/ 373668 h 727015"/>
              <a:gd name="connsiteX3" fmla="*/ 3167993 w 3167993"/>
              <a:gd name="connsiteY3" fmla="*/ 727015 h 727015"/>
              <a:gd name="connsiteX4" fmla="*/ 406400 w 3167993"/>
              <a:gd name="connsiteY4" fmla="*/ 727015 h 727015"/>
              <a:gd name="connsiteX5" fmla="*/ 0 w 3167993"/>
              <a:gd name="connsiteY5" fmla="*/ 0 h 727015"/>
              <a:gd name="connsiteX0" fmla="*/ 10160 w 3178153"/>
              <a:gd name="connsiteY0" fmla="*/ 0 h 727015"/>
              <a:gd name="connsiteX1" fmla="*/ 3178153 w 3178153"/>
              <a:gd name="connsiteY1" fmla="*/ 0 h 727015"/>
              <a:gd name="connsiteX2" fmla="*/ 2921900 w 3178153"/>
              <a:gd name="connsiteY2" fmla="*/ 373668 h 727015"/>
              <a:gd name="connsiteX3" fmla="*/ 3178153 w 3178153"/>
              <a:gd name="connsiteY3" fmla="*/ 727015 h 727015"/>
              <a:gd name="connsiteX4" fmla="*/ 0 w 3178153"/>
              <a:gd name="connsiteY4" fmla="*/ 727015 h 727015"/>
              <a:gd name="connsiteX5" fmla="*/ 10160 w 3178153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8153" h="727015">
                <a:moveTo>
                  <a:pt x="10160" y="0"/>
                </a:moveTo>
                <a:lnTo>
                  <a:pt x="3178153" y="0"/>
                </a:lnTo>
                <a:lnTo>
                  <a:pt x="2921900" y="373668"/>
                </a:lnTo>
                <a:lnTo>
                  <a:pt x="3178153" y="727015"/>
                </a:lnTo>
                <a:lnTo>
                  <a:pt x="0" y="727015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tIns="91440" bIns="0" anchor="ctr"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srgbClr val="343153"/>
                </a:solidFill>
                <a:effectLst/>
                <a:uLnTx/>
                <a:uFillTx/>
                <a:latin typeface="Sylfaen"/>
                <a:ea typeface="+mn-ea"/>
                <a:cs typeface="+mn-cs"/>
              </a:rPr>
              <a:t>PRACTICE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343153"/>
              </a:solidFill>
              <a:effectLst/>
              <a:uLnTx/>
              <a:uFillTx/>
              <a:latin typeface="Sylfaen"/>
              <a:ea typeface="+mn-ea"/>
              <a:cs typeface="+mn-cs"/>
            </a:endParaRPr>
          </a:p>
        </p:txBody>
      </p:sp>
      <p:grpSp>
        <p:nvGrpSpPr>
          <p:cNvPr id="9" name="Group 112">
            <a:extLst>
              <a:ext uri="{FF2B5EF4-FFF2-40B4-BE49-F238E27FC236}">
                <a16:creationId xmlns:a16="http://schemas.microsoft.com/office/drawing/2014/main" id="{04719C77-354B-C32E-B93C-23742F0D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8611" y="351377"/>
            <a:ext cx="668348" cy="685578"/>
            <a:chOff x="4328803" y="2532132"/>
            <a:chExt cx="1234594" cy="1266421"/>
          </a:xfrm>
        </p:grpSpPr>
        <p:sp>
          <p:nvSpPr>
            <p:cNvPr id="10" name="Teardrop 7">
              <a:extLst>
                <a:ext uri="{FF2B5EF4-FFF2-40B4-BE49-F238E27FC236}">
                  <a16:creationId xmlns:a16="http://schemas.microsoft.com/office/drawing/2014/main" id="{087FBDD3-F06B-0C66-34D8-2C4F687915F0}"/>
                </a:ext>
              </a:extLst>
            </p:cNvPr>
            <p:cNvSpPr/>
            <p:nvPr userDrawn="1"/>
          </p:nvSpPr>
          <p:spPr>
            <a:xfrm rot="7971109">
              <a:off x="4312889" y="2548046"/>
              <a:ext cx="1266421" cy="1234594"/>
            </a:xfrm>
            <a:prstGeom prst="teardrop">
              <a:avLst/>
            </a:prstGeom>
            <a:solidFill>
              <a:srgbClr val="DDECE6"/>
            </a:solidFill>
            <a:ln w="57150" cap="flat" cmpd="sng" algn="ctr">
              <a:solidFill>
                <a:srgbClr val="34315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5AC28823-D111-656D-11B2-6724F59AAF30}"/>
                </a:ext>
              </a:extLst>
            </p:cNvPr>
            <p:cNvSpPr/>
            <p:nvPr userDrawn="1"/>
          </p:nvSpPr>
          <p:spPr>
            <a:xfrm>
              <a:off x="4420319" y="2634498"/>
              <a:ext cx="1051559" cy="105156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pic>
        <p:nvPicPr>
          <p:cNvPr id="12" name="Picture Placeholder 79" descr="Chess piece">
            <a:extLst>
              <a:ext uri="{FF2B5EF4-FFF2-40B4-BE49-F238E27FC236}">
                <a16:creationId xmlns:a16="http://schemas.microsoft.com/office/drawing/2014/main" id="{7B79BCAE-5373-1A04-AF7C-9ACF659ED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5102" y="355627"/>
            <a:ext cx="612836" cy="612836"/>
          </a:xfrm>
          <a:prstGeom prst="rect">
            <a:avLst/>
          </a:prstGeom>
        </p:spPr>
      </p:pic>
      <p:grpSp>
        <p:nvGrpSpPr>
          <p:cNvPr id="13" name="Group 114">
            <a:extLst>
              <a:ext uri="{FF2B5EF4-FFF2-40B4-BE49-F238E27FC236}">
                <a16:creationId xmlns:a16="http://schemas.microsoft.com/office/drawing/2014/main" id="{C083442B-BD50-CB09-549E-6A1E420A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9040" y="2130685"/>
            <a:ext cx="723884" cy="742546"/>
            <a:chOff x="9747343" y="5630282"/>
            <a:chExt cx="1234594" cy="1266421"/>
          </a:xfrm>
        </p:grpSpPr>
        <p:sp>
          <p:nvSpPr>
            <p:cNvPr id="14" name="Teardrop 17">
              <a:extLst>
                <a:ext uri="{FF2B5EF4-FFF2-40B4-BE49-F238E27FC236}">
                  <a16:creationId xmlns:a16="http://schemas.microsoft.com/office/drawing/2014/main" id="{A8EB3827-2CEC-49A6-3536-65BA5A51439C}"/>
                </a:ext>
              </a:extLst>
            </p:cNvPr>
            <p:cNvSpPr/>
            <p:nvPr userDrawn="1"/>
          </p:nvSpPr>
          <p:spPr>
            <a:xfrm rot="13562143">
              <a:off x="9731429" y="5646196"/>
              <a:ext cx="1266421" cy="1234594"/>
            </a:xfrm>
            <a:prstGeom prst="teardrop">
              <a:avLst/>
            </a:prstGeom>
            <a:solidFill>
              <a:srgbClr val="DDECE6"/>
            </a:solidFill>
            <a:ln w="57150" cap="flat" cmpd="sng" algn="ctr">
              <a:solidFill>
                <a:srgbClr val="34315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5E000DC-22DA-A633-CD37-8EB3B96E2AE7}"/>
                </a:ext>
              </a:extLst>
            </p:cNvPr>
            <p:cNvSpPr/>
            <p:nvPr userDrawn="1"/>
          </p:nvSpPr>
          <p:spPr>
            <a:xfrm>
              <a:off x="9838859" y="5732648"/>
              <a:ext cx="1051560" cy="105156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pic>
        <p:nvPicPr>
          <p:cNvPr id="16" name="Picture Placeholder 95" descr="Seesaw">
            <a:extLst>
              <a:ext uri="{FF2B5EF4-FFF2-40B4-BE49-F238E27FC236}">
                <a16:creationId xmlns:a16="http://schemas.microsoft.com/office/drawing/2014/main" id="{AD16C137-C32A-7205-D1F1-E66C4FC4D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35871" y="2230665"/>
            <a:ext cx="532066" cy="532066"/>
          </a:xfrm>
          <a:prstGeom prst="rect">
            <a:avLst/>
          </a:prstGeom>
        </p:spPr>
      </p:pic>
      <p:grpSp>
        <p:nvGrpSpPr>
          <p:cNvPr id="17" name="Group 114">
            <a:extLst>
              <a:ext uri="{FF2B5EF4-FFF2-40B4-BE49-F238E27FC236}">
                <a16:creationId xmlns:a16="http://schemas.microsoft.com/office/drawing/2014/main" id="{1B59A5EB-BE02-2B9D-589C-4ABA2F4AE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620944">
            <a:off x="672948" y="3354838"/>
            <a:ext cx="723884" cy="742546"/>
            <a:chOff x="9747343" y="5630282"/>
            <a:chExt cx="1234594" cy="1266421"/>
          </a:xfrm>
        </p:grpSpPr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6B954517-F3CD-7015-E5D5-25DCBFB4C93D}"/>
                </a:ext>
              </a:extLst>
            </p:cNvPr>
            <p:cNvSpPr/>
            <p:nvPr userDrawn="1"/>
          </p:nvSpPr>
          <p:spPr>
            <a:xfrm rot="13562143">
              <a:off x="9731429" y="5646196"/>
              <a:ext cx="1266421" cy="1234594"/>
            </a:xfrm>
            <a:prstGeom prst="teardrop">
              <a:avLst/>
            </a:prstGeom>
            <a:solidFill>
              <a:srgbClr val="DDECE6"/>
            </a:solidFill>
            <a:ln w="57150" cap="flat" cmpd="sng" algn="ctr">
              <a:solidFill>
                <a:srgbClr val="34315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E8DCE5-E96F-BAFE-AEA7-1D48BDBFF531}"/>
                </a:ext>
              </a:extLst>
            </p:cNvPr>
            <p:cNvSpPr/>
            <p:nvPr userDrawn="1"/>
          </p:nvSpPr>
          <p:spPr>
            <a:xfrm>
              <a:off x="9838859" y="5732648"/>
              <a:ext cx="1051560" cy="105156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1" name="Group 112">
            <a:extLst>
              <a:ext uri="{FF2B5EF4-FFF2-40B4-BE49-F238E27FC236}">
                <a16:creationId xmlns:a16="http://schemas.microsoft.com/office/drawing/2014/main" id="{3F0E9413-6146-6A55-B5CB-F5F72F37B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170542" y="5162728"/>
            <a:ext cx="668348" cy="685578"/>
            <a:chOff x="4328803" y="2532132"/>
            <a:chExt cx="1234594" cy="1266421"/>
          </a:xfrm>
        </p:grpSpPr>
        <p:sp>
          <p:nvSpPr>
            <p:cNvPr id="22" name="Teardrop 7">
              <a:extLst>
                <a:ext uri="{FF2B5EF4-FFF2-40B4-BE49-F238E27FC236}">
                  <a16:creationId xmlns:a16="http://schemas.microsoft.com/office/drawing/2014/main" id="{078FF881-EE47-AC45-643F-8E7C7F235C26}"/>
                </a:ext>
              </a:extLst>
            </p:cNvPr>
            <p:cNvSpPr/>
            <p:nvPr userDrawn="1"/>
          </p:nvSpPr>
          <p:spPr>
            <a:xfrm rot="7971109">
              <a:off x="4312889" y="2548046"/>
              <a:ext cx="1266421" cy="1234594"/>
            </a:xfrm>
            <a:prstGeom prst="teardrop">
              <a:avLst/>
            </a:prstGeom>
            <a:solidFill>
              <a:srgbClr val="DDECE6"/>
            </a:solidFill>
            <a:ln w="57150" cap="flat" cmpd="sng" algn="ctr">
              <a:solidFill>
                <a:srgbClr val="34315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DD099EBC-1018-0DF0-447D-6DF40570B001}"/>
                </a:ext>
              </a:extLst>
            </p:cNvPr>
            <p:cNvSpPr/>
            <p:nvPr userDrawn="1"/>
          </p:nvSpPr>
          <p:spPr>
            <a:xfrm>
              <a:off x="4420319" y="2634498"/>
              <a:ext cx="1051559" cy="105156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pic>
        <p:nvPicPr>
          <p:cNvPr id="25" name="Picture Placeholder 93" descr="Notebook">
            <a:extLst>
              <a:ext uri="{FF2B5EF4-FFF2-40B4-BE49-F238E27FC236}">
                <a16:creationId xmlns:a16="http://schemas.microsoft.com/office/drawing/2014/main" id="{AD6DFC7A-11EA-3A38-CFEB-DB83420D1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44098" y="5280846"/>
            <a:ext cx="482546" cy="482546"/>
          </a:xfrm>
          <a:prstGeom prst="rect">
            <a:avLst/>
          </a:prstGeom>
        </p:spPr>
      </p:pic>
      <p:pic>
        <p:nvPicPr>
          <p:cNvPr id="26" name="Picture Placeholder 89" descr="Cards">
            <a:extLst>
              <a:ext uri="{FF2B5EF4-FFF2-40B4-BE49-F238E27FC236}">
                <a16:creationId xmlns:a16="http://schemas.microsoft.com/office/drawing/2014/main" id="{2B6A6AF4-00DA-4253-474F-C4F49178A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358" r="4358"/>
          <a:stretch/>
        </p:blipFill>
        <p:spPr>
          <a:xfrm>
            <a:off x="779737" y="3470958"/>
            <a:ext cx="510306" cy="510306"/>
          </a:xfrm>
          <a:prstGeom prst="rect">
            <a:avLst/>
          </a:prstGeom>
        </p:spPr>
      </p:pic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4847D2BD-4B13-CECD-B0E3-50E119667363}"/>
              </a:ext>
            </a:extLst>
          </p:cNvPr>
          <p:cNvSpPr txBox="1">
            <a:spLocks/>
          </p:cNvSpPr>
          <p:nvPr/>
        </p:nvSpPr>
        <p:spPr>
          <a:xfrm>
            <a:off x="4993614" y="461430"/>
            <a:ext cx="1445635" cy="496293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43153"/>
                </a:solidFill>
                <a:effectLst/>
                <a:uLnTx/>
                <a:uFillTx/>
                <a:latin typeface="Sylfaen"/>
                <a:ea typeface="+mn-ea"/>
                <a:cs typeface="+mn-cs"/>
              </a:rPr>
              <a:t>Thinking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43153"/>
              </a:solidFill>
              <a:effectLst/>
              <a:uLnTx/>
              <a:uFillTx/>
              <a:latin typeface="Sylfaen"/>
              <a:ea typeface="+mn-ea"/>
              <a:cs typeface="+mn-cs"/>
            </a:endParaRP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C2D6CE6-A458-4E0D-C6F4-311321F7DDC2}"/>
              </a:ext>
            </a:extLst>
          </p:cNvPr>
          <p:cNvSpPr txBox="1">
            <a:spLocks/>
          </p:cNvSpPr>
          <p:nvPr/>
        </p:nvSpPr>
        <p:spPr>
          <a:xfrm>
            <a:off x="7175813" y="2302324"/>
            <a:ext cx="1445635" cy="496293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43153"/>
                </a:solidFill>
                <a:effectLst/>
                <a:uLnTx/>
                <a:uFillTx/>
                <a:latin typeface="Sylfaen"/>
                <a:ea typeface="+mn-ea"/>
                <a:cs typeface="+mn-cs"/>
              </a:rPr>
              <a:t>Analysis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43153"/>
              </a:solidFill>
              <a:effectLst/>
              <a:uLnTx/>
              <a:uFillTx/>
              <a:latin typeface="Sylfaen"/>
              <a:ea typeface="+mn-ea"/>
              <a:cs typeface="+mn-cs"/>
            </a:endParaRP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75F06DF-8D2C-6B19-96E8-3A092A372960}"/>
              </a:ext>
            </a:extLst>
          </p:cNvPr>
          <p:cNvSpPr txBox="1">
            <a:spLocks/>
          </p:cNvSpPr>
          <p:nvPr/>
        </p:nvSpPr>
        <p:spPr>
          <a:xfrm>
            <a:off x="312072" y="4228036"/>
            <a:ext cx="1445635" cy="496293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43153"/>
                </a:solidFill>
                <a:effectLst/>
                <a:uLnTx/>
                <a:uFillTx/>
                <a:latin typeface="Sylfaen"/>
                <a:ea typeface="+mn-ea"/>
                <a:cs typeface="+mn-cs"/>
              </a:rPr>
              <a:t>Design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43153"/>
              </a:solidFill>
              <a:effectLst/>
              <a:uLnTx/>
              <a:uFillTx/>
              <a:latin typeface="Sylfaen"/>
              <a:ea typeface="+mn-ea"/>
              <a:cs typeface="+mn-cs"/>
            </a:endParaRP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885757D5-1235-9D36-EDD9-E5A193A16B6F}"/>
              </a:ext>
            </a:extLst>
          </p:cNvPr>
          <p:cNvSpPr txBox="1">
            <a:spLocks/>
          </p:cNvSpPr>
          <p:nvPr/>
        </p:nvSpPr>
        <p:spPr>
          <a:xfrm>
            <a:off x="2335958" y="5951859"/>
            <a:ext cx="2380116" cy="496293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43153"/>
                </a:solidFill>
                <a:effectLst/>
                <a:uLnTx/>
                <a:uFillTx/>
                <a:latin typeface="Sylfaen"/>
                <a:ea typeface="+mn-ea"/>
                <a:cs typeface="+mn-cs"/>
              </a:rPr>
              <a:t>Implementation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43153"/>
              </a:solidFill>
              <a:effectLst/>
              <a:uLnTx/>
              <a:uFillTx/>
              <a:latin typeface="Sylfaen"/>
              <a:ea typeface="+mn-ea"/>
              <a:cs typeface="+mn-cs"/>
            </a:endParaRPr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id="{C6F1905B-0BB6-EADD-F31C-71DBAB4A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975" y="3725381"/>
            <a:ext cx="4968170" cy="645721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000" b="1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오리엔테이션</a:t>
            </a:r>
            <a:endParaRPr lang="ko-KR" altLang="en-US" sz="4000" b="1" dirty="0">
              <a:solidFill>
                <a:srgbClr val="4D5B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4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강의 제작 배경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8837523" cy="247579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백엔드 부트캠프 강의를 진행하면서 학생들에게 가장 많이 들은 이야기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어디서부터 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해야 할지 모르겠어요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.”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머리로는 이해가 되는데 막상 코드로 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하려면 뭐부터 해야할지 모르겠어요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.”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“Spring 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들어와서 코드를 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하고 싶어도 전혀 손을 못 대겠어요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.”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을 못하겠어요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을 못하겠어요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8293B1-00A0-FA56-9DC8-AE9034F134CD}"/>
              </a:ext>
            </a:extLst>
          </p:cNvPr>
          <p:cNvSpPr txBox="1">
            <a:spLocks/>
          </p:cNvSpPr>
          <p:nvPr/>
        </p:nvSpPr>
        <p:spPr>
          <a:xfrm>
            <a:off x="444500" y="4576319"/>
            <a:ext cx="8837523" cy="1772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해결책</a:t>
            </a:r>
            <a:r>
              <a:rPr lang="en-US" altLang="ko-KR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구현하는 연습을 하면 됩니다</a:t>
            </a:r>
            <a:r>
              <a:rPr lang="en-US" altLang="ko-KR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구현을 어디서부터 시작하면 좋을지 알려드리고 싶었습니다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구현을 어떤식으로 하면 좋을지 알려드리고 싶었습니다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그래서 다양한 미니 프로젝트를 준비했습니다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강의 목표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C2067-8943-DCDA-BE75-8392784BE1F9}"/>
              </a:ext>
            </a:extLst>
          </p:cNvPr>
          <p:cNvSpPr txBox="1">
            <a:spLocks/>
          </p:cNvSpPr>
          <p:nvPr/>
        </p:nvSpPr>
        <p:spPr>
          <a:xfrm>
            <a:off x="444500" y="4990386"/>
            <a:ext cx="8837523" cy="1772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ko-KR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8ED22DA-8918-DF5A-E5D9-A0085095938C}"/>
              </a:ext>
            </a:extLst>
          </p:cNvPr>
          <p:cNvSpPr txBox="1">
            <a:spLocks/>
          </p:cNvSpPr>
          <p:nvPr/>
        </p:nvSpPr>
        <p:spPr>
          <a:xfrm>
            <a:off x="444500" y="1470818"/>
            <a:ext cx="8118945" cy="910073"/>
          </a:xfrm>
          <a:prstGeom prst="roundRect">
            <a:avLst/>
          </a:prstGeom>
          <a:solidFill>
            <a:srgbClr val="DDECE6">
              <a:alpha val="9804"/>
            </a:srgbClr>
          </a:solidFill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0" tIns="27432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rgbClr val="FFBA00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ko-KR" altLang="en-US" sz="24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수강생 스스로 </a:t>
            </a:r>
            <a:r>
              <a:rPr lang="ko-KR" altLang="en-US" sz="2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구현을 할 수 있는 역량</a:t>
            </a:r>
            <a:r>
              <a:rPr lang="ko-KR" altLang="en-US" sz="24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을 키우게 만들자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833D280-B0EF-42D6-76D5-D64FC8AD1011}"/>
              </a:ext>
            </a:extLst>
          </p:cNvPr>
          <p:cNvGrpSpPr/>
          <p:nvPr/>
        </p:nvGrpSpPr>
        <p:grpSpPr>
          <a:xfrm>
            <a:off x="419896" y="4207572"/>
            <a:ext cx="2494523" cy="1975208"/>
            <a:chOff x="419896" y="4406007"/>
            <a:chExt cx="2494523" cy="1975208"/>
          </a:xfrm>
        </p:grpSpPr>
        <p:sp>
          <p:nvSpPr>
            <p:cNvPr id="48" name="Text Placeholder 3">
              <a:extLst>
                <a:ext uri="{FF2B5EF4-FFF2-40B4-BE49-F238E27FC236}">
                  <a16:creationId xmlns:a16="http://schemas.microsoft.com/office/drawing/2014/main" id="{486F80B6-AFE3-B159-DEDD-AD0BECE644EB}"/>
                </a:ext>
              </a:extLst>
            </p:cNvPr>
            <p:cNvSpPr txBox="1">
              <a:spLocks/>
            </p:cNvSpPr>
            <p:nvPr/>
          </p:nvSpPr>
          <p:spPr>
            <a:xfrm>
              <a:off x="419896" y="4406007"/>
              <a:ext cx="2494523" cy="1975208"/>
            </a:xfrm>
            <a:prstGeom prst="roundRect">
              <a:avLst/>
            </a:prstGeom>
            <a:solidFill>
              <a:srgbClr val="FFBA00">
                <a:alpha val="10000"/>
              </a:srgbClr>
            </a:solidFill>
            <a:ln w="31750">
              <a:solidFill>
                <a:srgbClr val="FFBA00"/>
              </a:solidFill>
            </a:ln>
          </p:spPr>
          <p:txBody>
            <a:bodyPr vert="horz" lIns="0" tIns="274320" rIns="0" bIns="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20116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692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4980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rgbClr val="FFBA00"/>
                </a:buClr>
                <a:buSzPct val="100000"/>
                <a:buFont typeface="Calibri" panose="020F0502020204030204" pitchFamily="34" charset="0"/>
                <a:buNone/>
                <a:tabLst/>
                <a:defRPr/>
              </a:pPr>
              <a:r>
                <a:rPr lang="ko-KR" altLang="en-US" sz="2000">
                  <a:solidFill>
                    <a:srgbClr val="D87A1A"/>
                  </a:solidFill>
                  <a:latin typeface="+mn-lt"/>
                </a:rPr>
                <a:t>기본</a:t>
              </a:r>
              <a:r>
                <a:rPr lang="en-US" altLang="ko-KR" sz="2000">
                  <a:solidFill>
                    <a:srgbClr val="D87A1A"/>
                  </a:solidFill>
                  <a:latin typeface="+mn-lt"/>
                </a:rPr>
                <a:t>(Fundamentals)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87A1A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2" name="그래픽 51" descr="키보드 단색으로 채워진">
              <a:extLst>
                <a:ext uri="{FF2B5EF4-FFF2-40B4-BE49-F238E27FC236}">
                  <a16:creationId xmlns:a16="http://schemas.microsoft.com/office/drawing/2014/main" id="{EAE7E10E-A5CD-2488-0208-B0BD29DB2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9957" y="5213906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CCEB1C-A410-9102-6963-4B3AD9D0DC91}"/>
              </a:ext>
            </a:extLst>
          </p:cNvPr>
          <p:cNvGrpSpPr/>
          <p:nvPr/>
        </p:nvGrpSpPr>
        <p:grpSpPr>
          <a:xfrm>
            <a:off x="3385754" y="4207571"/>
            <a:ext cx="2494523" cy="1975209"/>
            <a:chOff x="3295435" y="4406006"/>
            <a:chExt cx="2494523" cy="1975209"/>
          </a:xfrm>
        </p:grpSpPr>
        <p:sp>
          <p:nvSpPr>
            <p:cNvPr id="41" name="Text Placeholder 6">
              <a:extLst>
                <a:ext uri="{FF2B5EF4-FFF2-40B4-BE49-F238E27FC236}">
                  <a16:creationId xmlns:a16="http://schemas.microsoft.com/office/drawing/2014/main" id="{5AB44E39-9E70-38C6-5EA1-40FCD854C053}"/>
                </a:ext>
              </a:extLst>
            </p:cNvPr>
            <p:cNvSpPr txBox="1">
              <a:spLocks/>
            </p:cNvSpPr>
            <p:nvPr/>
          </p:nvSpPr>
          <p:spPr>
            <a:xfrm>
              <a:off x="3295435" y="4406006"/>
              <a:ext cx="2494523" cy="1975209"/>
            </a:xfrm>
            <a:prstGeom prst="roundRect">
              <a:avLst/>
            </a:prstGeom>
            <a:solidFill>
              <a:srgbClr val="FFBA00">
                <a:alpha val="10000"/>
              </a:srgbClr>
            </a:solidFill>
            <a:ln w="31750">
              <a:solidFill>
                <a:srgbClr val="FFBA00"/>
              </a:solidFill>
            </a:ln>
          </p:spPr>
          <p:txBody>
            <a:bodyPr vert="horz" lIns="0" tIns="274320" rIns="0" bIns="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20116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692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4980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rgbClr val="FFBA00"/>
                </a:buClr>
                <a:buSzPct val="100000"/>
                <a:buFont typeface="Calibri" panose="020F0502020204030204" pitchFamily="34" charset="0"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D87A1A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응용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D87A1A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(Application)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87A1A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4" name="그래픽 53" descr="키보드 윤곽선">
              <a:extLst>
                <a:ext uri="{FF2B5EF4-FFF2-40B4-BE49-F238E27FC236}">
                  <a16:creationId xmlns:a16="http://schemas.microsoft.com/office/drawing/2014/main" id="{BFBE5088-ADB8-1800-8580-32D42CB88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5496" y="5210154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537C2D-5B4D-410F-70AF-357EE627373B}"/>
              </a:ext>
            </a:extLst>
          </p:cNvPr>
          <p:cNvGrpSpPr/>
          <p:nvPr/>
        </p:nvGrpSpPr>
        <p:grpSpPr>
          <a:xfrm>
            <a:off x="6353756" y="4207571"/>
            <a:ext cx="2494524" cy="1975209"/>
            <a:chOff x="6170974" y="4406006"/>
            <a:chExt cx="2494524" cy="1975209"/>
          </a:xfrm>
        </p:grpSpPr>
        <p:sp>
          <p:nvSpPr>
            <p:cNvPr id="44" name="Text Placeholder 1">
              <a:extLst>
                <a:ext uri="{FF2B5EF4-FFF2-40B4-BE49-F238E27FC236}">
                  <a16:creationId xmlns:a16="http://schemas.microsoft.com/office/drawing/2014/main" id="{972A319A-F624-1E38-07F7-6972E5553A36}"/>
                </a:ext>
              </a:extLst>
            </p:cNvPr>
            <p:cNvSpPr txBox="1">
              <a:spLocks/>
            </p:cNvSpPr>
            <p:nvPr/>
          </p:nvSpPr>
          <p:spPr>
            <a:xfrm>
              <a:off x="6170974" y="4406006"/>
              <a:ext cx="2494524" cy="1975209"/>
            </a:xfrm>
            <a:prstGeom prst="roundRect">
              <a:avLst/>
            </a:prstGeom>
            <a:solidFill>
              <a:srgbClr val="FFBA00">
                <a:alpha val="10000"/>
              </a:srgbClr>
            </a:solidFill>
            <a:ln w="31750">
              <a:solidFill>
                <a:srgbClr val="FFBA00"/>
              </a:solidFill>
            </a:ln>
          </p:spPr>
          <p:txBody>
            <a:bodyPr vert="horz" lIns="0" tIns="274320" rIns="0" bIns="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20116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692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4980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rgbClr val="FFBA00"/>
                </a:buClr>
                <a:buSzPct val="100000"/>
                <a:buFont typeface="Calibri" panose="020F0502020204030204" pitchFamily="34" charset="0"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D87A1A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사고</a:t>
              </a:r>
              <a:r>
                <a:rPr kumimoji="0" lang="en-US" altLang="ko-KR" sz="2000" i="0" u="none" strike="noStrike" kern="1200" cap="none" spc="0" normalizeH="0" baseline="0" noProof="0">
                  <a:ln>
                    <a:noFill/>
                  </a:ln>
                  <a:solidFill>
                    <a:srgbClr val="D87A1A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(Thinking)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D87A1A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6" name="그래픽 55" descr="인공 지능 윤곽선">
              <a:extLst>
                <a:ext uri="{FF2B5EF4-FFF2-40B4-BE49-F238E27FC236}">
                  <a16:creationId xmlns:a16="http://schemas.microsoft.com/office/drawing/2014/main" id="{E3F9CB2F-39E8-4F0D-5D04-A1438C71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61036" y="5213906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DB20CB-659B-B975-371F-47087A701C8F}"/>
              </a:ext>
            </a:extLst>
          </p:cNvPr>
          <p:cNvGrpSpPr/>
          <p:nvPr/>
        </p:nvGrpSpPr>
        <p:grpSpPr>
          <a:xfrm>
            <a:off x="9306627" y="4207571"/>
            <a:ext cx="2494524" cy="1975209"/>
            <a:chOff x="9172966" y="4406006"/>
            <a:chExt cx="2494524" cy="1975209"/>
          </a:xfrm>
        </p:grpSpPr>
        <p:sp>
          <p:nvSpPr>
            <p:cNvPr id="57" name="Text Placeholder 1">
              <a:extLst>
                <a:ext uri="{FF2B5EF4-FFF2-40B4-BE49-F238E27FC236}">
                  <a16:creationId xmlns:a16="http://schemas.microsoft.com/office/drawing/2014/main" id="{C6CE78B8-F167-1E90-5C79-97B31938E208}"/>
                </a:ext>
              </a:extLst>
            </p:cNvPr>
            <p:cNvSpPr txBox="1">
              <a:spLocks/>
            </p:cNvSpPr>
            <p:nvPr/>
          </p:nvSpPr>
          <p:spPr>
            <a:xfrm>
              <a:off x="9172966" y="4406006"/>
              <a:ext cx="2494524" cy="1975209"/>
            </a:xfrm>
            <a:prstGeom prst="roundRect">
              <a:avLst/>
            </a:prstGeom>
            <a:solidFill>
              <a:srgbClr val="FFBA00">
                <a:alpha val="10000"/>
              </a:srgbClr>
            </a:solidFill>
            <a:ln w="31750">
              <a:solidFill>
                <a:srgbClr val="FFBA00"/>
              </a:solidFill>
            </a:ln>
          </p:spPr>
          <p:txBody>
            <a:bodyPr vert="horz" lIns="0" tIns="274320" rIns="0" bIns="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20116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692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49808" indent="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800"/>
                </a:spcAft>
                <a:buClr>
                  <a:srgbClr val="FFBA00"/>
                </a:buClr>
                <a:buSzPct val="100000"/>
                <a:buFont typeface="Calibri" panose="020F0502020204030204" pitchFamily="34" charset="0"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D87A1A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반복</a:t>
              </a:r>
              <a:r>
                <a:rPr kumimoji="0" lang="en-US" altLang="ko-KR" sz="2000" i="0" u="none" strike="noStrike" kern="1200" cap="none" spc="0" normalizeH="0" baseline="0" noProof="0">
                  <a:ln>
                    <a:noFill/>
                  </a:ln>
                  <a:solidFill>
                    <a:srgbClr val="D87A1A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(Repetition)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D87A1A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0" name="그래픽 59" descr="화살표 원 단색으로 채워진">
              <a:extLst>
                <a:ext uri="{FF2B5EF4-FFF2-40B4-BE49-F238E27FC236}">
                  <a16:creationId xmlns:a16="http://schemas.microsoft.com/office/drawing/2014/main" id="{D5B1D698-12D3-DD69-5C12-EEF00163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3028" y="5210154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Rounded Rectangle 162">
            <a:extLst>
              <a:ext uri="{FF2B5EF4-FFF2-40B4-BE49-F238E27FC236}">
                <a16:creationId xmlns:a16="http://schemas.microsoft.com/office/drawing/2014/main" id="{A6652980-3B35-5503-E114-A106361D580C}"/>
              </a:ext>
            </a:extLst>
          </p:cNvPr>
          <p:cNvSpPr>
            <a:spLocks noChangeAspect="1"/>
          </p:cNvSpPr>
          <p:nvPr/>
        </p:nvSpPr>
        <p:spPr>
          <a:xfrm>
            <a:off x="405372" y="3372513"/>
            <a:ext cx="11381255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필요한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65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강의 진행 방식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다음과 같은 방식으로 강의를 진행합니다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구현해야 할 애플리케이션의 </a:t>
            </a:r>
            <a:r>
              <a:rPr lang="ko-KR" altLang="en-US" sz="16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기능 요구 사항 제시</a:t>
            </a:r>
            <a:endParaRPr lang="en-US" sz="1600">
              <a:solidFill>
                <a:srgbClr val="4D5B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구현에 필요한 </a:t>
            </a:r>
            <a:r>
              <a:rPr lang="ko-KR" altLang="en-US" sz="16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사전 지식 공유</a:t>
            </a:r>
            <a:endParaRPr lang="en-US" altLang="ko-KR" sz="1600">
              <a:solidFill>
                <a:srgbClr val="4D5B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애플리케이션 </a:t>
            </a:r>
            <a:r>
              <a:rPr lang="ko-KR" altLang="en-US" sz="16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구현</a:t>
            </a:r>
            <a:endParaRPr lang="en-US" sz="1600" dirty="0">
              <a:solidFill>
                <a:srgbClr val="4D5B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구현한 애플리케이션 </a:t>
            </a:r>
            <a:r>
              <a:rPr lang="ko-KR" altLang="en-US" sz="16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테스팅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(if needed)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구현한 애플리케이션 </a:t>
            </a:r>
            <a:r>
              <a:rPr lang="ko-KR" altLang="en-US" sz="1600">
                <a:solidFill>
                  <a:srgbClr val="4D5B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리팩토링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(if needed)</a:t>
            </a:r>
          </a:p>
        </p:txBody>
      </p:sp>
    </p:spTree>
    <p:extLst>
      <p:ext uri="{BB962C8B-B14F-4D97-AF65-F5344CB8AC3E}">
        <p14:creationId xmlns:p14="http://schemas.microsoft.com/office/powerpoint/2010/main" val="98182327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강의 수강 시</a:t>
            </a:r>
            <a:r>
              <a:rPr lang="en-US" altLang="ko-KR" b="1">
                <a:latin typeface="Segoe UI Semibold" panose="020B0502040204020203" pitchFamily="34" charset="0"/>
                <a:cs typeface="Segoe UI Semibold" panose="020B0502040204020203" pitchFamily="34" charset="0"/>
              </a:rPr>
              <a:t>,</a:t>
            </a:r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 주의 사항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871921"/>
            <a:ext cx="9415492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아래의 내용을 반드시 확인하세요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특정 기술에 대한 디테일한 지식 공유를 위한 강의가 아닙니다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구현이 어느 정도 된다고 생각하는 분들은 수강 대상이 아닐 수 있습니다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구현에 있어 정답은 없습니다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lvl="1"/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즉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강의에 나온 구현 방법보다 더 나은 솔루션이 있을 수 있습니다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절대 강의에서 설명하는 구현 코드들이 </a:t>
            </a:r>
            <a:r>
              <a:rPr lang="ko-KR" altLang="en-US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정답이라고 생각하지 마세요</a:t>
            </a:r>
            <a:r>
              <a:rPr lang="en-US" altLang="ko-KR" sz="16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중요한 것은 기능 요구 사항대로 </a:t>
            </a:r>
            <a:r>
              <a:rPr lang="ko-KR" altLang="en-US" sz="16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최대한 스스로 구현해 보는 것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그리고 강사가 제시한 구현 코드가 더 낫다고 판단된다면 </a:t>
            </a:r>
            <a:r>
              <a:rPr lang="ko-KR" altLang="en-US" sz="16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나은 코드를 내 것으로 만드는 것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이 강의의 핵심입니다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8180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실습 환경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966812"/>
            <a:ext cx="6413500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다음과 같은 실습 환경으로 강의를 진행합니다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jdk-17(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최소 사양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IntelliJ IDE(Ultimate Edition)</a:t>
            </a:r>
          </a:p>
          <a:p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Gradle 7.3+(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최소 사양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Junit 5+(</a:t>
            </a:r>
            <a:r>
              <a:rPr lang="ko-KR" altLang="en-US" sz="1600">
                <a:latin typeface="Segoe UI" panose="020B0502040204020203" pitchFamily="34" charset="0"/>
                <a:cs typeface="Segoe UI" panose="020B0502040204020203" pitchFamily="34" charset="0"/>
              </a:rPr>
              <a:t>최소 사양</a:t>
            </a:r>
            <a:r>
              <a:rPr lang="en-US" altLang="ko-KR" sz="160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altLang="ko-K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421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18" descr="Isometric Drawing">
            <a:extLst>
              <a:ext uri="{FF2B5EF4-FFF2-40B4-BE49-F238E27FC236}">
                <a16:creationId xmlns:a16="http://schemas.microsoft.com/office/drawing/2014/main" id="{819CD735-3C8E-991E-E592-ED2467FB4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47" r="6647"/>
          <a:stretch/>
        </p:blipFill>
        <p:spPr>
          <a:xfrm>
            <a:off x="8314510" y="1365755"/>
            <a:ext cx="2960830" cy="1947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ko-KR" altLang="en-US" b="1">
                <a:latin typeface="Segoe UI Semibold" panose="020B0502040204020203" pitchFamily="34" charset="0"/>
                <a:cs typeface="Segoe UI Semibold" panose="020B0502040204020203" pitchFamily="34" charset="0"/>
              </a:rPr>
              <a:t>향후 강의 로드맵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6ADA22DC-2F6A-27A7-F4D9-849FF1300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9338" y="3092750"/>
            <a:ext cx="10817861" cy="3363296"/>
            <a:chOff x="699338" y="2352259"/>
            <a:chExt cx="10817861" cy="3363296"/>
          </a:xfrm>
        </p:grpSpPr>
        <p:cxnSp>
          <p:nvCxnSpPr>
            <p:cNvPr id="9" name="Straight Connector 2">
              <a:extLst>
                <a:ext uri="{FF2B5EF4-FFF2-40B4-BE49-F238E27FC236}">
                  <a16:creationId xmlns:a16="http://schemas.microsoft.com/office/drawing/2014/main" id="{C944B3E6-0A48-6393-C512-E5B2CFD03BCD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noFill/>
            <a:ln w="41275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</p:cxn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A9A70E65-376C-AC3F-9A7C-88AEF587252A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rgbClr val="4D5B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7CA8F4D-F2B6-022E-6CD0-6E519E8A37E3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rgbClr val="4D5B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1E0E25C-F353-C345-D2C1-BA87E3D71AF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rgbClr val="4D5B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8E55DD5C-C382-7849-FFF5-17BBD2E76B00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rgbClr val="4D5B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5B0AEB0-561B-CABE-8210-831591992D26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rgbClr val="4D5B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" name="Straight Connector 12">
              <a:extLst>
                <a:ext uri="{FF2B5EF4-FFF2-40B4-BE49-F238E27FC236}">
                  <a16:creationId xmlns:a16="http://schemas.microsoft.com/office/drawing/2014/main" id="{3603DDCD-CD3F-7A3E-78F8-1D089DB2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noFill/>
            <a:ln w="1905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25">
              <a:extLst>
                <a:ext uri="{FF2B5EF4-FFF2-40B4-BE49-F238E27FC236}">
                  <a16:creationId xmlns:a16="http://schemas.microsoft.com/office/drawing/2014/main" id="{69B1729A-5DFB-68FA-8D68-F0AADEF6D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noFill/>
            <a:ln w="1905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C4EFFF20-7E73-5FE0-7B23-1FF1E18FFB98}"/>
                </a:ext>
              </a:extLst>
            </p:cNvPr>
            <p:cNvCxnSpPr>
              <a:cxnSpLocks/>
            </p:cNvCxnSpPr>
            <p:nvPr/>
          </p:nvCxnSpPr>
          <p:spPr>
            <a:xfrm>
              <a:off x="7171108" y="2496185"/>
              <a:ext cx="0" cy="932815"/>
            </a:xfrm>
            <a:prstGeom prst="line">
              <a:avLst/>
            </a:prstGeom>
            <a:noFill/>
            <a:ln w="1905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28">
              <a:extLst>
                <a:ext uri="{FF2B5EF4-FFF2-40B4-BE49-F238E27FC236}">
                  <a16:creationId xmlns:a16="http://schemas.microsoft.com/office/drawing/2014/main" id="{6F91989D-63E4-2E0B-38CC-4A1B5395E310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33" y="2447199"/>
              <a:ext cx="2067" cy="1226730"/>
            </a:xfrm>
            <a:prstGeom prst="line">
              <a:avLst/>
            </a:prstGeom>
            <a:noFill/>
            <a:ln w="1905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</p:cxn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0E2A019B-4837-CADA-8102-992B66B56458}"/>
                </a:ext>
              </a:extLst>
            </p:cNvPr>
            <p:cNvSpPr/>
            <p:nvPr/>
          </p:nvSpPr>
          <p:spPr>
            <a:xfrm>
              <a:off x="699338" y="4296353"/>
              <a:ext cx="198783" cy="198783"/>
            </a:xfrm>
            <a:prstGeom prst="ellipse">
              <a:avLst/>
            </a:prstGeom>
            <a:noFill/>
            <a:ln w="1270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Oval 30">
              <a:extLst>
                <a:ext uri="{FF2B5EF4-FFF2-40B4-BE49-F238E27FC236}">
                  <a16:creationId xmlns:a16="http://schemas.microsoft.com/office/drawing/2014/main" id="{251C7896-C618-D363-14C8-F084B5BCAFF1}"/>
                </a:ext>
              </a:extLst>
            </p:cNvPr>
            <p:cNvSpPr/>
            <p:nvPr/>
          </p:nvSpPr>
          <p:spPr>
            <a:xfrm>
              <a:off x="2821073" y="5516772"/>
              <a:ext cx="198783" cy="198783"/>
            </a:xfrm>
            <a:prstGeom prst="ellipse">
              <a:avLst/>
            </a:prstGeom>
            <a:noFill/>
            <a:ln w="1270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Oval 31">
              <a:extLst>
                <a:ext uri="{FF2B5EF4-FFF2-40B4-BE49-F238E27FC236}">
                  <a16:creationId xmlns:a16="http://schemas.microsoft.com/office/drawing/2014/main" id="{5E0CF1AA-2FB8-308B-5B45-8DF90ED8281F}"/>
                </a:ext>
              </a:extLst>
            </p:cNvPr>
            <p:cNvSpPr/>
            <p:nvPr/>
          </p:nvSpPr>
          <p:spPr>
            <a:xfrm>
              <a:off x="7072489" y="3435384"/>
              <a:ext cx="198783" cy="198783"/>
            </a:xfrm>
            <a:prstGeom prst="ellipse">
              <a:avLst/>
            </a:prstGeom>
            <a:noFill/>
            <a:ln w="1270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2D1C6AE6-498F-406F-C9C2-7444152EAB45}"/>
                </a:ext>
              </a:extLst>
            </p:cNvPr>
            <p:cNvSpPr/>
            <p:nvPr/>
          </p:nvSpPr>
          <p:spPr>
            <a:xfrm>
              <a:off x="9193605" y="3679366"/>
              <a:ext cx="198783" cy="198783"/>
            </a:xfrm>
            <a:prstGeom prst="ellipse">
              <a:avLst/>
            </a:prstGeom>
            <a:noFill/>
            <a:ln w="1270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Oval 33">
              <a:extLst>
                <a:ext uri="{FF2B5EF4-FFF2-40B4-BE49-F238E27FC236}">
                  <a16:creationId xmlns:a16="http://schemas.microsoft.com/office/drawing/2014/main" id="{0FE98F6A-C1BC-794E-A2F8-FF4C55555128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rgbClr val="4D5B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5D34ACC7-F3B6-D51D-229A-381F2069FA97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noFill/>
            <a:ln w="1905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</p:cxnSp>
        <p:sp>
          <p:nvSpPr>
            <p:cNvPr id="25" name="Oval 35">
              <a:extLst>
                <a:ext uri="{FF2B5EF4-FFF2-40B4-BE49-F238E27FC236}">
                  <a16:creationId xmlns:a16="http://schemas.microsoft.com/office/drawing/2014/main" id="{650C3047-19EE-4A2F-C66A-EEB93999C893}"/>
                </a:ext>
              </a:extLst>
            </p:cNvPr>
            <p:cNvSpPr/>
            <p:nvPr/>
          </p:nvSpPr>
          <p:spPr>
            <a:xfrm>
              <a:off x="4942661" y="4911060"/>
              <a:ext cx="198783" cy="198783"/>
            </a:xfrm>
            <a:prstGeom prst="ellipse">
              <a:avLst/>
            </a:prstGeom>
            <a:noFill/>
            <a:ln w="12700" cap="flat" cmpd="sng" algn="ctr">
              <a:solidFill>
                <a:srgbClr val="4D5BE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67C22B35-D62A-CA86-3CFD-DB136AB4E349}"/>
              </a:ext>
            </a:extLst>
          </p:cNvPr>
          <p:cNvSpPr txBox="1">
            <a:spLocks/>
          </p:cNvSpPr>
          <p:nvPr/>
        </p:nvSpPr>
        <p:spPr>
          <a:xfrm>
            <a:off x="1026161" y="3505682"/>
            <a:ext cx="1524000" cy="872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ea typeface="+mn-ea"/>
                <a:cs typeface="+mn-cs"/>
              </a:rPr>
              <a:t>Java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ea typeface="+mn-ea"/>
                <a:cs typeface="+mn-cs"/>
              </a:rPr>
              <a:t>콘솔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4D5BE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ea typeface="+mn-ea"/>
                <a:cs typeface="+mn-cs"/>
              </a:rPr>
              <a:t>미니 프로젝트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11F275A8-5342-8FF9-A6ED-67BAAD1F3516}"/>
              </a:ext>
            </a:extLst>
          </p:cNvPr>
          <p:cNvSpPr txBox="1">
            <a:spLocks/>
          </p:cNvSpPr>
          <p:nvPr/>
        </p:nvSpPr>
        <p:spPr>
          <a:xfrm>
            <a:off x="5282565" y="3505682"/>
            <a:ext cx="1627390" cy="872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>
                <a:solidFill>
                  <a:srgbClr val="4D5BE1"/>
                </a:solidFill>
              </a:rPr>
              <a:t>테스팅</a:t>
            </a:r>
            <a:endParaRPr lang="en-US" altLang="ko-KR">
              <a:solidFill>
                <a:srgbClr val="4D5BE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ea typeface="+mn-ea"/>
                <a:cs typeface="+mn-cs"/>
              </a:rPr>
              <a:t>미니 프로젝트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ea typeface="+mn-ea"/>
                <a:cs typeface="+mn-cs"/>
              </a:rPr>
              <a:t>​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2CA662EC-EA39-3F9E-3E5E-181AE6886076}"/>
              </a:ext>
            </a:extLst>
          </p:cNvPr>
          <p:cNvSpPr txBox="1">
            <a:spLocks/>
          </p:cNvSpPr>
          <p:nvPr/>
        </p:nvSpPr>
        <p:spPr>
          <a:xfrm>
            <a:off x="7408840" y="3505682"/>
            <a:ext cx="1558585" cy="872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Spring Security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미니 프로젝트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​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5E25A265-7348-A1D4-EC4F-A5F33D22D51E}"/>
              </a:ext>
            </a:extLst>
          </p:cNvPr>
          <p:cNvSpPr txBox="1">
            <a:spLocks/>
          </p:cNvSpPr>
          <p:nvPr/>
        </p:nvSpPr>
        <p:spPr>
          <a:xfrm>
            <a:off x="9537996" y="3505682"/>
            <a:ext cx="1558584" cy="872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Spring WebFlux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미니 프로젝트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3ED9FAD8-8FF2-1D90-FB34-885EAACF5EF9}"/>
              </a:ext>
            </a:extLst>
          </p:cNvPr>
          <p:cNvSpPr txBox="1">
            <a:spLocks/>
          </p:cNvSpPr>
          <p:nvPr/>
        </p:nvSpPr>
        <p:spPr>
          <a:xfrm>
            <a:off x="225740" y="5256768"/>
            <a:ext cx="1145604" cy="33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1 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E0C5F0B6-786E-B42E-AB20-D3515B69FD26}"/>
              </a:ext>
            </a:extLst>
          </p:cNvPr>
          <p:cNvSpPr txBox="1">
            <a:spLocks/>
          </p:cNvSpPr>
          <p:nvPr/>
        </p:nvSpPr>
        <p:spPr>
          <a:xfrm>
            <a:off x="2432050" y="6479432"/>
            <a:ext cx="979397" cy="33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2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8341604E-19CD-6003-D9DA-B96384B3563D}"/>
              </a:ext>
            </a:extLst>
          </p:cNvPr>
          <p:cNvSpPr txBox="1">
            <a:spLocks/>
          </p:cNvSpPr>
          <p:nvPr/>
        </p:nvSpPr>
        <p:spPr>
          <a:xfrm>
            <a:off x="4568063" y="5876763"/>
            <a:ext cx="979397" cy="33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3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4DF47C3F-775A-FF06-C5B8-3E53CD844EF9}"/>
              </a:ext>
            </a:extLst>
          </p:cNvPr>
          <p:cNvSpPr txBox="1">
            <a:spLocks/>
          </p:cNvSpPr>
          <p:nvPr/>
        </p:nvSpPr>
        <p:spPr>
          <a:xfrm>
            <a:off x="6699246" y="4408172"/>
            <a:ext cx="979397" cy="33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4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D9D58DB2-F0B5-65D0-AC71-921D9EA18794}"/>
              </a:ext>
            </a:extLst>
          </p:cNvPr>
          <p:cNvSpPr txBox="1">
            <a:spLocks/>
          </p:cNvSpPr>
          <p:nvPr/>
        </p:nvSpPr>
        <p:spPr>
          <a:xfrm>
            <a:off x="8815528" y="4643700"/>
            <a:ext cx="979397" cy="33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STAGE 5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AF0ECBD1-56A8-F58A-FD4F-BAEE8C8D05EC}"/>
              </a:ext>
            </a:extLst>
          </p:cNvPr>
          <p:cNvSpPr txBox="1">
            <a:spLocks/>
          </p:cNvSpPr>
          <p:nvPr/>
        </p:nvSpPr>
        <p:spPr>
          <a:xfrm>
            <a:off x="3138065" y="3505682"/>
            <a:ext cx="1524000" cy="872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4D5BE1"/>
                </a:solidFill>
              </a:rPr>
              <a:t>Spring MVC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srgbClr val="4D5BE1"/>
                </a:solidFill>
                <a:effectLst/>
                <a:uLnTx/>
                <a:uFillTx/>
                <a:ea typeface="+mn-ea"/>
                <a:cs typeface="+mn-cs"/>
              </a:rPr>
              <a:t>미니 프로젝트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4D5BE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 descr="Pointing Arrow">
                <a:extLst>
                  <a:ext uri="{FF2B5EF4-FFF2-40B4-BE49-F238E27FC236}">
                    <a16:creationId xmlns:a16="http://schemas.microsoft.com/office/drawing/2014/main" id="{4075EAFF-D382-6A07-6CCC-ED5D0FF3FB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9519498"/>
                  </p:ext>
                </p:extLst>
              </p:nvPr>
            </p:nvGraphicFramePr>
            <p:xfrm>
              <a:off x="1549113" y="2050734"/>
              <a:ext cx="478096" cy="993796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78096" cy="993796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995" ay="1562418" az="-5269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076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 descr="Pointing Arrow">
                <a:extLst>
                  <a:ext uri="{FF2B5EF4-FFF2-40B4-BE49-F238E27FC236}">
                    <a16:creationId xmlns:a16="http://schemas.microsoft.com/office/drawing/2014/main" id="{4075EAFF-D382-6A07-6CCC-ED5D0FF3FB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9113" y="2050734"/>
                <a:ext cx="478096" cy="993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39302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305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Gill Sans MT</vt:lpstr>
      <vt:lpstr>Segoe UI</vt:lpstr>
      <vt:lpstr>Segoe UI Semibold</vt:lpstr>
      <vt:lpstr>Sylfaen</vt:lpstr>
      <vt:lpstr>Office Theme</vt:lpstr>
      <vt:lpstr>오리엔테이션</vt:lpstr>
      <vt:lpstr>강의 제작 배경</vt:lpstr>
      <vt:lpstr>강의 목표</vt:lpstr>
      <vt:lpstr>강의 진행 방식</vt:lpstr>
      <vt:lpstr>강의 수강 시, 주의 사항</vt:lpstr>
      <vt:lpstr>실습 환경</vt:lpstr>
      <vt:lpstr>향후 강의 로드맵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2024-02-01T15:17:05Z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