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5" r:id="rId4"/>
    <p:sldId id="261" r:id="rId5"/>
    <p:sldId id="266" r:id="rId6"/>
    <p:sldId id="262" r:id="rId7"/>
    <p:sldId id="264" r:id="rId8"/>
  </p:sldIdLst>
  <p:sldSz cx="24371300" cy="13716000"/>
  <p:notesSz cx="6858000" cy="9144000"/>
  <p:defaultTextStyle>
    <a:defPPr>
      <a:defRPr lang="ko-KR"/>
    </a:defPPr>
    <a:lvl1pPr marL="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0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1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2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32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040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448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856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2640" algn="l" defTabSz="1828160" rtl="0" eaLnBrk="1" latinLnBrk="1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2097" userDrawn="1">
          <p15:clr>
            <a:srgbClr val="A4A3A4"/>
          </p15:clr>
        </p15:guide>
        <p15:guide id="3" orient="horz" pos="5567" userDrawn="1">
          <p15:clr>
            <a:srgbClr val="A4A3A4"/>
          </p15:clr>
        </p15:guide>
        <p15:guide id="4" pos="3140" userDrawn="1">
          <p15:clr>
            <a:srgbClr val="A4A3A4"/>
          </p15:clr>
        </p15:guide>
        <p15:guide id="5" pos="12235" userDrawn="1">
          <p15:clr>
            <a:srgbClr val="A4A3A4"/>
          </p15:clr>
        </p15:guide>
        <p15:guide id="6" pos="13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6239"/>
    <a:srgbClr val="EAE9E9"/>
    <a:srgbClr val="EC663A"/>
    <a:srgbClr val="0080FF"/>
    <a:srgbClr val="FFFF99"/>
    <a:srgbClr val="2494AE"/>
    <a:srgbClr val="55C3DC"/>
    <a:srgbClr val="5E2520"/>
    <a:srgbClr val="8B6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5" autoAdjust="0"/>
    <p:restoredTop sz="44124" autoAdjust="0"/>
  </p:normalViewPr>
  <p:slideViewPr>
    <p:cSldViewPr snapToGrid="0">
      <p:cViewPr varScale="1">
        <p:scale>
          <a:sx n="29" d="100"/>
          <a:sy n="29" d="100"/>
        </p:scale>
        <p:origin x="3144" y="72"/>
      </p:cViewPr>
      <p:guideLst>
        <p:guide orient="horz" pos="3073"/>
        <p:guide pos="2097"/>
        <p:guide orient="horz" pos="5567"/>
        <p:guide pos="3140"/>
        <p:guide pos="12235"/>
        <p:guide pos="132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37473-7B58-4656-B82C-5AE48D9E996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B086-C1DB-482F-8582-D6C6CBD69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0B086-C1DB-482F-8582-D6C6CBD69A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8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8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6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565" y="549276"/>
            <a:ext cx="2193417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8565" y="3200401"/>
            <a:ext cx="21934170" cy="90519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8565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26861" y="12712701"/>
            <a:ext cx="7717578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466098" y="12712701"/>
            <a:ext cx="5686637" cy="73025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  <a:prstGeom prst="rect">
            <a:avLst/>
          </a:prstGeom>
        </p:spPr>
        <p:txBody>
          <a:bodyPr anchor="b"/>
          <a:lstStyle>
            <a:lvl1pPr>
              <a:defRPr sz="1199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  <a:prstGeom prst="rect">
            <a:avLst/>
          </a:prstGeom>
        </p:spPr>
        <p:txBody>
          <a:bodyPr anchor="b"/>
          <a:lstStyle>
            <a:lvl1pPr>
              <a:defRPr sz="63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827886" rtl="0" eaLnBrk="1" latinLnBrk="1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1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1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itvillage.tisto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1075" y="2238375"/>
            <a:ext cx="22317076" cy="9439276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63300" y="2658316"/>
            <a:ext cx="9433904" cy="830997"/>
          </a:xfrm>
          <a:prstGeom prst="rect">
            <a:avLst/>
          </a:prstGeom>
          <a:noFill/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480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Microsoft Himalaya" panose="01010100010101010101" pitchFamily="2" charset="0"/>
              </a:rPr>
              <a:t>Kevin’s IT Village</a:t>
            </a:r>
            <a:endParaRPr lang="ko-KR" altLang="en-US" sz="480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782" y="2658316"/>
            <a:ext cx="2043718" cy="204371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516100" y="3673979"/>
            <a:ext cx="60357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ko-KR" sz="280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Microsoft Himalaya" panose="01010100010101010101" pitchFamily="2" charset="0"/>
              </a:rPr>
              <a:t>http://itvillage.tistory.com</a:t>
            </a:r>
            <a:endParaRPr lang="ko-KR" altLang="en-US" sz="280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1" y="6194047"/>
            <a:ext cx="5483604" cy="548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975" y="5850017"/>
            <a:ext cx="9081332" cy="1107996"/>
          </a:xfrm>
          <a:prstGeom prst="rect">
            <a:avLst/>
          </a:prstGeom>
          <a:noFill/>
          <a:effectLst>
            <a:outerShdw blurRad="1397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개발자 로드맵 이야기</a:t>
            </a:r>
            <a:r>
              <a:rPr lang="en-US" altLang="ko-KR" sz="660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lang="ko-KR" altLang="en-US" sz="660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78975" y="8117502"/>
            <a:ext cx="7572907" cy="1200329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JSP </a:t>
            </a:r>
            <a:r>
              <a:rPr lang="ko-KR" altLang="en-US" sz="72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</a:t>
            </a:r>
            <a:r>
              <a:rPr lang="en-US" altLang="ko-KR" sz="72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 </a:t>
            </a:r>
            <a:r>
              <a:rPr lang="ko-KR" altLang="en-US" sz="7200">
                <a:solidFill>
                  <a:srgbClr val="FFF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4126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지난 시간에 만들어본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171259" y="12563474"/>
            <a:ext cx="5500224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[TODO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웹 애플리케이션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49" y="4015762"/>
            <a:ext cx="8061326" cy="82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지난 시간에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방식에서 추출한 기술들입니다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0793" y="12215540"/>
            <a:ext cx="7420621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방식에서 추출한 기술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6" y="4051403"/>
            <a:ext cx="8340624" cy="702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JSP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모델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754100"/>
            <a:ext cx="22984887" cy="10214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모델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방식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어떤 기술을 더 배워야하는지 생각해 봅시다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55899" y="10911736"/>
            <a:ext cx="4342856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2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구성도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92927" y="5433968"/>
            <a:ext cx="4562896" cy="40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30733" y="5433968"/>
            <a:ext cx="4336044" cy="4004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00" y="5981802"/>
            <a:ext cx="2930949" cy="29377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892927" y="5021544"/>
            <a:ext cx="4562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클라이언트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82106" y="4958350"/>
            <a:ext cx="412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서버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470617" y="7069727"/>
            <a:ext cx="2855964" cy="737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Servlet</a:t>
            </a:r>
          </a:p>
          <a:p>
            <a:pPr algn="ctr"/>
            <a:r>
              <a:rPr lang="en-US" altLang="ko-KR" sz="1800"/>
              <a:t>(Controller)</a:t>
            </a:r>
            <a:endParaRPr lang="ko-KR" altLang="en-US" sz="18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70617" y="8414770"/>
            <a:ext cx="2855964" cy="70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JSP</a:t>
            </a:r>
          </a:p>
          <a:p>
            <a:pPr algn="ctr"/>
            <a:r>
              <a:rPr lang="en-US" altLang="ko-KR" sz="1800"/>
              <a:t>(View)</a:t>
            </a:r>
            <a:endParaRPr lang="ko-KR" altLang="en-US" sz="1800"/>
          </a:p>
        </p:txBody>
      </p:sp>
      <p:sp>
        <p:nvSpPr>
          <p:cNvPr id="19" name="원통 18"/>
          <p:cNvSpPr/>
          <p:nvPr/>
        </p:nvSpPr>
        <p:spPr>
          <a:xfrm>
            <a:off x="18288100" y="6188612"/>
            <a:ext cx="2064445" cy="2486746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470617" y="5621524"/>
            <a:ext cx="2855964" cy="72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Java Bean</a:t>
            </a:r>
          </a:p>
          <a:p>
            <a:pPr algn="ctr"/>
            <a:r>
              <a:rPr lang="en-US" altLang="ko-KR" sz="1800"/>
              <a:t>(Model)</a:t>
            </a:r>
            <a:endParaRPr lang="ko-KR" altLang="en-US" sz="1800"/>
          </a:p>
        </p:txBody>
      </p:sp>
      <p:grpSp>
        <p:nvGrpSpPr>
          <p:cNvPr id="76" name="그룹 75"/>
          <p:cNvGrpSpPr/>
          <p:nvPr/>
        </p:nvGrpSpPr>
        <p:grpSpPr>
          <a:xfrm>
            <a:off x="8455823" y="6962624"/>
            <a:ext cx="4014794" cy="475639"/>
            <a:chOff x="8455823" y="6962624"/>
            <a:chExt cx="4014794" cy="475639"/>
          </a:xfrm>
        </p:grpSpPr>
        <p:sp>
          <p:nvSpPr>
            <p:cNvPr id="24" name="TextBox 23"/>
            <p:cNvSpPr txBox="1"/>
            <p:nvPr/>
          </p:nvSpPr>
          <p:spPr>
            <a:xfrm>
              <a:off x="9933216" y="6962624"/>
              <a:ext cx="1305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</a:rPr>
                <a:t>(1)</a:t>
              </a:r>
              <a:r>
                <a:rPr lang="en-US" altLang="ko-KR" sz="2000"/>
                <a:t> </a:t>
              </a:r>
              <a:r>
                <a:rPr lang="ko-KR" altLang="en-US" sz="2000"/>
                <a:t>요청</a:t>
              </a:r>
            </a:p>
          </p:txBody>
        </p:sp>
        <p:cxnSp>
          <p:nvCxnSpPr>
            <p:cNvPr id="60" name="직선 화살표 연결선 59"/>
            <p:cNvCxnSpPr>
              <a:stCxn id="10" idx="3"/>
              <a:endCxn id="17" idx="1"/>
            </p:cNvCxnSpPr>
            <p:nvPr/>
          </p:nvCxnSpPr>
          <p:spPr>
            <a:xfrm>
              <a:off x="8455823" y="7436468"/>
              <a:ext cx="4014794" cy="17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8455823" y="8791430"/>
            <a:ext cx="4014794" cy="524721"/>
            <a:chOff x="8455823" y="8791430"/>
            <a:chExt cx="4014794" cy="524721"/>
          </a:xfrm>
        </p:grpSpPr>
        <p:sp>
          <p:nvSpPr>
            <p:cNvPr id="28" name="TextBox 27"/>
            <p:cNvSpPr txBox="1"/>
            <p:nvPr/>
          </p:nvSpPr>
          <p:spPr>
            <a:xfrm>
              <a:off x="9608840" y="8916041"/>
              <a:ext cx="1496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</a:rPr>
                <a:t>(5)</a:t>
              </a:r>
              <a:r>
                <a:rPr lang="en-US" altLang="ko-KR" sz="2000"/>
                <a:t> </a:t>
              </a:r>
              <a:r>
                <a:rPr lang="ko-KR" altLang="en-US" sz="2000"/>
                <a:t>응답</a:t>
              </a: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>
              <a:off x="8455823" y="8791430"/>
              <a:ext cx="4014794" cy="17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13898599" y="6342079"/>
            <a:ext cx="626519" cy="727648"/>
            <a:chOff x="13898599" y="6342079"/>
            <a:chExt cx="626519" cy="727648"/>
          </a:xfrm>
        </p:grpSpPr>
        <p:sp>
          <p:nvSpPr>
            <p:cNvPr id="54" name="TextBox 53"/>
            <p:cNvSpPr txBox="1"/>
            <p:nvPr/>
          </p:nvSpPr>
          <p:spPr>
            <a:xfrm>
              <a:off x="13898599" y="6493416"/>
              <a:ext cx="626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</a:rPr>
                <a:t>(2)</a:t>
              </a:r>
              <a:endParaRPr lang="ko-KR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29" idx="2"/>
              <a:endCxn id="17" idx="0"/>
            </p:cNvCxnSpPr>
            <p:nvPr/>
          </p:nvCxnSpPr>
          <p:spPr>
            <a:xfrm>
              <a:off x="13898599" y="6342079"/>
              <a:ext cx="0" cy="7276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13847918" y="7806799"/>
            <a:ext cx="626519" cy="607971"/>
            <a:chOff x="13847918" y="7806799"/>
            <a:chExt cx="626519" cy="607971"/>
          </a:xfrm>
        </p:grpSpPr>
        <p:sp>
          <p:nvSpPr>
            <p:cNvPr id="32" name="TextBox 31"/>
            <p:cNvSpPr txBox="1"/>
            <p:nvPr/>
          </p:nvSpPr>
          <p:spPr>
            <a:xfrm>
              <a:off x="13847918" y="7956940"/>
              <a:ext cx="626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</a:rPr>
                <a:t>(4)</a:t>
              </a:r>
              <a:endParaRPr lang="ko-KR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68" name="직선 화살표 연결선 67"/>
            <p:cNvCxnSpPr>
              <a:endCxn id="18" idx="0"/>
            </p:cNvCxnSpPr>
            <p:nvPr/>
          </p:nvCxnSpPr>
          <p:spPr>
            <a:xfrm>
              <a:off x="13898599" y="7806799"/>
              <a:ext cx="0" cy="60797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15326581" y="6962624"/>
            <a:ext cx="2961519" cy="475639"/>
            <a:chOff x="15326581" y="6962624"/>
            <a:chExt cx="2961519" cy="475639"/>
          </a:xfrm>
        </p:grpSpPr>
        <p:sp>
          <p:nvSpPr>
            <p:cNvPr id="27" name="TextBox 26"/>
            <p:cNvSpPr txBox="1"/>
            <p:nvPr/>
          </p:nvSpPr>
          <p:spPr>
            <a:xfrm>
              <a:off x="16694653" y="6962624"/>
              <a:ext cx="1212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rgbClr val="FF0000"/>
                  </a:solidFill>
                </a:rPr>
                <a:t>(3)</a:t>
              </a:r>
              <a:endParaRPr lang="ko-KR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71" name="직선 화살표 연결선 70"/>
            <p:cNvCxnSpPr>
              <a:stCxn id="17" idx="3"/>
              <a:endCxn id="19" idx="2"/>
            </p:cNvCxnSpPr>
            <p:nvPr/>
          </p:nvCxnSpPr>
          <p:spPr>
            <a:xfrm flipV="1">
              <a:off x="15326581" y="7431985"/>
              <a:ext cx="2961519" cy="627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5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JSP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모델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1  vs  JSP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모델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754100"/>
            <a:ext cx="22984887" cy="10214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방식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모델 </a:t>
            </a:r>
            <a:r>
              <a:rPr lang="en-US" altLang="ko-KR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방식</a:t>
            </a: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의 차이점을 생각해봅시다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54852" y="10911736"/>
            <a:ext cx="4342856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1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구성도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685"/>
            <a:ext cx="11444747" cy="46160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652" y="4491150"/>
            <a:ext cx="11894946" cy="492979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2005187" y="3775587"/>
            <a:ext cx="0" cy="61331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5973572" y="10911736"/>
            <a:ext cx="4342856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2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구성도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85800" y="1095718"/>
            <a:ext cx="22988588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685799" y="1400252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초간단 </a:t>
            </a:r>
            <a:r>
              <a:rPr lang="en-US" altLang="ko-KR" sz="8000" b="1" spc="-300">
                <a:solidFill>
                  <a:schemeClr val="accent4">
                    <a:lumMod val="50000"/>
                  </a:schemeClr>
                </a:solidFill>
              </a:rPr>
              <a:t>TODO </a:t>
            </a:r>
            <a:r>
              <a:rPr lang="ko-KR" altLang="en-US" sz="8000" b="1" spc="-300">
                <a:solidFill>
                  <a:schemeClr val="accent4">
                    <a:lumMod val="50000"/>
                  </a:schemeClr>
                </a:solidFill>
              </a:rPr>
              <a:t>애플리케이션 구현</a:t>
            </a:r>
            <a:endParaRPr lang="ko-KR" altLang="en-US" sz="8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5798" y="2866637"/>
            <a:ext cx="22984887" cy="1309781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두번째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TODO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애플리케이션에서 선정된 기술을 추가한 로드맵 입니다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^^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05109" y="30726"/>
            <a:ext cx="1265576" cy="105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04492" y="12188546"/>
            <a:ext cx="10036722" cy="646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Nanum Gothic"/>
              </a:rPr>
              <a:t>[JSP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모델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2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방식에서 추출한 기술 추가 로드맵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]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0462"/>
            <a:ext cx="371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JSP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r>
              <a:rPr lang="en-US" altLang="ko-KR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600" spc="-6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적용</a:t>
            </a:r>
            <a:endParaRPr lang="en-US" altLang="ko-KR" sz="1600" spc="-6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76" y="3770035"/>
            <a:ext cx="10051438" cy="79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5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23" y="12563474"/>
            <a:ext cx="4350362" cy="596538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364804" y="4129088"/>
            <a:ext cx="23538184" cy="16525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827886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796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ctr"/>
            <a:r>
              <a:rPr lang="ko-KR" altLang="en-US" sz="88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88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4803" y="6249324"/>
            <a:ext cx="23538185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5799" y="7501597"/>
            <a:ext cx="22984887" cy="1161852"/>
          </a:xfrm>
        </p:spPr>
        <p:txBody>
          <a:bodyPr>
            <a:noAutofit/>
          </a:bodyPr>
          <a:lstStyle/>
          <a:p>
            <a:pPr algn="l"/>
            <a:r>
              <a:rPr lang="ko-KR" altLang="en-US" sz="6000" b="1" spc="-300">
                <a:solidFill>
                  <a:srgbClr val="0070C0"/>
                </a:solidFill>
              </a:rPr>
              <a:t>다음 시간 이야기 </a:t>
            </a:r>
            <a:r>
              <a:rPr lang="en-US" altLang="ko-KR" sz="6000" b="1" spc="-300">
                <a:solidFill>
                  <a:srgbClr val="0070C0"/>
                </a:solidFill>
              </a:rPr>
              <a:t>: </a:t>
            </a:r>
            <a:r>
              <a:rPr lang="en-US" altLang="ko-KR" sz="6000" b="1" spc="-300">
                <a:solidFill>
                  <a:srgbClr val="FF0000"/>
                </a:solidFill>
              </a:rPr>
              <a:t>Ajax</a:t>
            </a:r>
            <a:r>
              <a:rPr lang="ko-KR" altLang="en-US" sz="6000" b="1" spc="-300">
                <a:solidFill>
                  <a:srgbClr val="FF0000"/>
                </a:solidFill>
              </a:rPr>
              <a:t>의 등장</a:t>
            </a:r>
            <a:endParaRPr lang="ko-KR" altLang="en-US" sz="6000" b="1" spc="-300" dirty="0">
              <a:solidFill>
                <a:srgbClr val="FF0000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798" y="9229725"/>
            <a:ext cx="22984887" cy="1728787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해당 컨텐츠는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에서도 확인하실 수 있습니다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Kevin’s IT Village </a:t>
            </a:r>
            <a:r>
              <a:rPr lang="ko-KR" altLang="en-US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b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https://itvillage.tistory.com</a:t>
            </a:r>
            <a:endParaRPr lang="en-US" altLang="ko-KR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 lIns="91440" tIns="45720" rIns="91440" bIns="45720">
        <a:spAutoFit/>
      </a:bodyPr>
      <a:lstStyle>
        <a:defPPr>
          <a:defRPr sz="3600" smtClean="0">
            <a:ln w="0"/>
            <a:solidFill>
              <a:srgbClr val="FFFF00"/>
            </a:solidFill>
            <a:effectLst>
              <a:reflection blurRad="6350" stA="53000" endA="300" endPos="35500" dir="5400000" sy="-90000" algn="bl" rotWithShape="0"/>
            </a:effectLst>
            <a:latin typeface="배달의민족 도현" panose="020B0600000101010101" pitchFamily="50" charset="-127"/>
            <a:ea typeface="배달의민족 도현" panose="020B0600000101010101" pitchFamily="50" charset="-127"/>
            <a:cs typeface="Microsoft Himalaya" panose="01010100010101010101" pitchFamily="2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896</TotalTime>
  <Words>227</Words>
  <Application>Microsoft Office PowerPoint</Application>
  <PresentationFormat>사용자 지정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Nanum Gothic</vt:lpstr>
      <vt:lpstr>나눔고딕</vt:lpstr>
      <vt:lpstr>맑은 고딕</vt:lpstr>
      <vt:lpstr>배달의민족 도현</vt:lpstr>
      <vt:lpstr>Arial</vt:lpstr>
      <vt:lpstr>Wingdings</vt:lpstr>
      <vt:lpstr>default theme</vt:lpstr>
      <vt:lpstr>PowerPoint 프레젠테이션</vt:lpstr>
      <vt:lpstr>초간단 TODO 애플리케이션 구현</vt:lpstr>
      <vt:lpstr>초간단 TODO 애플리케이션 구현</vt:lpstr>
      <vt:lpstr>JSP 모델 2</vt:lpstr>
      <vt:lpstr>JSP 모델1  vs  JSP 모델 2</vt:lpstr>
      <vt:lpstr>초간단 TODO 애플리케이션 구현</vt:lpstr>
      <vt:lpstr>다음 시간 이야기 : Ajax의 등장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황정식</cp:lastModifiedBy>
  <cp:revision>50</cp:revision>
  <dcterms:created xsi:type="dcterms:W3CDTF">2016-03-17T16:41:18Z</dcterms:created>
  <dcterms:modified xsi:type="dcterms:W3CDTF">2020-04-20T13:50:59Z</dcterms:modified>
</cp:coreProperties>
</file>