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3" r:id="rId3"/>
    <p:sldId id="261" r:id="rId4"/>
    <p:sldId id="262" r:id="rId5"/>
    <p:sldId id="264" r:id="rId6"/>
  </p:sldIdLst>
  <p:sldSz cx="24371300" cy="13716000"/>
  <p:notesSz cx="6858000" cy="9144000"/>
  <p:defaultTextStyle>
    <a:defPPr>
      <a:defRPr lang="ko-KR"/>
    </a:defPPr>
    <a:lvl1pPr marL="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1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2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32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40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4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5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6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2097" userDrawn="1">
          <p15:clr>
            <a:srgbClr val="A4A3A4"/>
          </p15:clr>
        </p15:guide>
        <p15:guide id="3" orient="horz" pos="5567" userDrawn="1">
          <p15:clr>
            <a:srgbClr val="A4A3A4"/>
          </p15:clr>
        </p15:guide>
        <p15:guide id="4" pos="3140" userDrawn="1">
          <p15:clr>
            <a:srgbClr val="A4A3A4"/>
          </p15:clr>
        </p15:guide>
        <p15:guide id="5" pos="12235" userDrawn="1">
          <p15:clr>
            <a:srgbClr val="A4A3A4"/>
          </p15:clr>
        </p15:guide>
        <p15:guide id="6" pos="13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6239"/>
    <a:srgbClr val="EAE9E9"/>
    <a:srgbClr val="EC663A"/>
    <a:srgbClr val="0080FF"/>
    <a:srgbClr val="FFFF99"/>
    <a:srgbClr val="2494AE"/>
    <a:srgbClr val="55C3DC"/>
    <a:srgbClr val="5E2520"/>
    <a:srgbClr val="8B6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5" autoAdjust="0"/>
    <p:restoredTop sz="37010" autoAdjust="0"/>
  </p:normalViewPr>
  <p:slideViewPr>
    <p:cSldViewPr snapToGrid="0">
      <p:cViewPr varScale="1">
        <p:scale>
          <a:sx n="24" d="100"/>
          <a:sy n="24" d="100"/>
        </p:scale>
        <p:origin x="3462" y="42"/>
      </p:cViewPr>
      <p:guideLst>
        <p:guide orient="horz" pos="3073"/>
        <p:guide pos="2097"/>
        <p:guide orient="horz" pos="5567"/>
        <p:guide pos="3140"/>
        <p:guide pos="12235"/>
        <p:guide pos="132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37473-7B58-4656-B82C-5AE48D9E996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B086-C1DB-482F-8582-D6C6CBD6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B086-C1DB-482F-8582-D6C6CBD69A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8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6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0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4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565" y="549276"/>
            <a:ext cx="2193417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565" y="3200401"/>
            <a:ext cx="21934170" cy="90519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18565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26861" y="12712701"/>
            <a:ext cx="7717578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7466098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  <a:prstGeom prst="rect">
            <a:avLst/>
          </a:prstGeom>
        </p:spPr>
        <p:txBody>
          <a:bodyPr anchor="b"/>
          <a:lstStyle>
            <a:lvl1pPr>
              <a:defRPr sz="1199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827886" rtl="0" eaLnBrk="1" latinLnBrk="1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1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tvillage.tisto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075" y="2238375"/>
            <a:ext cx="22317076" cy="9439276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63300" y="2658316"/>
            <a:ext cx="9433904" cy="830997"/>
          </a:xfrm>
          <a:prstGeom prst="rect">
            <a:avLst/>
          </a:prstGeom>
          <a:noFill/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480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rPr>
              <a:t>Kevin’s IT Village</a:t>
            </a:r>
            <a:endParaRPr lang="ko-KR" altLang="en-US" sz="480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782" y="2658316"/>
            <a:ext cx="2043718" cy="204371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4516100" y="3673979"/>
            <a:ext cx="60357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280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Microsoft Himalaya" panose="01010100010101010101" pitchFamily="2" charset="0"/>
              </a:rPr>
              <a:t>http://itvillage.tistory.com</a:t>
            </a:r>
            <a:endParaRPr lang="ko-KR" altLang="en-US" sz="280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21" y="6194047"/>
            <a:ext cx="5483604" cy="5483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8975" y="5850017"/>
            <a:ext cx="12067727" cy="1446550"/>
          </a:xfrm>
          <a:prstGeom prst="rect">
            <a:avLst/>
          </a:prstGeom>
          <a:noFill/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88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 로드맵 이야기</a:t>
            </a:r>
            <a:r>
              <a:rPr lang="en-US" altLang="ko-KR" sz="88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(3)</a:t>
            </a:r>
            <a:endParaRPr lang="ko-KR" altLang="en-US" sz="880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78975" y="8117502"/>
            <a:ext cx="8028160" cy="1569660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96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AJAX</a:t>
            </a:r>
            <a:r>
              <a:rPr lang="ko-KR" altLang="en-US" sz="96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</a:p>
        </p:txBody>
      </p:sp>
    </p:spTree>
    <p:extLst>
      <p:ext uri="{BB962C8B-B14F-4D97-AF65-F5344CB8AC3E}">
        <p14:creationId xmlns:p14="http://schemas.microsoft.com/office/powerpoint/2010/main" val="24126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초간단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TODO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애플리케이션 구현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130978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저희가 만들어 보고 있는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TODO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애플리케이션입니다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71259" y="12563474"/>
            <a:ext cx="5500224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[TODO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웹 애플리케이션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등장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49" y="4015762"/>
            <a:ext cx="8061326" cy="82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AJAX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란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8000" b="1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754100"/>
            <a:ext cx="22984887" cy="1021487"/>
          </a:xfrm>
          <a:prstGeom prst="rect">
            <a:avLst/>
          </a:prstGeom>
        </p:spPr>
        <p:txBody>
          <a:bodyPr vert="horz" lIns="182880" tIns="91440" rIns="182880" bIns="9144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AJAX(</a:t>
            </a:r>
            <a:r>
              <a:rPr lang="en-US" altLang="ko-KR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Asynchronous JavaScript And XML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Synchronous vs Asynchronous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773757" y="10460685"/>
            <a:ext cx="4128310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[Asynchronous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통신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등장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9BADC2-ABE7-4C47-ABF5-E95B0E1C2159}"/>
              </a:ext>
            </a:extLst>
          </p:cNvPr>
          <p:cNvSpPr/>
          <p:nvPr/>
        </p:nvSpPr>
        <p:spPr>
          <a:xfrm>
            <a:off x="2187132" y="10460685"/>
            <a:ext cx="3893758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[Synchronous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통신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CA68B4-5F0A-4A6A-927F-6C22601C65D1}"/>
              </a:ext>
            </a:extLst>
          </p:cNvPr>
          <p:cNvGrpSpPr/>
          <p:nvPr/>
        </p:nvGrpSpPr>
        <p:grpSpPr>
          <a:xfrm>
            <a:off x="14787293" y="4724137"/>
            <a:ext cx="8101238" cy="5814326"/>
            <a:chOff x="14787293" y="4724137"/>
            <a:chExt cx="8101238" cy="5814326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D2EBC65-81BE-45D1-A2D2-3364E6FB2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293" y="4724137"/>
              <a:ext cx="8101238" cy="5814326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E2049A-6A91-45E9-A1A9-3C8CEA598711}"/>
                </a:ext>
              </a:extLst>
            </p:cNvPr>
            <p:cNvSpPr>
              <a:spLocks/>
            </p:cNvSpPr>
            <p:nvPr/>
          </p:nvSpPr>
          <p:spPr>
            <a:xfrm>
              <a:off x="16859493" y="5937621"/>
              <a:ext cx="3956838" cy="2375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ko-KR" altLang="en-US" sz="3600">
                <a:ln w="0"/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898BD2A-6EA5-4EF1-88AC-B1376CD95C58}"/>
                </a:ext>
              </a:extLst>
            </p:cNvPr>
            <p:cNvSpPr>
              <a:spLocks/>
            </p:cNvSpPr>
            <p:nvPr/>
          </p:nvSpPr>
          <p:spPr>
            <a:xfrm>
              <a:off x="17039375" y="6583823"/>
              <a:ext cx="1648178" cy="15558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ko-KR" altLang="en-US" sz="3600">
                <a:ln w="0"/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36A1008-9031-49EA-ADAC-59DD4D915B9B}"/>
                </a:ext>
              </a:extLst>
            </p:cNvPr>
            <p:cNvSpPr>
              <a:spLocks/>
            </p:cNvSpPr>
            <p:nvPr/>
          </p:nvSpPr>
          <p:spPr>
            <a:xfrm>
              <a:off x="19002803" y="6583823"/>
              <a:ext cx="1648178" cy="1555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ko-KR" altLang="en-US" sz="3600">
                <a:ln w="0"/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AF7FE7-A7EB-46D7-A513-078A268F1440}"/>
                </a:ext>
              </a:extLst>
            </p:cNvPr>
            <p:cNvSpPr txBox="1"/>
            <p:nvPr/>
          </p:nvSpPr>
          <p:spPr>
            <a:xfrm>
              <a:off x="18177758" y="5875889"/>
              <a:ext cx="1184940" cy="646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+mj-lt"/>
                </a:rPr>
                <a:t>a.jsp</a:t>
              </a:r>
              <a:endParaRPr lang="ko-KR" altLang="en-US" b="1">
                <a:latin typeface="+mj-l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3AD6AC-4EF1-4FC4-8582-863EC47A3597}"/>
                </a:ext>
              </a:extLst>
            </p:cNvPr>
            <p:cNvSpPr txBox="1"/>
            <p:nvPr/>
          </p:nvSpPr>
          <p:spPr>
            <a:xfrm>
              <a:off x="17146761" y="7151277"/>
              <a:ext cx="1433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>
                  <a:latin typeface="+mj-lt"/>
                </a:rPr>
                <a:t>A </a:t>
              </a:r>
              <a:r>
                <a:rPr lang="ko-KR" altLang="en-US" sz="2400" b="1">
                  <a:latin typeface="+mj-lt"/>
                </a:rPr>
                <a:t>컨텐츠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1AA811-B414-4CCB-9D80-BCA36C074DF7}"/>
                </a:ext>
              </a:extLst>
            </p:cNvPr>
            <p:cNvSpPr txBox="1"/>
            <p:nvPr/>
          </p:nvSpPr>
          <p:spPr>
            <a:xfrm>
              <a:off x="19110189" y="7151277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>
                  <a:latin typeface="+mj-lt"/>
                </a:rPr>
                <a:t>B </a:t>
              </a:r>
              <a:r>
                <a:rPr lang="ko-KR" altLang="en-US" sz="2400" b="1">
                  <a:latin typeface="+mj-lt"/>
                </a:rPr>
                <a:t>컨텐츠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CD7DE4-718C-4E69-886A-A7B7442CD53C}"/>
              </a:ext>
            </a:extLst>
          </p:cNvPr>
          <p:cNvGrpSpPr/>
          <p:nvPr/>
        </p:nvGrpSpPr>
        <p:grpSpPr>
          <a:xfrm>
            <a:off x="12769632" y="6006709"/>
            <a:ext cx="3706192" cy="515383"/>
            <a:chOff x="12769632" y="6006709"/>
            <a:chExt cx="3706192" cy="515383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74CA630-1221-4874-A6ED-7146FC469E1A}"/>
                </a:ext>
              </a:extLst>
            </p:cNvPr>
            <p:cNvCxnSpPr>
              <a:cxnSpLocks/>
            </p:cNvCxnSpPr>
            <p:nvPr/>
          </p:nvCxnSpPr>
          <p:spPr>
            <a:xfrm>
              <a:off x="12769632" y="6522092"/>
              <a:ext cx="3706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DC4406-C8B3-46E0-A8DF-13E881E8DEC0}"/>
                </a:ext>
              </a:extLst>
            </p:cNvPr>
            <p:cNvSpPr txBox="1"/>
            <p:nvPr/>
          </p:nvSpPr>
          <p:spPr>
            <a:xfrm>
              <a:off x="14206793" y="600670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+mj-lt"/>
                </a:rPr>
                <a:t>요청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FF5E605-774E-47DA-A3AC-C53B6F3FF141}"/>
              </a:ext>
            </a:extLst>
          </p:cNvPr>
          <p:cNvGrpSpPr/>
          <p:nvPr/>
        </p:nvGrpSpPr>
        <p:grpSpPr>
          <a:xfrm>
            <a:off x="12802882" y="7652839"/>
            <a:ext cx="4236493" cy="581317"/>
            <a:chOff x="12802882" y="7652839"/>
            <a:chExt cx="4236493" cy="581317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D7CD5468-04D1-44E6-8CE7-27E1AF506E9D}"/>
                </a:ext>
              </a:extLst>
            </p:cNvPr>
            <p:cNvCxnSpPr>
              <a:cxnSpLocks/>
            </p:cNvCxnSpPr>
            <p:nvPr/>
          </p:nvCxnSpPr>
          <p:spPr>
            <a:xfrm>
              <a:off x="12802882" y="7652839"/>
              <a:ext cx="42364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7D976F-DFA4-448E-B6CF-40E6A6D1A3F3}"/>
                </a:ext>
              </a:extLst>
            </p:cNvPr>
            <p:cNvSpPr txBox="1"/>
            <p:nvPr/>
          </p:nvSpPr>
          <p:spPr>
            <a:xfrm>
              <a:off x="14206793" y="7772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+mj-lt"/>
                </a:rPr>
                <a:t>응답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F68AE2B-39ED-4F50-A6A1-75EC10A07C1D}"/>
              </a:ext>
            </a:extLst>
          </p:cNvPr>
          <p:cNvGrpSpPr/>
          <p:nvPr/>
        </p:nvGrpSpPr>
        <p:grpSpPr>
          <a:xfrm>
            <a:off x="9935409" y="5433968"/>
            <a:ext cx="3001356" cy="3486149"/>
            <a:chOff x="9935409" y="5433968"/>
            <a:chExt cx="3001356" cy="348614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3AB1BE2-CBCE-469D-A428-27C8DCA5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5409" y="5433968"/>
              <a:ext cx="3001356" cy="348614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FA2625-7695-4809-AE50-E017443BFEBE}"/>
                </a:ext>
              </a:extLst>
            </p:cNvPr>
            <p:cNvSpPr txBox="1"/>
            <p:nvPr/>
          </p:nvSpPr>
          <p:spPr>
            <a:xfrm>
              <a:off x="10817388" y="591437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>
                  <a:solidFill>
                    <a:schemeClr val="bg1"/>
                  </a:solidFill>
                  <a:latin typeface="+mj-lt"/>
                </a:rPr>
                <a:t>서버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9D10A5-A495-4E0A-8912-D53AF4E463C2}"/>
              </a:ext>
            </a:extLst>
          </p:cNvPr>
          <p:cNvGrpSpPr/>
          <p:nvPr/>
        </p:nvGrpSpPr>
        <p:grpSpPr>
          <a:xfrm>
            <a:off x="83393" y="4724137"/>
            <a:ext cx="8101238" cy="5814326"/>
            <a:chOff x="83393" y="4724137"/>
            <a:chExt cx="8101238" cy="58143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CF05C77-7CA9-42EC-AB92-9169BD22D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93" y="4724137"/>
              <a:ext cx="8101238" cy="581432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0493F1E-BFE8-4045-B3CC-14E6402F1E2A}"/>
                </a:ext>
              </a:extLst>
            </p:cNvPr>
            <p:cNvSpPr>
              <a:spLocks/>
            </p:cNvSpPr>
            <p:nvPr/>
          </p:nvSpPr>
          <p:spPr>
            <a:xfrm>
              <a:off x="2057235" y="5848752"/>
              <a:ext cx="4056611" cy="25518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ko-KR" altLang="en-US" sz="360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9BF1FB-1B4D-4718-9007-6BECF246AAEC}"/>
                </a:ext>
              </a:extLst>
            </p:cNvPr>
            <p:cNvSpPr txBox="1"/>
            <p:nvPr/>
          </p:nvSpPr>
          <p:spPr>
            <a:xfrm>
              <a:off x="3541541" y="6802072"/>
              <a:ext cx="1184940" cy="646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+mj-lt"/>
                </a:rPr>
                <a:t>a.jsp</a:t>
              </a:r>
              <a:endParaRPr lang="ko-KR" altLang="en-US" b="1"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2AD21B8-C27F-4590-BDCD-F98EFA705B42}"/>
              </a:ext>
            </a:extLst>
          </p:cNvPr>
          <p:cNvGrpSpPr/>
          <p:nvPr/>
        </p:nvGrpSpPr>
        <p:grpSpPr>
          <a:xfrm>
            <a:off x="2574660" y="7272894"/>
            <a:ext cx="3559885" cy="1114626"/>
            <a:chOff x="2574660" y="7272894"/>
            <a:chExt cx="3559885" cy="1114626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305474C-ACF3-4C7F-8D0D-0512B479C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03214" y="7272894"/>
              <a:ext cx="710896" cy="80694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4C0EB78-75E8-4B3D-BB58-B498FE3D3D34}"/>
                </a:ext>
              </a:extLst>
            </p:cNvPr>
            <p:cNvSpPr txBox="1"/>
            <p:nvPr/>
          </p:nvSpPr>
          <p:spPr>
            <a:xfrm>
              <a:off x="2574660" y="7925855"/>
              <a:ext cx="3559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rgbClr val="FF0000"/>
                  </a:solidFill>
                  <a:latin typeface="+mj-lt"/>
                </a:rPr>
                <a:t>페이지 전체가 </a:t>
              </a:r>
              <a:r>
                <a:rPr lang="en-US" altLang="ko-KR" sz="2400">
                  <a:solidFill>
                    <a:srgbClr val="FF0000"/>
                  </a:solidFill>
                  <a:latin typeface="+mj-lt"/>
                </a:rPr>
                <a:t>reloading</a:t>
              </a:r>
              <a:endParaRPr lang="ko-KR" altLang="en-US" sz="240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E30A64-3D7B-4F1E-A29F-37365B2ABD39}"/>
              </a:ext>
            </a:extLst>
          </p:cNvPr>
          <p:cNvGrpSpPr/>
          <p:nvPr/>
        </p:nvGrpSpPr>
        <p:grpSpPr>
          <a:xfrm>
            <a:off x="17117605" y="7510235"/>
            <a:ext cx="2325939" cy="859502"/>
            <a:chOff x="17117605" y="7510235"/>
            <a:chExt cx="2325939" cy="859502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911253EC-2F22-46E1-BC84-DC695C0E5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117605" y="7562788"/>
              <a:ext cx="710896" cy="806949"/>
            </a:xfrm>
            <a:prstGeom prst="rect">
              <a:avLst/>
            </a:prstGeom>
            <a:noFill/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8A2223-4E2C-4535-8691-B56F95403155}"/>
                </a:ext>
              </a:extLst>
            </p:cNvPr>
            <p:cNvSpPr txBox="1"/>
            <p:nvPr/>
          </p:nvSpPr>
          <p:spPr>
            <a:xfrm>
              <a:off x="17716789" y="7510235"/>
              <a:ext cx="17267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rgbClr val="FF0000"/>
                  </a:solidFill>
                  <a:latin typeface="+mj-lt"/>
                </a:rPr>
                <a:t>A </a:t>
              </a:r>
              <a:r>
                <a:rPr lang="ko-KR" altLang="en-US" sz="2400">
                  <a:solidFill>
                    <a:srgbClr val="FF0000"/>
                  </a:solidFill>
                  <a:latin typeface="+mj-lt"/>
                </a:rPr>
                <a:t>컨텐츠만</a:t>
              </a:r>
              <a:endParaRPr lang="en-US" altLang="ko-KR" sz="2400">
                <a:solidFill>
                  <a:srgbClr val="FF0000"/>
                </a:solidFill>
                <a:latin typeface="+mj-lt"/>
              </a:endParaRPr>
            </a:p>
            <a:p>
              <a:r>
                <a:rPr lang="en-US" altLang="ko-KR" sz="2400">
                  <a:solidFill>
                    <a:srgbClr val="FF0000"/>
                  </a:solidFill>
                  <a:latin typeface="+mj-lt"/>
                </a:rPr>
                <a:t>update</a:t>
              </a:r>
              <a:endParaRPr lang="ko-KR" altLang="en-US" sz="240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6DBC76-6575-48F6-885D-80CDCC3A91D0}"/>
              </a:ext>
            </a:extLst>
          </p:cNvPr>
          <p:cNvGrpSpPr/>
          <p:nvPr/>
        </p:nvGrpSpPr>
        <p:grpSpPr>
          <a:xfrm>
            <a:off x="6434051" y="6006709"/>
            <a:ext cx="4056611" cy="515383"/>
            <a:chOff x="6434051" y="6006709"/>
            <a:chExt cx="4056611" cy="515383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665C962-B705-4A91-B484-175AA349979C}"/>
                </a:ext>
              </a:extLst>
            </p:cNvPr>
            <p:cNvCxnSpPr/>
            <p:nvPr/>
          </p:nvCxnSpPr>
          <p:spPr>
            <a:xfrm>
              <a:off x="6434051" y="6522092"/>
              <a:ext cx="405661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041D90-53C5-4F54-86C7-32BED31C89CF}"/>
                </a:ext>
              </a:extLst>
            </p:cNvPr>
            <p:cNvSpPr txBox="1"/>
            <p:nvPr/>
          </p:nvSpPr>
          <p:spPr>
            <a:xfrm>
              <a:off x="8121549" y="600670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+mj-lt"/>
                </a:rPr>
                <a:t>요청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576644-3E66-4CD4-BFE6-7E9923C33738}"/>
              </a:ext>
            </a:extLst>
          </p:cNvPr>
          <p:cNvGrpSpPr/>
          <p:nvPr/>
        </p:nvGrpSpPr>
        <p:grpSpPr>
          <a:xfrm>
            <a:off x="6434051" y="7652839"/>
            <a:ext cx="4056611" cy="633639"/>
            <a:chOff x="6434051" y="7652839"/>
            <a:chExt cx="4056611" cy="633639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28CC121-CD7B-4701-9FBB-6470C40B17C1}"/>
                </a:ext>
              </a:extLst>
            </p:cNvPr>
            <p:cNvCxnSpPr/>
            <p:nvPr/>
          </p:nvCxnSpPr>
          <p:spPr>
            <a:xfrm>
              <a:off x="6434051" y="7652839"/>
              <a:ext cx="405661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C8E7AD-0A21-4FAB-9BBD-5666BDCFB192}"/>
                </a:ext>
              </a:extLst>
            </p:cNvPr>
            <p:cNvSpPr txBox="1"/>
            <p:nvPr/>
          </p:nvSpPr>
          <p:spPr>
            <a:xfrm>
              <a:off x="8121549" y="782481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+mj-lt"/>
                </a:rPr>
                <a:t>응답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초간단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TODO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애플리케이션 구현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130978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세번째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TODO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애플리케이션에서 선정된 기술을 추가한 로드맵 입니다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^^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77706" y="12188546"/>
            <a:ext cx="8370112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[AJAX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기술에서 추출한 기술 추가 로드맵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등장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3B794D-2E0B-4ECE-BFCD-326A72242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20" y="3571426"/>
            <a:ext cx="8028084" cy="79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364804" y="4129088"/>
            <a:ext cx="23538184" cy="16525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ko-KR" altLang="en-US" sz="88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803" y="6249324"/>
            <a:ext cx="2353818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85799" y="7501597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6000" b="1" spc="-300">
                <a:solidFill>
                  <a:srgbClr val="0070C0"/>
                </a:solidFill>
              </a:rPr>
              <a:t>다음 시간 이야기 </a:t>
            </a:r>
            <a:r>
              <a:rPr lang="en-US" altLang="ko-KR" sz="6000" b="1" spc="-300">
                <a:solidFill>
                  <a:srgbClr val="0070C0"/>
                </a:solidFill>
              </a:rPr>
              <a:t>: </a:t>
            </a:r>
            <a:r>
              <a:rPr lang="en-US" altLang="ko-KR" sz="6000" b="1" spc="-300">
                <a:solidFill>
                  <a:srgbClr val="FF0000"/>
                </a:solidFill>
              </a:rPr>
              <a:t>jQuery</a:t>
            </a:r>
            <a:r>
              <a:rPr lang="ko-KR" altLang="en-US" sz="6000" b="1" spc="-300">
                <a:solidFill>
                  <a:srgbClr val="FF0000"/>
                </a:solidFill>
              </a:rPr>
              <a:t>의 등장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5798" y="9229725"/>
            <a:ext cx="22984887" cy="1728787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해당 컨텐츠는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에서도 확인하실 수 있습니다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https://itvillage.tistory.com</a:t>
            </a:r>
            <a:endParaRPr lang="en-US" altLang="ko-KR" b="1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6492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</a:bodyPr>
      <a:lstStyle>
        <a:defPPr>
          <a:defRPr sz="3600" smtClean="0">
            <a:ln w="0"/>
            <a:solidFill>
              <a:srgbClr val="FFFF00"/>
            </a:solidFill>
            <a:effectLst>
              <a:reflection blurRad="6350" stA="53000" endA="300" endPos="35500" dir="5400000" sy="-90000" algn="bl" rotWithShape="0"/>
            </a:effectLst>
            <a:latin typeface="배달의민족 도현" panose="020B0600000101010101" pitchFamily="50" charset="-127"/>
            <a:ea typeface="배달의민족 도현" panose="020B0600000101010101" pitchFamily="50" charset="-127"/>
            <a:cs typeface="Microsoft Himalaya" panose="01010100010101010101" pitchFamily="2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1724</TotalTime>
  <Words>148</Words>
  <Application>Microsoft Office PowerPoint</Application>
  <PresentationFormat>사용자 지정</PresentationFormat>
  <Paragraphs>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HY헤드라인M</vt:lpstr>
      <vt:lpstr>Nanum Gothic</vt:lpstr>
      <vt:lpstr>나눔고딕</vt:lpstr>
      <vt:lpstr>맑은 고딕</vt:lpstr>
      <vt:lpstr>배달의민족 도현</vt:lpstr>
      <vt:lpstr>Arial</vt:lpstr>
      <vt:lpstr>Wingdings</vt:lpstr>
      <vt:lpstr>default theme</vt:lpstr>
      <vt:lpstr>PowerPoint 프레젠테이션</vt:lpstr>
      <vt:lpstr>초간단 TODO 애플리케이션 구현</vt:lpstr>
      <vt:lpstr>AJAX란?</vt:lpstr>
      <vt:lpstr>초간단 TODO 애플리케이션 구현</vt:lpstr>
      <vt:lpstr>다음 시간 이야기 : jQuery의 등장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황정식</cp:lastModifiedBy>
  <cp:revision>67</cp:revision>
  <dcterms:created xsi:type="dcterms:W3CDTF">2016-03-17T16:41:18Z</dcterms:created>
  <dcterms:modified xsi:type="dcterms:W3CDTF">2020-04-20T13:51:15Z</dcterms:modified>
</cp:coreProperties>
</file>