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1" r:id="rId3"/>
    <p:sldId id="262" r:id="rId4"/>
    <p:sldId id="264" r:id="rId5"/>
  </p:sldIdLst>
  <p:sldSz cx="24371300" cy="13716000"/>
  <p:notesSz cx="6858000" cy="9144000"/>
  <p:defaultTextStyle>
    <a:defPPr>
      <a:defRPr lang="ko-KR"/>
    </a:defPPr>
    <a:lvl1pPr marL="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08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16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24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32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040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448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856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264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2097" userDrawn="1">
          <p15:clr>
            <a:srgbClr val="A4A3A4"/>
          </p15:clr>
        </p15:guide>
        <p15:guide id="3" orient="horz" pos="5567" userDrawn="1">
          <p15:clr>
            <a:srgbClr val="A4A3A4"/>
          </p15:clr>
        </p15:guide>
        <p15:guide id="4" pos="3140" userDrawn="1">
          <p15:clr>
            <a:srgbClr val="A4A3A4"/>
          </p15:clr>
        </p15:guide>
        <p15:guide id="5" pos="12235" userDrawn="1">
          <p15:clr>
            <a:srgbClr val="A4A3A4"/>
          </p15:clr>
        </p15:guide>
        <p15:guide id="6" pos="132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C0000"/>
    <a:srgbClr val="ED6239"/>
    <a:srgbClr val="EAE9E9"/>
    <a:srgbClr val="EC663A"/>
    <a:srgbClr val="0080FF"/>
    <a:srgbClr val="FFFF99"/>
    <a:srgbClr val="2494AE"/>
    <a:srgbClr val="55C3DC"/>
    <a:srgbClr val="5E2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34742" autoAdjust="0"/>
  </p:normalViewPr>
  <p:slideViewPr>
    <p:cSldViewPr snapToGrid="0">
      <p:cViewPr varScale="1">
        <p:scale>
          <a:sx n="23" d="100"/>
          <a:sy n="23" d="100"/>
        </p:scale>
        <p:origin x="2898" y="24"/>
      </p:cViewPr>
      <p:guideLst>
        <p:guide orient="horz" pos="3073"/>
        <p:guide pos="2097"/>
        <p:guide orient="horz" pos="5567"/>
        <p:guide pos="3140"/>
        <p:guide pos="12235"/>
        <p:guide pos="132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37473-7B58-4656-B82C-5AE48D9E996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B086-C1DB-482F-8582-D6C6CBD6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8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0B086-C1DB-482F-8582-D6C6CBD69A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2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64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07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4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565" y="549276"/>
            <a:ext cx="2193417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8565" y="3200401"/>
            <a:ext cx="21934170" cy="9051926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18565" y="12712701"/>
            <a:ext cx="5686637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26861" y="12712701"/>
            <a:ext cx="7717578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7466098" y="12712701"/>
            <a:ext cx="5686637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6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  <a:prstGeom prst="rect">
            <a:avLst/>
          </a:prstGeom>
        </p:spPr>
        <p:txBody>
          <a:bodyPr anchor="b"/>
          <a:lstStyle>
            <a:lvl1pPr>
              <a:defRPr sz="1199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  <a:prstGeom prst="rect">
            <a:avLst/>
          </a:prstGeom>
        </p:spPr>
        <p:txBody>
          <a:bodyPr anchor="b"/>
          <a:lstStyle>
            <a:lvl1pPr>
              <a:defRPr sz="639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  <a:prstGeom prst="rect">
            <a:avLst/>
          </a:prstGeo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  <a:prstGeom prst="rect">
            <a:avLst/>
          </a:prstGeom>
        </p:spPr>
        <p:txBody>
          <a:bodyPr anchor="b"/>
          <a:lstStyle>
            <a:lvl1pPr>
              <a:defRPr sz="639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827886" rtl="0" eaLnBrk="1" latinLnBrk="1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1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itvillage.tistor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1075" y="2238375"/>
            <a:ext cx="22317076" cy="9439276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163300" y="2658316"/>
            <a:ext cx="9433904" cy="830997"/>
          </a:xfrm>
          <a:prstGeom prst="rect">
            <a:avLst/>
          </a:prstGeom>
          <a:noFill/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altLang="ko-KR" sz="480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rPr>
              <a:t>Kevin’s IT Village</a:t>
            </a:r>
            <a:endParaRPr lang="ko-KR" altLang="en-US" sz="480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782" y="2658316"/>
            <a:ext cx="2043718" cy="204371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4516100" y="3673979"/>
            <a:ext cx="60357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altLang="ko-KR" sz="280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Microsoft Himalaya" panose="01010100010101010101" pitchFamily="2" charset="0"/>
              </a:rPr>
              <a:t>http://itvillage.tistory.com</a:t>
            </a:r>
            <a:endParaRPr lang="ko-KR" altLang="en-US" sz="280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21" y="6194047"/>
            <a:ext cx="5483604" cy="54836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78975" y="5850017"/>
            <a:ext cx="12147877" cy="1446550"/>
          </a:xfrm>
          <a:prstGeom prst="rect">
            <a:avLst/>
          </a:prstGeom>
          <a:noFill/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880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개발자 로드맵 이야기</a:t>
            </a:r>
            <a:r>
              <a:rPr lang="en-US" altLang="ko-KR" sz="880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(4)</a:t>
            </a:r>
            <a:endParaRPr lang="ko-KR" altLang="en-US" sz="880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78975" y="8117502"/>
            <a:ext cx="8230138" cy="1569660"/>
          </a:xfrm>
          <a:prstGeom prst="rect">
            <a:avLst/>
          </a:prstGeom>
          <a:noFill/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9600">
                <a:solidFill>
                  <a:srgbClr val="FFF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jQuery</a:t>
            </a:r>
            <a:r>
              <a:rPr lang="ko-KR" altLang="en-US" sz="9600">
                <a:solidFill>
                  <a:srgbClr val="FFF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등장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C3064E-6FC9-4765-BFEB-E311871DC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468" y="6496714"/>
            <a:ext cx="3241576" cy="324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7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tx2"/>
                </a:solidFill>
              </a:rPr>
              <a:t>jQuery</a:t>
            </a:r>
            <a:r>
              <a:rPr lang="ko-KR" altLang="en-US" sz="8000" b="1" spc="-300">
                <a:solidFill>
                  <a:schemeClr val="tx2"/>
                </a:solidFill>
              </a:rPr>
              <a:t>란</a:t>
            </a:r>
            <a:r>
              <a:rPr lang="en-US" altLang="ko-KR" sz="8000" b="1" spc="-300">
                <a:solidFill>
                  <a:schemeClr val="tx2"/>
                </a:solidFill>
              </a:rPr>
              <a:t>?</a:t>
            </a:r>
            <a:endParaRPr lang="ko-KR" altLang="en-US" sz="8000" b="1" spc="-300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AJAX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등장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2AE67CF-3CD2-4DBB-87A8-0B016D31B37E}"/>
              </a:ext>
            </a:extLst>
          </p:cNvPr>
          <p:cNvGrpSpPr/>
          <p:nvPr/>
        </p:nvGrpSpPr>
        <p:grpSpPr>
          <a:xfrm>
            <a:off x="1091141" y="3344753"/>
            <a:ext cx="22174201" cy="4460273"/>
            <a:chOff x="1091141" y="3344753"/>
            <a:chExt cx="22174201" cy="4460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5B3F99-4B3F-4DAC-80E6-4DAF98B6F71E}"/>
                </a:ext>
              </a:extLst>
            </p:cNvPr>
            <p:cNvSpPr txBox="1"/>
            <p:nvPr/>
          </p:nvSpPr>
          <p:spPr>
            <a:xfrm>
              <a:off x="8665933" y="7158823"/>
              <a:ext cx="7024615" cy="646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[jQuery</a:t>
              </a:r>
              <a:r>
                <a:rPr lang="ko-KR" altLang="en-US"/>
                <a:t> 사이트 공식 </a:t>
              </a:r>
              <a:r>
                <a:rPr lang="en-US" altLang="ko-KR"/>
                <a:t>description]</a:t>
              </a:r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25389F-0EDA-4486-889D-8ED1A5B86431}"/>
                </a:ext>
              </a:extLst>
            </p:cNvPr>
            <p:cNvSpPr txBox="1"/>
            <p:nvPr/>
          </p:nvSpPr>
          <p:spPr>
            <a:xfrm>
              <a:off x="1091141" y="3344753"/>
              <a:ext cx="22174201" cy="3477875"/>
            </a:xfrm>
            <a:prstGeom prst="rect">
              <a:avLst/>
            </a:prstGeom>
            <a:solidFill>
              <a:schemeClr val="accent1">
                <a:alpha val="74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4400"/>
                <a:t>jQuery is a fast, small, and feature-rich </a:t>
              </a:r>
              <a:r>
                <a:rPr lang="en-US" altLang="ko-KR" sz="4400" b="1">
                  <a:solidFill>
                    <a:srgbClr val="FFFF00"/>
                  </a:solidFill>
                </a:rPr>
                <a:t>JavaScript library</a:t>
              </a:r>
              <a:r>
                <a:rPr lang="en-US" altLang="ko-KR" sz="4400"/>
                <a:t>. It makes things like HTML document </a:t>
              </a:r>
              <a:r>
                <a:rPr lang="en-US" altLang="ko-KR" sz="4400" b="1">
                  <a:solidFill>
                    <a:srgbClr val="FFFF00"/>
                  </a:solidFill>
                </a:rPr>
                <a:t>traversal</a:t>
              </a:r>
              <a:r>
                <a:rPr lang="en-US" altLang="ko-KR" sz="4400"/>
                <a:t> and </a:t>
              </a:r>
              <a:r>
                <a:rPr lang="en-US" altLang="ko-KR" sz="4400" b="1">
                  <a:solidFill>
                    <a:srgbClr val="FFFF00"/>
                  </a:solidFill>
                </a:rPr>
                <a:t>manipulation</a:t>
              </a:r>
              <a:r>
                <a:rPr lang="en-US" altLang="ko-KR" sz="4400"/>
                <a:t>, </a:t>
              </a:r>
              <a:r>
                <a:rPr lang="en-US" altLang="ko-KR" sz="4400" b="1">
                  <a:solidFill>
                    <a:srgbClr val="FFFF00"/>
                  </a:solidFill>
                </a:rPr>
                <a:t>event handling</a:t>
              </a:r>
              <a:r>
                <a:rPr lang="en-US" altLang="ko-KR" sz="4400"/>
                <a:t>, animation, and </a:t>
              </a:r>
              <a:r>
                <a:rPr lang="en-US" altLang="ko-KR" sz="4400" b="1">
                  <a:solidFill>
                    <a:srgbClr val="FFFF00"/>
                  </a:solidFill>
                </a:rPr>
                <a:t>Ajax</a:t>
              </a:r>
              <a:r>
                <a:rPr lang="en-US" altLang="ko-KR" sz="4400"/>
                <a:t> </a:t>
              </a:r>
              <a:r>
                <a:rPr lang="en-US" altLang="ko-KR" sz="4400" b="1">
                  <a:solidFill>
                    <a:srgbClr val="C00000"/>
                  </a:solidFill>
                </a:rPr>
                <a:t>much simpler </a:t>
              </a:r>
              <a:r>
                <a:rPr lang="en-US" altLang="ko-KR" sz="4400"/>
                <a:t>with an </a:t>
              </a:r>
              <a:r>
                <a:rPr lang="en-US" altLang="ko-KR" sz="4400" b="1">
                  <a:solidFill>
                    <a:srgbClr val="C00000"/>
                  </a:solidFill>
                </a:rPr>
                <a:t>easy-to-use</a:t>
              </a:r>
              <a:r>
                <a:rPr lang="en-US" altLang="ko-KR" sz="4400"/>
                <a:t> API that works across a multitude of browsers. With a combination of versatility and extensibility, </a:t>
              </a:r>
              <a:r>
                <a:rPr lang="en-US" altLang="ko-KR" sz="4400" b="1"/>
                <a:t>jQuery has changed the way that millions of people write JavaScript.</a:t>
              </a:r>
              <a:endParaRPr lang="ko-KR" altLang="en-US" sz="4400" b="1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4AA00A-7535-43FC-A799-5975AAF219C6}"/>
              </a:ext>
            </a:extLst>
          </p:cNvPr>
          <p:cNvSpPr/>
          <p:nvPr/>
        </p:nvSpPr>
        <p:spPr>
          <a:xfrm>
            <a:off x="5519113" y="9713818"/>
            <a:ext cx="13333074" cy="156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i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Write</a:t>
            </a:r>
            <a:r>
              <a:rPr lang="ko-KR" altLang="en-US" sz="9600" i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9600" i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less, Do more</a:t>
            </a:r>
            <a:endParaRPr lang="en-US" altLang="ko-KR" sz="9600" b="0" i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초간단 </a:t>
            </a:r>
            <a:r>
              <a:rPr lang="en-US" altLang="ko-KR" sz="8000" b="1" spc="-300">
                <a:solidFill>
                  <a:schemeClr val="accent4">
                    <a:lumMod val="50000"/>
                  </a:schemeClr>
                </a:solidFill>
              </a:rPr>
              <a:t>TODO </a:t>
            </a:r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애플리케이션 구현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5798" y="2866637"/>
            <a:ext cx="22984887" cy="1309781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네번째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TODO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애플리케이션에서 선정된 기술을 추가한 로드맵 입니다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^^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12188546"/>
            <a:ext cx="24371300" cy="64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Nanum Gothic"/>
              </a:rPr>
              <a:t>[jQuery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추가 로드맵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]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AJAX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등장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BA3E42-935E-44A3-8272-7F0D45744F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107" y="3533781"/>
            <a:ext cx="7431222" cy="832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5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364804" y="4129088"/>
            <a:ext cx="23538184" cy="16525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ctr"/>
            <a:r>
              <a:rPr lang="ko-KR" altLang="en-US" sz="88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64803" y="6249324"/>
            <a:ext cx="23538185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85799" y="7501597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ko-KR" altLang="en-US" sz="6000" b="1" spc="-300">
                <a:solidFill>
                  <a:srgbClr val="0070C0"/>
                </a:solidFill>
              </a:rPr>
              <a:t>다음 시간 이야기 </a:t>
            </a:r>
            <a:r>
              <a:rPr lang="en-US" altLang="ko-KR" sz="6000" b="1" spc="-300">
                <a:solidFill>
                  <a:srgbClr val="0070C0"/>
                </a:solidFill>
              </a:rPr>
              <a:t>: Back-end</a:t>
            </a:r>
            <a:r>
              <a:rPr lang="ko-KR" altLang="en-US" sz="6000" b="1" spc="-300">
                <a:solidFill>
                  <a:srgbClr val="0070C0"/>
                </a:solidFill>
              </a:rPr>
              <a:t>의 대세 </a:t>
            </a:r>
            <a:r>
              <a:rPr lang="en-US" altLang="ko-KR" sz="6000" b="1" spc="-300">
                <a:solidFill>
                  <a:srgbClr val="FF0000"/>
                </a:solidFill>
              </a:rPr>
              <a:t>Spring Framework</a:t>
            </a:r>
            <a:endParaRPr lang="ko-KR" altLang="en-US" sz="6000" b="1" spc="-300">
              <a:solidFill>
                <a:srgbClr val="FF0000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685798" y="9229725"/>
            <a:ext cx="22984887" cy="1728787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해당 컨텐츠는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Kevin’s IT Village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에서도 확인하실 수 있습니다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Kevin’s IT Village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주소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https://itvillage.tistory.com</a:t>
            </a:r>
            <a:endParaRPr lang="en-US" altLang="ko-KR" b="1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6492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square" lIns="91440" tIns="45720" rIns="91440" bIns="45720">
        <a:spAutoFit/>
      </a:bodyPr>
      <a:lstStyle>
        <a:defPPr>
          <a:defRPr sz="3600" smtClean="0">
            <a:ln w="0"/>
            <a:solidFill>
              <a:srgbClr val="FFFF00"/>
            </a:solidFill>
            <a:effectLst>
              <a:reflection blurRad="6350" stA="53000" endA="300" endPos="35500" dir="5400000" sy="-90000" algn="bl" rotWithShape="0"/>
            </a:effectLst>
            <a:latin typeface="배달의민족 도현" panose="020B0600000101010101" pitchFamily="50" charset="-127"/>
            <a:ea typeface="배달의민족 도현" panose="020B0600000101010101" pitchFamily="50" charset="-127"/>
            <a:cs typeface="Microsoft Himalaya" panose="01010100010101010101" pitchFamily="2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1998</TotalTime>
  <Words>158</Words>
  <Application>Microsoft Office PowerPoint</Application>
  <PresentationFormat>사용자 지정</PresentationFormat>
  <Paragraphs>21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HY헤드라인M</vt:lpstr>
      <vt:lpstr>Nanum Gothic</vt:lpstr>
      <vt:lpstr>나눔고딕</vt:lpstr>
      <vt:lpstr>맑은 고딕</vt:lpstr>
      <vt:lpstr>배달의민족 도현</vt:lpstr>
      <vt:lpstr>Arial</vt:lpstr>
      <vt:lpstr>Arial Black</vt:lpstr>
      <vt:lpstr>Wingdings</vt:lpstr>
      <vt:lpstr>default theme</vt:lpstr>
      <vt:lpstr>PowerPoint 프레젠테이션</vt:lpstr>
      <vt:lpstr>jQuery란?</vt:lpstr>
      <vt:lpstr>초간단 TODO 애플리케이션 구현</vt:lpstr>
      <vt:lpstr>다음 시간 이야기 : Back-end의 대세 Spring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황정식</cp:lastModifiedBy>
  <cp:revision>79</cp:revision>
  <dcterms:created xsi:type="dcterms:W3CDTF">2016-03-17T16:41:18Z</dcterms:created>
  <dcterms:modified xsi:type="dcterms:W3CDTF">2020-04-20T13:51:30Z</dcterms:modified>
</cp:coreProperties>
</file>