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8" r:id="rId2"/>
    <p:sldId id="266" r:id="rId3"/>
    <p:sldId id="267" r:id="rId4"/>
    <p:sldId id="268" r:id="rId5"/>
    <p:sldId id="262" r:id="rId6"/>
    <p:sldId id="264" r:id="rId7"/>
  </p:sldIdLst>
  <p:sldSz cx="24371300" cy="13716000"/>
  <p:notesSz cx="6858000" cy="9144000"/>
  <p:defaultTextStyle>
    <a:defPPr>
      <a:defRPr lang="ko-KR"/>
    </a:defPPr>
    <a:lvl1pPr marL="0" algn="l" defTabSz="1828160" rtl="0" eaLnBrk="1" latinLnBrk="1" hangingPunct="1">
      <a:defRPr sz="3599" kern="1200">
        <a:solidFill>
          <a:schemeClr val="tx1"/>
        </a:solidFill>
        <a:latin typeface="+mn-lt"/>
        <a:ea typeface="+mn-ea"/>
        <a:cs typeface="+mn-cs"/>
      </a:defRPr>
    </a:lvl1pPr>
    <a:lvl2pPr marL="914080" algn="l" defTabSz="1828160" rtl="0" eaLnBrk="1" latinLnBrk="1" hangingPunct="1">
      <a:defRPr sz="3599" kern="1200">
        <a:solidFill>
          <a:schemeClr val="tx1"/>
        </a:solidFill>
        <a:latin typeface="+mn-lt"/>
        <a:ea typeface="+mn-ea"/>
        <a:cs typeface="+mn-cs"/>
      </a:defRPr>
    </a:lvl2pPr>
    <a:lvl3pPr marL="1828160" algn="l" defTabSz="1828160" rtl="0" eaLnBrk="1" latinLnBrk="1" hangingPunct="1">
      <a:defRPr sz="3599" kern="1200">
        <a:solidFill>
          <a:schemeClr val="tx1"/>
        </a:solidFill>
        <a:latin typeface="+mn-lt"/>
        <a:ea typeface="+mn-ea"/>
        <a:cs typeface="+mn-cs"/>
      </a:defRPr>
    </a:lvl3pPr>
    <a:lvl4pPr marL="2742240" algn="l" defTabSz="1828160" rtl="0" eaLnBrk="1" latinLnBrk="1" hangingPunct="1">
      <a:defRPr sz="3599" kern="1200">
        <a:solidFill>
          <a:schemeClr val="tx1"/>
        </a:solidFill>
        <a:latin typeface="+mn-lt"/>
        <a:ea typeface="+mn-ea"/>
        <a:cs typeface="+mn-cs"/>
      </a:defRPr>
    </a:lvl4pPr>
    <a:lvl5pPr marL="3656320" algn="l" defTabSz="1828160" rtl="0" eaLnBrk="1" latinLnBrk="1" hangingPunct="1">
      <a:defRPr sz="3599" kern="1200">
        <a:solidFill>
          <a:schemeClr val="tx1"/>
        </a:solidFill>
        <a:latin typeface="+mn-lt"/>
        <a:ea typeface="+mn-ea"/>
        <a:cs typeface="+mn-cs"/>
      </a:defRPr>
    </a:lvl5pPr>
    <a:lvl6pPr marL="4570400" algn="l" defTabSz="1828160" rtl="0" eaLnBrk="1" latinLnBrk="1" hangingPunct="1">
      <a:defRPr sz="3599" kern="1200">
        <a:solidFill>
          <a:schemeClr val="tx1"/>
        </a:solidFill>
        <a:latin typeface="+mn-lt"/>
        <a:ea typeface="+mn-ea"/>
        <a:cs typeface="+mn-cs"/>
      </a:defRPr>
    </a:lvl6pPr>
    <a:lvl7pPr marL="5484480" algn="l" defTabSz="1828160" rtl="0" eaLnBrk="1" latinLnBrk="1" hangingPunct="1">
      <a:defRPr sz="3599" kern="1200">
        <a:solidFill>
          <a:schemeClr val="tx1"/>
        </a:solidFill>
        <a:latin typeface="+mn-lt"/>
        <a:ea typeface="+mn-ea"/>
        <a:cs typeface="+mn-cs"/>
      </a:defRPr>
    </a:lvl7pPr>
    <a:lvl8pPr marL="6398560" algn="l" defTabSz="1828160" rtl="0" eaLnBrk="1" latinLnBrk="1" hangingPunct="1">
      <a:defRPr sz="3599" kern="1200">
        <a:solidFill>
          <a:schemeClr val="tx1"/>
        </a:solidFill>
        <a:latin typeface="+mn-lt"/>
        <a:ea typeface="+mn-ea"/>
        <a:cs typeface="+mn-cs"/>
      </a:defRPr>
    </a:lvl8pPr>
    <a:lvl9pPr marL="7312640" algn="l" defTabSz="1828160" rtl="0" eaLnBrk="1" latinLnBrk="1" hangingPunct="1">
      <a:defRPr sz="359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73" userDrawn="1">
          <p15:clr>
            <a:srgbClr val="A4A3A4"/>
          </p15:clr>
        </p15:guide>
        <p15:guide id="2" pos="2097" userDrawn="1">
          <p15:clr>
            <a:srgbClr val="A4A3A4"/>
          </p15:clr>
        </p15:guide>
        <p15:guide id="3" orient="horz" pos="5567" userDrawn="1">
          <p15:clr>
            <a:srgbClr val="A4A3A4"/>
          </p15:clr>
        </p15:guide>
        <p15:guide id="4" pos="3140" userDrawn="1">
          <p15:clr>
            <a:srgbClr val="A4A3A4"/>
          </p15:clr>
        </p15:guide>
        <p15:guide id="5" pos="12235" userDrawn="1">
          <p15:clr>
            <a:srgbClr val="A4A3A4"/>
          </p15:clr>
        </p15:guide>
        <p15:guide id="6" pos="1323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CC0000"/>
    <a:srgbClr val="ED6239"/>
    <a:srgbClr val="EAE9E9"/>
    <a:srgbClr val="EC663A"/>
    <a:srgbClr val="0080FF"/>
    <a:srgbClr val="FFFF99"/>
    <a:srgbClr val="2494AE"/>
    <a:srgbClr val="55C3DC"/>
    <a:srgbClr val="5E25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57" autoAdjust="0"/>
    <p:restoredTop sz="50412" autoAdjust="0"/>
  </p:normalViewPr>
  <p:slideViewPr>
    <p:cSldViewPr snapToGrid="0">
      <p:cViewPr varScale="1">
        <p:scale>
          <a:sx n="33" d="100"/>
          <a:sy n="33" d="100"/>
        </p:scale>
        <p:origin x="2472" y="72"/>
      </p:cViewPr>
      <p:guideLst>
        <p:guide orient="horz" pos="3073"/>
        <p:guide pos="2097"/>
        <p:guide orient="horz" pos="5567"/>
        <p:guide pos="3140"/>
        <p:guide pos="12235"/>
        <p:guide pos="13233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C37473-7B58-4656-B82C-5AE48D9E9967}" type="datetimeFigureOut">
              <a:rPr lang="ko-KR" altLang="en-US" smtClean="0"/>
              <a:t>2020-04-20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60B086-C1DB-482F-8582-D6C6CBD69A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94822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altLang="ko-KR" baseline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60B086-C1DB-482F-8582-D6C6CBD69AD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96202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52048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14641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2044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03073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5941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7454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5527" y="730251"/>
            <a:ext cx="21020246" cy="2651126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5527" y="3651250"/>
            <a:ext cx="21020246" cy="8702676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675527" y="12712701"/>
            <a:ext cx="5483543" cy="730250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2020-04-20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72993" y="12712701"/>
            <a:ext cx="8225314" cy="730250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7212230" y="12712701"/>
            <a:ext cx="5483543" cy="730250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1392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440711" y="730250"/>
            <a:ext cx="5255062" cy="11623676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5527" y="730250"/>
            <a:ext cx="15460543" cy="11623676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675527" y="12712701"/>
            <a:ext cx="5483543" cy="730250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2020-04-20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72993" y="12712701"/>
            <a:ext cx="8225314" cy="730250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7212230" y="12712701"/>
            <a:ext cx="5483543" cy="730250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20166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8565" y="549276"/>
            <a:ext cx="21934170" cy="2286000"/>
          </a:xfrm>
          <a:prstGeom prst="rect">
            <a:avLst/>
          </a:prstGeom>
        </p:spPr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18565" y="3200401"/>
            <a:ext cx="21934170" cy="9051926"/>
          </a:xfrm>
          <a:prstGeom prst="rect">
            <a:avLst/>
          </a:prstGeom>
        </p:spPr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  <a:lvl2pPr>
              <a:defRPr>
                <a:latin typeface="나눔고딕" pitchFamily="50" charset="-127"/>
                <a:ea typeface="나눔고딕" pitchFamily="50" charset="-127"/>
              </a:defRPr>
            </a:lvl2pPr>
            <a:lvl3pPr>
              <a:defRPr>
                <a:latin typeface="나눔고딕" pitchFamily="50" charset="-127"/>
                <a:ea typeface="나눔고딕" pitchFamily="50" charset="-127"/>
              </a:defRPr>
            </a:lvl3pPr>
            <a:lvl4pPr>
              <a:defRPr>
                <a:latin typeface="나눔고딕" pitchFamily="50" charset="-127"/>
                <a:ea typeface="나눔고딕" pitchFamily="50" charset="-127"/>
              </a:defRPr>
            </a:lvl4pPr>
            <a:lvl5pPr>
              <a:defRPr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1218565" y="12712701"/>
            <a:ext cx="5686637" cy="730250"/>
          </a:xfrm>
          <a:prstGeom prst="rect">
            <a:avLst/>
          </a:prstGeom>
        </p:spPr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2020-04-20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8326861" y="12712701"/>
            <a:ext cx="7717578" cy="730250"/>
          </a:xfrm>
          <a:prstGeom prst="rect">
            <a:avLst/>
          </a:prstGeom>
        </p:spPr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7466098" y="12712701"/>
            <a:ext cx="5686637" cy="730250"/>
          </a:xfrm>
          <a:prstGeom prst="rect">
            <a:avLst/>
          </a:prstGeom>
        </p:spPr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864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7402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2834" y="3419477"/>
            <a:ext cx="21020246" cy="5705474"/>
          </a:xfrm>
          <a:prstGeom prst="rect">
            <a:avLst/>
          </a:prstGeom>
        </p:spPr>
        <p:txBody>
          <a:bodyPr anchor="b"/>
          <a:lstStyle>
            <a:lvl1pPr>
              <a:defRPr sz="11994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2834" y="9178927"/>
            <a:ext cx="21020246" cy="300037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798">
                <a:solidFill>
                  <a:schemeClr val="tx1">
                    <a:tint val="75000"/>
                  </a:schemeClr>
                </a:solidFill>
              </a:defRPr>
            </a:lvl1pPr>
            <a:lvl2pPr marL="913943" indent="0">
              <a:buNone/>
              <a:defRPr sz="3998">
                <a:solidFill>
                  <a:schemeClr val="tx1">
                    <a:tint val="75000"/>
                  </a:schemeClr>
                </a:solidFill>
              </a:defRPr>
            </a:lvl2pPr>
            <a:lvl3pPr marL="1827886" indent="0">
              <a:buNone/>
              <a:defRPr sz="3598">
                <a:solidFill>
                  <a:schemeClr val="tx1">
                    <a:tint val="75000"/>
                  </a:schemeClr>
                </a:solidFill>
              </a:defRPr>
            </a:lvl3pPr>
            <a:lvl4pPr marL="2741828" indent="0">
              <a:buNone/>
              <a:defRPr sz="3198">
                <a:solidFill>
                  <a:schemeClr val="tx1">
                    <a:tint val="75000"/>
                  </a:schemeClr>
                </a:solidFill>
              </a:defRPr>
            </a:lvl4pPr>
            <a:lvl5pPr marL="3655771" indent="0">
              <a:buNone/>
              <a:defRPr sz="3198">
                <a:solidFill>
                  <a:schemeClr val="tx1">
                    <a:tint val="75000"/>
                  </a:schemeClr>
                </a:solidFill>
              </a:defRPr>
            </a:lvl5pPr>
            <a:lvl6pPr marL="4569714" indent="0">
              <a:buNone/>
              <a:defRPr sz="3198">
                <a:solidFill>
                  <a:schemeClr val="tx1">
                    <a:tint val="75000"/>
                  </a:schemeClr>
                </a:solidFill>
              </a:defRPr>
            </a:lvl6pPr>
            <a:lvl7pPr marL="5483657" indent="0">
              <a:buNone/>
              <a:defRPr sz="3198">
                <a:solidFill>
                  <a:schemeClr val="tx1">
                    <a:tint val="75000"/>
                  </a:schemeClr>
                </a:solidFill>
              </a:defRPr>
            </a:lvl7pPr>
            <a:lvl8pPr marL="6397600" indent="0">
              <a:buNone/>
              <a:defRPr sz="3198">
                <a:solidFill>
                  <a:schemeClr val="tx1">
                    <a:tint val="75000"/>
                  </a:schemeClr>
                </a:solidFill>
              </a:defRPr>
            </a:lvl8pPr>
            <a:lvl9pPr marL="7311542" indent="0">
              <a:buNone/>
              <a:defRPr sz="319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675527" y="12712701"/>
            <a:ext cx="5483543" cy="730250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2020-04-20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72993" y="12712701"/>
            <a:ext cx="8225314" cy="730250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7212230" y="12712701"/>
            <a:ext cx="5483543" cy="730250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5387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5527" y="730251"/>
            <a:ext cx="21020246" cy="2651126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5527" y="3651250"/>
            <a:ext cx="10357803" cy="870267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37970" y="3651250"/>
            <a:ext cx="10357803" cy="870267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75527" y="12712701"/>
            <a:ext cx="5483543" cy="730250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2020-04-20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72993" y="12712701"/>
            <a:ext cx="8225314" cy="730250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7212230" y="12712701"/>
            <a:ext cx="5483543" cy="730250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5088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701" y="730251"/>
            <a:ext cx="21020246" cy="2651126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8702" y="3362326"/>
            <a:ext cx="10310201" cy="164782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4798" b="1"/>
            </a:lvl1pPr>
            <a:lvl2pPr marL="913943" indent="0">
              <a:buNone/>
              <a:defRPr sz="3998" b="1"/>
            </a:lvl2pPr>
            <a:lvl3pPr marL="1827886" indent="0">
              <a:buNone/>
              <a:defRPr sz="3598" b="1"/>
            </a:lvl3pPr>
            <a:lvl4pPr marL="2741828" indent="0">
              <a:buNone/>
              <a:defRPr sz="3198" b="1"/>
            </a:lvl4pPr>
            <a:lvl5pPr marL="3655771" indent="0">
              <a:buNone/>
              <a:defRPr sz="3198" b="1"/>
            </a:lvl5pPr>
            <a:lvl6pPr marL="4569714" indent="0">
              <a:buNone/>
              <a:defRPr sz="3198" b="1"/>
            </a:lvl6pPr>
            <a:lvl7pPr marL="5483657" indent="0">
              <a:buNone/>
              <a:defRPr sz="3198" b="1"/>
            </a:lvl7pPr>
            <a:lvl8pPr marL="6397600" indent="0">
              <a:buNone/>
              <a:defRPr sz="3198" b="1"/>
            </a:lvl8pPr>
            <a:lvl9pPr marL="7311542" indent="0">
              <a:buNone/>
              <a:defRPr sz="3198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8702" y="5010150"/>
            <a:ext cx="10310201" cy="736917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37971" y="3362326"/>
            <a:ext cx="10360977" cy="164782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4798" b="1"/>
            </a:lvl1pPr>
            <a:lvl2pPr marL="913943" indent="0">
              <a:buNone/>
              <a:defRPr sz="3998" b="1"/>
            </a:lvl2pPr>
            <a:lvl3pPr marL="1827886" indent="0">
              <a:buNone/>
              <a:defRPr sz="3598" b="1"/>
            </a:lvl3pPr>
            <a:lvl4pPr marL="2741828" indent="0">
              <a:buNone/>
              <a:defRPr sz="3198" b="1"/>
            </a:lvl4pPr>
            <a:lvl5pPr marL="3655771" indent="0">
              <a:buNone/>
              <a:defRPr sz="3198" b="1"/>
            </a:lvl5pPr>
            <a:lvl6pPr marL="4569714" indent="0">
              <a:buNone/>
              <a:defRPr sz="3198" b="1"/>
            </a:lvl6pPr>
            <a:lvl7pPr marL="5483657" indent="0">
              <a:buNone/>
              <a:defRPr sz="3198" b="1"/>
            </a:lvl7pPr>
            <a:lvl8pPr marL="6397600" indent="0">
              <a:buNone/>
              <a:defRPr sz="3198" b="1"/>
            </a:lvl8pPr>
            <a:lvl9pPr marL="7311542" indent="0">
              <a:buNone/>
              <a:defRPr sz="3198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37971" y="5010150"/>
            <a:ext cx="10360977" cy="736917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675527" y="12712701"/>
            <a:ext cx="5483543" cy="730250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2020-04-20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72993" y="12712701"/>
            <a:ext cx="8225314" cy="730250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7212230" y="12712701"/>
            <a:ext cx="5483543" cy="730250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4675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5527" y="730251"/>
            <a:ext cx="21020246" cy="2651126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675527" y="12712701"/>
            <a:ext cx="5483543" cy="730250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2020-04-20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072993" y="12712701"/>
            <a:ext cx="8225314" cy="730250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7212230" y="12712701"/>
            <a:ext cx="5483543" cy="730250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4000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675527" y="12712701"/>
            <a:ext cx="5483543" cy="730250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2020-04-20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72993" y="12712701"/>
            <a:ext cx="8225314" cy="730250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7212230" y="12712701"/>
            <a:ext cx="5483543" cy="730250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9995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702" y="914400"/>
            <a:ext cx="7860378" cy="3200400"/>
          </a:xfrm>
          <a:prstGeom prst="rect">
            <a:avLst/>
          </a:prstGeom>
        </p:spPr>
        <p:txBody>
          <a:bodyPr anchor="b"/>
          <a:lstStyle>
            <a:lvl1pPr>
              <a:defRPr sz="6397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60977" y="1974851"/>
            <a:ext cx="12337971" cy="9747250"/>
          </a:xfrm>
          <a:prstGeom prst="rect">
            <a:avLst/>
          </a:prstGeom>
        </p:spPr>
        <p:txBody>
          <a:bodyPr/>
          <a:lstStyle>
            <a:lvl1pPr>
              <a:defRPr sz="6397"/>
            </a:lvl1pPr>
            <a:lvl2pPr>
              <a:defRPr sz="5597"/>
            </a:lvl2pPr>
            <a:lvl3pPr>
              <a:defRPr sz="4798"/>
            </a:lvl3pPr>
            <a:lvl4pPr>
              <a:defRPr sz="3998"/>
            </a:lvl4pPr>
            <a:lvl5pPr>
              <a:defRPr sz="3998"/>
            </a:lvl5pPr>
            <a:lvl6pPr>
              <a:defRPr sz="3998"/>
            </a:lvl6pPr>
            <a:lvl7pPr>
              <a:defRPr sz="3998"/>
            </a:lvl7pPr>
            <a:lvl8pPr>
              <a:defRPr sz="3998"/>
            </a:lvl8pPr>
            <a:lvl9pPr>
              <a:defRPr sz="3998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702" y="4114800"/>
            <a:ext cx="7860378" cy="76231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198"/>
            </a:lvl1pPr>
            <a:lvl2pPr marL="913943" indent="0">
              <a:buNone/>
              <a:defRPr sz="2799"/>
            </a:lvl2pPr>
            <a:lvl3pPr marL="1827886" indent="0">
              <a:buNone/>
              <a:defRPr sz="2399"/>
            </a:lvl3pPr>
            <a:lvl4pPr marL="2741828" indent="0">
              <a:buNone/>
              <a:defRPr sz="1999"/>
            </a:lvl4pPr>
            <a:lvl5pPr marL="3655771" indent="0">
              <a:buNone/>
              <a:defRPr sz="1999"/>
            </a:lvl5pPr>
            <a:lvl6pPr marL="4569714" indent="0">
              <a:buNone/>
              <a:defRPr sz="1999"/>
            </a:lvl6pPr>
            <a:lvl7pPr marL="5483657" indent="0">
              <a:buNone/>
              <a:defRPr sz="1999"/>
            </a:lvl7pPr>
            <a:lvl8pPr marL="6397600" indent="0">
              <a:buNone/>
              <a:defRPr sz="1999"/>
            </a:lvl8pPr>
            <a:lvl9pPr marL="7311542" indent="0">
              <a:buNone/>
              <a:defRPr sz="1999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75527" y="12712701"/>
            <a:ext cx="5483543" cy="730250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2020-04-20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72993" y="12712701"/>
            <a:ext cx="8225314" cy="730250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7212230" y="12712701"/>
            <a:ext cx="5483543" cy="730250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9238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702" y="914400"/>
            <a:ext cx="7860378" cy="3200400"/>
          </a:xfrm>
          <a:prstGeom prst="rect">
            <a:avLst/>
          </a:prstGeom>
        </p:spPr>
        <p:txBody>
          <a:bodyPr anchor="b"/>
          <a:lstStyle>
            <a:lvl1pPr>
              <a:defRPr sz="6397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360977" y="1974851"/>
            <a:ext cx="12337971" cy="9747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397"/>
            </a:lvl1pPr>
            <a:lvl2pPr marL="913943" indent="0">
              <a:buNone/>
              <a:defRPr sz="5597"/>
            </a:lvl2pPr>
            <a:lvl3pPr marL="1827886" indent="0">
              <a:buNone/>
              <a:defRPr sz="4798"/>
            </a:lvl3pPr>
            <a:lvl4pPr marL="2741828" indent="0">
              <a:buNone/>
              <a:defRPr sz="3998"/>
            </a:lvl4pPr>
            <a:lvl5pPr marL="3655771" indent="0">
              <a:buNone/>
              <a:defRPr sz="3998"/>
            </a:lvl5pPr>
            <a:lvl6pPr marL="4569714" indent="0">
              <a:buNone/>
              <a:defRPr sz="3998"/>
            </a:lvl6pPr>
            <a:lvl7pPr marL="5483657" indent="0">
              <a:buNone/>
              <a:defRPr sz="3998"/>
            </a:lvl7pPr>
            <a:lvl8pPr marL="6397600" indent="0">
              <a:buNone/>
              <a:defRPr sz="3998"/>
            </a:lvl8pPr>
            <a:lvl9pPr marL="7311542" indent="0">
              <a:buNone/>
              <a:defRPr sz="3998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702" y="4114800"/>
            <a:ext cx="7860378" cy="76231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198"/>
            </a:lvl1pPr>
            <a:lvl2pPr marL="913943" indent="0">
              <a:buNone/>
              <a:defRPr sz="2799"/>
            </a:lvl2pPr>
            <a:lvl3pPr marL="1827886" indent="0">
              <a:buNone/>
              <a:defRPr sz="2399"/>
            </a:lvl3pPr>
            <a:lvl4pPr marL="2741828" indent="0">
              <a:buNone/>
              <a:defRPr sz="1999"/>
            </a:lvl4pPr>
            <a:lvl5pPr marL="3655771" indent="0">
              <a:buNone/>
              <a:defRPr sz="1999"/>
            </a:lvl5pPr>
            <a:lvl6pPr marL="4569714" indent="0">
              <a:buNone/>
              <a:defRPr sz="1999"/>
            </a:lvl6pPr>
            <a:lvl7pPr marL="5483657" indent="0">
              <a:buNone/>
              <a:defRPr sz="1999"/>
            </a:lvl7pPr>
            <a:lvl8pPr marL="6397600" indent="0">
              <a:buNone/>
              <a:defRPr sz="1999"/>
            </a:lvl8pPr>
            <a:lvl9pPr marL="7311542" indent="0">
              <a:buNone/>
              <a:defRPr sz="1999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75527" y="12712701"/>
            <a:ext cx="5483543" cy="730250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2020-04-20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72993" y="12712701"/>
            <a:ext cx="8225314" cy="730250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7212230" y="12712701"/>
            <a:ext cx="5483543" cy="730250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2130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5234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1827886" rtl="0" eaLnBrk="1" latinLnBrk="1" hangingPunct="1">
        <a:lnSpc>
          <a:spcPct val="90000"/>
        </a:lnSpc>
        <a:spcBef>
          <a:spcPct val="0"/>
        </a:spcBef>
        <a:buNone/>
        <a:defRPr sz="879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71" indent="-456971" algn="l" defTabSz="1827886" rtl="0" eaLnBrk="1" latinLnBrk="1" hangingPunct="1">
        <a:lnSpc>
          <a:spcPct val="90000"/>
        </a:lnSpc>
        <a:spcBef>
          <a:spcPts val="1999"/>
        </a:spcBef>
        <a:buFont typeface="Arial" panose="020B0604020202020204" pitchFamily="34" charset="0"/>
        <a:buChar char="•"/>
        <a:defRPr sz="5597" kern="1200">
          <a:solidFill>
            <a:schemeClr val="tx1"/>
          </a:solidFill>
          <a:latin typeface="+mn-lt"/>
          <a:ea typeface="+mn-ea"/>
          <a:cs typeface="+mn-cs"/>
        </a:defRPr>
      </a:lvl1pPr>
      <a:lvl2pPr marL="1370914" indent="-456971" algn="l" defTabSz="1827886" rtl="0" eaLnBrk="1" latinLnBrk="1" hangingPunct="1">
        <a:lnSpc>
          <a:spcPct val="90000"/>
        </a:lnSpc>
        <a:spcBef>
          <a:spcPts val="999"/>
        </a:spcBef>
        <a:buFont typeface="Arial" panose="020B0604020202020204" pitchFamily="34" charset="0"/>
        <a:buChar char="•"/>
        <a:defRPr sz="4798" kern="1200">
          <a:solidFill>
            <a:schemeClr val="tx1"/>
          </a:solidFill>
          <a:latin typeface="+mn-lt"/>
          <a:ea typeface="+mn-ea"/>
          <a:cs typeface="+mn-cs"/>
        </a:defRPr>
      </a:lvl2pPr>
      <a:lvl3pPr marL="2284857" indent="-456971" algn="l" defTabSz="1827886" rtl="0" eaLnBrk="1" latinLnBrk="1" hangingPunct="1">
        <a:lnSpc>
          <a:spcPct val="90000"/>
        </a:lnSpc>
        <a:spcBef>
          <a:spcPts val="999"/>
        </a:spcBef>
        <a:buFont typeface="Arial" panose="020B0604020202020204" pitchFamily="34" charset="0"/>
        <a:buChar char="•"/>
        <a:defRPr sz="3998" kern="1200">
          <a:solidFill>
            <a:schemeClr val="tx1"/>
          </a:solidFill>
          <a:latin typeface="+mn-lt"/>
          <a:ea typeface="+mn-ea"/>
          <a:cs typeface="+mn-cs"/>
        </a:defRPr>
      </a:lvl3pPr>
      <a:lvl4pPr marL="3198800" indent="-456971" algn="l" defTabSz="1827886" rtl="0" eaLnBrk="1" latinLnBrk="1" hangingPunct="1">
        <a:lnSpc>
          <a:spcPct val="90000"/>
        </a:lnSpc>
        <a:spcBef>
          <a:spcPts val="999"/>
        </a:spcBef>
        <a:buFont typeface="Arial" panose="020B0604020202020204" pitchFamily="34" charset="0"/>
        <a:buChar char="•"/>
        <a:defRPr sz="3598" kern="1200">
          <a:solidFill>
            <a:schemeClr val="tx1"/>
          </a:solidFill>
          <a:latin typeface="+mn-lt"/>
          <a:ea typeface="+mn-ea"/>
          <a:cs typeface="+mn-cs"/>
        </a:defRPr>
      </a:lvl4pPr>
      <a:lvl5pPr marL="4112743" indent="-456971" algn="l" defTabSz="1827886" rtl="0" eaLnBrk="1" latinLnBrk="1" hangingPunct="1">
        <a:lnSpc>
          <a:spcPct val="90000"/>
        </a:lnSpc>
        <a:spcBef>
          <a:spcPts val="999"/>
        </a:spcBef>
        <a:buFont typeface="Arial" panose="020B0604020202020204" pitchFamily="34" charset="0"/>
        <a:buChar char="•"/>
        <a:defRPr sz="3598" kern="1200">
          <a:solidFill>
            <a:schemeClr val="tx1"/>
          </a:solidFill>
          <a:latin typeface="+mn-lt"/>
          <a:ea typeface="+mn-ea"/>
          <a:cs typeface="+mn-cs"/>
        </a:defRPr>
      </a:lvl5pPr>
      <a:lvl6pPr marL="5026685" indent="-456971" algn="l" defTabSz="1827886" rtl="0" eaLnBrk="1" latinLnBrk="1" hangingPunct="1">
        <a:lnSpc>
          <a:spcPct val="90000"/>
        </a:lnSpc>
        <a:spcBef>
          <a:spcPts val="999"/>
        </a:spcBef>
        <a:buFont typeface="Arial" panose="020B0604020202020204" pitchFamily="34" charset="0"/>
        <a:buChar char="•"/>
        <a:defRPr sz="3598" kern="1200">
          <a:solidFill>
            <a:schemeClr val="tx1"/>
          </a:solidFill>
          <a:latin typeface="+mn-lt"/>
          <a:ea typeface="+mn-ea"/>
          <a:cs typeface="+mn-cs"/>
        </a:defRPr>
      </a:lvl6pPr>
      <a:lvl7pPr marL="5940628" indent="-456971" algn="l" defTabSz="1827886" rtl="0" eaLnBrk="1" latinLnBrk="1" hangingPunct="1">
        <a:lnSpc>
          <a:spcPct val="90000"/>
        </a:lnSpc>
        <a:spcBef>
          <a:spcPts val="999"/>
        </a:spcBef>
        <a:buFont typeface="Arial" panose="020B0604020202020204" pitchFamily="34" charset="0"/>
        <a:buChar char="•"/>
        <a:defRPr sz="3598" kern="1200">
          <a:solidFill>
            <a:schemeClr val="tx1"/>
          </a:solidFill>
          <a:latin typeface="+mn-lt"/>
          <a:ea typeface="+mn-ea"/>
          <a:cs typeface="+mn-cs"/>
        </a:defRPr>
      </a:lvl7pPr>
      <a:lvl8pPr marL="6854571" indent="-456971" algn="l" defTabSz="1827886" rtl="0" eaLnBrk="1" latinLnBrk="1" hangingPunct="1">
        <a:lnSpc>
          <a:spcPct val="90000"/>
        </a:lnSpc>
        <a:spcBef>
          <a:spcPts val="999"/>
        </a:spcBef>
        <a:buFont typeface="Arial" panose="020B0604020202020204" pitchFamily="34" charset="0"/>
        <a:buChar char="•"/>
        <a:defRPr sz="3598" kern="1200">
          <a:solidFill>
            <a:schemeClr val="tx1"/>
          </a:solidFill>
          <a:latin typeface="+mn-lt"/>
          <a:ea typeface="+mn-ea"/>
          <a:cs typeface="+mn-cs"/>
        </a:defRPr>
      </a:lvl8pPr>
      <a:lvl9pPr marL="7768514" indent="-456971" algn="l" defTabSz="1827886" rtl="0" eaLnBrk="1" latinLnBrk="1" hangingPunct="1">
        <a:lnSpc>
          <a:spcPct val="90000"/>
        </a:lnSpc>
        <a:spcBef>
          <a:spcPts val="999"/>
        </a:spcBef>
        <a:buFont typeface="Arial" panose="020B0604020202020204" pitchFamily="34" charset="0"/>
        <a:buChar char="•"/>
        <a:defRPr sz="359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827886" rtl="0" eaLnBrk="1" latinLnBrk="1" hangingPunct="1">
        <a:defRPr sz="3598" kern="1200">
          <a:solidFill>
            <a:schemeClr val="tx1"/>
          </a:solidFill>
          <a:latin typeface="+mn-lt"/>
          <a:ea typeface="+mn-ea"/>
          <a:cs typeface="+mn-cs"/>
        </a:defRPr>
      </a:lvl1pPr>
      <a:lvl2pPr marL="913943" algn="l" defTabSz="1827886" rtl="0" eaLnBrk="1" latinLnBrk="1" hangingPunct="1">
        <a:defRPr sz="3598" kern="1200">
          <a:solidFill>
            <a:schemeClr val="tx1"/>
          </a:solidFill>
          <a:latin typeface="+mn-lt"/>
          <a:ea typeface="+mn-ea"/>
          <a:cs typeface="+mn-cs"/>
        </a:defRPr>
      </a:lvl2pPr>
      <a:lvl3pPr marL="1827886" algn="l" defTabSz="1827886" rtl="0" eaLnBrk="1" latinLnBrk="1" hangingPunct="1">
        <a:defRPr sz="3598" kern="1200">
          <a:solidFill>
            <a:schemeClr val="tx1"/>
          </a:solidFill>
          <a:latin typeface="+mn-lt"/>
          <a:ea typeface="+mn-ea"/>
          <a:cs typeface="+mn-cs"/>
        </a:defRPr>
      </a:lvl3pPr>
      <a:lvl4pPr marL="2741828" algn="l" defTabSz="1827886" rtl="0" eaLnBrk="1" latinLnBrk="1" hangingPunct="1">
        <a:defRPr sz="3598" kern="1200">
          <a:solidFill>
            <a:schemeClr val="tx1"/>
          </a:solidFill>
          <a:latin typeface="+mn-lt"/>
          <a:ea typeface="+mn-ea"/>
          <a:cs typeface="+mn-cs"/>
        </a:defRPr>
      </a:lvl4pPr>
      <a:lvl5pPr marL="3655771" algn="l" defTabSz="1827886" rtl="0" eaLnBrk="1" latinLnBrk="1" hangingPunct="1">
        <a:defRPr sz="3598" kern="1200">
          <a:solidFill>
            <a:schemeClr val="tx1"/>
          </a:solidFill>
          <a:latin typeface="+mn-lt"/>
          <a:ea typeface="+mn-ea"/>
          <a:cs typeface="+mn-cs"/>
        </a:defRPr>
      </a:lvl5pPr>
      <a:lvl6pPr marL="4569714" algn="l" defTabSz="1827886" rtl="0" eaLnBrk="1" latinLnBrk="1" hangingPunct="1">
        <a:defRPr sz="3598" kern="1200">
          <a:solidFill>
            <a:schemeClr val="tx1"/>
          </a:solidFill>
          <a:latin typeface="+mn-lt"/>
          <a:ea typeface="+mn-ea"/>
          <a:cs typeface="+mn-cs"/>
        </a:defRPr>
      </a:lvl6pPr>
      <a:lvl7pPr marL="5483657" algn="l" defTabSz="1827886" rtl="0" eaLnBrk="1" latinLnBrk="1" hangingPunct="1">
        <a:defRPr sz="3598" kern="1200">
          <a:solidFill>
            <a:schemeClr val="tx1"/>
          </a:solidFill>
          <a:latin typeface="+mn-lt"/>
          <a:ea typeface="+mn-ea"/>
          <a:cs typeface="+mn-cs"/>
        </a:defRPr>
      </a:lvl7pPr>
      <a:lvl8pPr marL="6397600" algn="l" defTabSz="1827886" rtl="0" eaLnBrk="1" latinLnBrk="1" hangingPunct="1">
        <a:defRPr sz="3598" kern="1200">
          <a:solidFill>
            <a:schemeClr val="tx1"/>
          </a:solidFill>
          <a:latin typeface="+mn-lt"/>
          <a:ea typeface="+mn-ea"/>
          <a:cs typeface="+mn-cs"/>
        </a:defRPr>
      </a:lvl8pPr>
      <a:lvl9pPr marL="7311542" algn="l" defTabSz="1827886" rtl="0" eaLnBrk="1" latinLnBrk="1" hangingPunct="1">
        <a:defRPr sz="35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itvillage.tistory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8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981075" y="2238375"/>
            <a:ext cx="22317076" cy="9439276"/>
          </a:xfrm>
          <a:prstGeom prst="rect">
            <a:avLst/>
          </a:prstGeom>
          <a:solidFill>
            <a:schemeClr val="accent1">
              <a:alpha val="5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1163300" y="2658316"/>
            <a:ext cx="9433904" cy="830997"/>
          </a:xfrm>
          <a:prstGeom prst="rect">
            <a:avLst/>
          </a:prstGeom>
          <a:noFill/>
          <a:ln>
            <a:noFill/>
          </a:ln>
          <a:effectLst>
            <a:outerShdw blurRad="50800" dist="1270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en-US" altLang="ko-KR" sz="4800">
                <a:ln w="0"/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  <a:cs typeface="Microsoft Himalaya" panose="01010100010101010101" pitchFamily="2" charset="0"/>
              </a:rPr>
              <a:t>Kevin’s IT Village</a:t>
            </a:r>
            <a:endParaRPr lang="ko-KR" altLang="en-US" sz="4800">
              <a:ln w="0"/>
              <a:solidFill>
                <a:schemeClr val="accent1">
                  <a:lumMod val="40000"/>
                  <a:lumOff val="60000"/>
                </a:schemeClr>
              </a:solidFill>
              <a:effectLst>
                <a:reflection blurRad="6350" stA="53000" endA="300" endPos="35500" dir="5400000" sy="-90000" algn="bl" rotWithShape="0"/>
              </a:effectLst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06782" y="2658316"/>
            <a:ext cx="2043718" cy="2043718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14516100" y="3673979"/>
            <a:ext cx="6035767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en-US" altLang="ko-KR" sz="2800">
                <a:ln w="0"/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HY헤드라인M" panose="02030600000101010101" pitchFamily="18" charset="-127"/>
                <a:ea typeface="HY헤드라인M" panose="02030600000101010101" pitchFamily="18" charset="-127"/>
                <a:cs typeface="Microsoft Himalaya" panose="01010100010101010101" pitchFamily="2" charset="0"/>
              </a:rPr>
              <a:t>http://itvillage.tistory.com</a:t>
            </a:r>
            <a:endParaRPr lang="ko-KR" altLang="en-US" sz="2800">
              <a:ln w="0"/>
              <a:solidFill>
                <a:schemeClr val="accent1">
                  <a:lumMod val="20000"/>
                  <a:lumOff val="80000"/>
                </a:schemeClr>
              </a:solidFill>
              <a:effectLst>
                <a:reflection blurRad="6350" stA="53000" endA="300" endPos="35500" dir="5400000" sy="-90000" algn="bl" rotWithShape="0"/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521" y="6194047"/>
            <a:ext cx="5483604" cy="548360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3E67334-D048-413B-AF6E-F469FD8E0829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05599" y="4241316"/>
            <a:ext cx="4653532" cy="762100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778975" y="5850017"/>
            <a:ext cx="12101390" cy="1446550"/>
          </a:xfrm>
          <a:prstGeom prst="rect">
            <a:avLst/>
          </a:prstGeom>
          <a:noFill/>
          <a:effectLst>
            <a:outerShdw blurRad="139700" dist="1270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ko-KR" altLang="en-US" sz="8800">
                <a:solidFill>
                  <a:srgbClr val="FFC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개발자 로드맵 이야기</a:t>
            </a:r>
            <a:r>
              <a:rPr lang="en-US" altLang="ko-KR" sz="8800">
                <a:solidFill>
                  <a:srgbClr val="FFC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(7)</a:t>
            </a:r>
            <a:endParaRPr lang="ko-KR" altLang="en-US" sz="8800">
              <a:solidFill>
                <a:srgbClr val="FFC00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0125" y="8444550"/>
            <a:ext cx="15666468" cy="1569660"/>
          </a:xfrm>
          <a:prstGeom prst="rect">
            <a:avLst/>
          </a:prstGeom>
          <a:noFill/>
          <a:effectLst>
            <a:outerShdw blurRad="50800" dist="889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sz="9600">
                <a:solidFill>
                  <a:srgbClr val="FF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Angular</a:t>
            </a:r>
            <a:r>
              <a:rPr lang="en-US" altLang="ko-KR" sz="9600">
                <a:solidFill>
                  <a:srgbClr val="FFFF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sz="9600">
                <a:solidFill>
                  <a:srgbClr val="FFFF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그리고 최종 로드맵</a:t>
            </a:r>
          </a:p>
        </p:txBody>
      </p:sp>
    </p:spTree>
    <p:extLst>
      <p:ext uri="{BB962C8B-B14F-4D97-AF65-F5344CB8AC3E}">
        <p14:creationId xmlns:p14="http://schemas.microsoft.com/office/powerpoint/2010/main" val="2412677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685800" y="1095718"/>
            <a:ext cx="22988588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685799" y="1400252"/>
            <a:ext cx="22984887" cy="1161852"/>
          </a:xfrm>
        </p:spPr>
        <p:txBody>
          <a:bodyPr>
            <a:noAutofit/>
          </a:bodyPr>
          <a:lstStyle/>
          <a:p>
            <a:pPr algn="l"/>
            <a:r>
              <a:rPr lang="en-US" altLang="ko-KR" sz="8000" b="1" spc="-300">
                <a:solidFill>
                  <a:schemeClr val="tx2"/>
                </a:solidFill>
              </a:rPr>
              <a:t>SPA</a:t>
            </a:r>
            <a:r>
              <a:rPr lang="ko-KR" altLang="en-US" sz="8000" b="1" spc="-300">
                <a:solidFill>
                  <a:schemeClr val="tx2"/>
                </a:solidFill>
              </a:rPr>
              <a:t>란</a:t>
            </a:r>
            <a:r>
              <a:rPr lang="en-US" altLang="ko-KR" sz="8000" b="1" spc="-300">
                <a:solidFill>
                  <a:schemeClr val="tx2"/>
                </a:solidFill>
              </a:rPr>
              <a:t>?</a:t>
            </a:r>
            <a:endParaRPr lang="ko-KR" altLang="en-US" sz="8000" b="1" spc="-300">
              <a:solidFill>
                <a:schemeClr val="tx2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20323" y="12563474"/>
            <a:ext cx="4350362" cy="596538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2405109" y="30726"/>
            <a:ext cx="1265576" cy="105802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85800" y="390462"/>
            <a:ext cx="37147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pc="-6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SPA</a:t>
            </a:r>
            <a:r>
              <a:rPr lang="ko-KR" altLang="en-US" sz="1600" spc="-6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란</a:t>
            </a:r>
            <a:r>
              <a:rPr lang="en-US" altLang="ko-KR" sz="1600" spc="-6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?</a:t>
            </a: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8AE435B0-E60C-4FF6-BCA9-698DBF07EAAC}"/>
              </a:ext>
            </a:extLst>
          </p:cNvPr>
          <p:cNvSpPr txBox="1">
            <a:spLocks/>
          </p:cNvSpPr>
          <p:nvPr/>
        </p:nvSpPr>
        <p:spPr>
          <a:xfrm>
            <a:off x="685799" y="3808172"/>
            <a:ext cx="22984887" cy="1038148"/>
          </a:xfrm>
          <a:prstGeom prst="rect">
            <a:avLst/>
          </a:prstGeom>
        </p:spPr>
        <p:txBody>
          <a:bodyPr>
            <a:noAutofit/>
          </a:bodyPr>
          <a:lstStyle>
            <a:lvl1pPr algn="l" defTabSz="1827886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796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marL="1143000" indent="-1143000">
              <a:buFontTx/>
              <a:buChar char="-"/>
            </a:pPr>
            <a:r>
              <a:rPr lang="en-US" altLang="ko-KR" sz="5400" b="1" spc="-300">
                <a:solidFill>
                  <a:schemeClr val="accent1">
                    <a:lumMod val="75000"/>
                  </a:schemeClr>
                </a:solidFill>
              </a:rPr>
              <a:t>S</a:t>
            </a:r>
            <a:r>
              <a:rPr lang="en-US" altLang="ko-KR" sz="5400" b="1" spc="-300">
                <a:solidFill>
                  <a:schemeClr val="tx2"/>
                </a:solidFill>
              </a:rPr>
              <a:t>ingle</a:t>
            </a:r>
            <a:r>
              <a:rPr lang="ko-KR" altLang="en-US" sz="5400" b="1" spc="-300">
                <a:solidFill>
                  <a:schemeClr val="tx2"/>
                </a:solidFill>
              </a:rPr>
              <a:t> </a:t>
            </a:r>
            <a:r>
              <a:rPr lang="en-US" altLang="ko-KR" sz="5400" b="1" spc="-300">
                <a:solidFill>
                  <a:schemeClr val="accent1">
                    <a:lumMod val="75000"/>
                  </a:schemeClr>
                </a:solidFill>
              </a:rPr>
              <a:t>P</a:t>
            </a:r>
            <a:r>
              <a:rPr lang="en-US" altLang="ko-KR" sz="5400" b="1" spc="-300">
                <a:solidFill>
                  <a:schemeClr val="tx2"/>
                </a:solidFill>
              </a:rPr>
              <a:t>age</a:t>
            </a:r>
            <a:r>
              <a:rPr lang="ko-KR" altLang="en-US" sz="5400" b="1" spc="-300">
                <a:solidFill>
                  <a:schemeClr val="tx2"/>
                </a:solidFill>
              </a:rPr>
              <a:t> </a:t>
            </a:r>
            <a:r>
              <a:rPr lang="en-US" altLang="ko-KR" sz="5400" b="1" spc="-300">
                <a:solidFill>
                  <a:schemeClr val="accent1">
                    <a:lumMod val="75000"/>
                  </a:schemeClr>
                </a:solidFill>
              </a:rPr>
              <a:t>A</a:t>
            </a:r>
            <a:r>
              <a:rPr lang="en-US" altLang="ko-KR" sz="5400" b="1" spc="-300">
                <a:solidFill>
                  <a:schemeClr val="tx2"/>
                </a:solidFill>
              </a:rPr>
              <a:t>pplication</a:t>
            </a:r>
            <a:endParaRPr lang="ko-KR" altLang="en-US" sz="5400" b="1" spc="-300">
              <a:solidFill>
                <a:schemeClr val="tx2"/>
              </a:solidFill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3B5FF4EA-C802-40CB-9EFD-A025F4F31D22}"/>
              </a:ext>
            </a:extLst>
          </p:cNvPr>
          <p:cNvSpPr txBox="1">
            <a:spLocks/>
          </p:cNvSpPr>
          <p:nvPr/>
        </p:nvSpPr>
        <p:spPr>
          <a:xfrm>
            <a:off x="685799" y="5193725"/>
            <a:ext cx="22984887" cy="1038148"/>
          </a:xfrm>
          <a:prstGeom prst="rect">
            <a:avLst/>
          </a:prstGeom>
        </p:spPr>
        <p:txBody>
          <a:bodyPr>
            <a:noAutofit/>
          </a:bodyPr>
          <a:lstStyle>
            <a:lvl1pPr algn="l" defTabSz="1827886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796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marL="1143000" indent="-1143000">
              <a:buFontTx/>
              <a:buChar char="-"/>
            </a:pPr>
            <a:r>
              <a:rPr lang="ko-KR" altLang="en-US" sz="5400" b="1" spc="-300">
                <a:solidFill>
                  <a:schemeClr val="tx2"/>
                </a:solidFill>
              </a:rPr>
              <a:t>웹 브라우저에 보여지는 화면들이 </a:t>
            </a:r>
            <a:r>
              <a:rPr lang="en-US" altLang="ko-KR" sz="5400" b="1" spc="-300">
                <a:solidFill>
                  <a:schemeClr val="accent1">
                    <a:lumMod val="75000"/>
                  </a:schemeClr>
                </a:solidFill>
              </a:rPr>
              <a:t>refresh </a:t>
            </a:r>
            <a:r>
              <a:rPr lang="ko-KR" altLang="en-US" sz="5400" b="1" spc="-300">
                <a:solidFill>
                  <a:schemeClr val="accent1">
                    <a:lumMod val="75000"/>
                  </a:schemeClr>
                </a:solidFill>
              </a:rPr>
              <a:t>없이 변경</a:t>
            </a:r>
            <a:r>
              <a:rPr lang="ko-KR" altLang="en-US" sz="5400" b="1" spc="-300">
                <a:solidFill>
                  <a:schemeClr val="tx2"/>
                </a:solidFill>
              </a:rPr>
              <a:t> 됨</a:t>
            </a:r>
            <a:endParaRPr lang="en-US" altLang="ko-KR" sz="5400" b="1" spc="-300">
              <a:solidFill>
                <a:schemeClr val="tx2"/>
              </a:solidFill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10A41634-18E5-4F93-A4A6-C57E24684054}"/>
              </a:ext>
            </a:extLst>
          </p:cNvPr>
          <p:cNvSpPr txBox="1">
            <a:spLocks/>
          </p:cNvSpPr>
          <p:nvPr/>
        </p:nvSpPr>
        <p:spPr>
          <a:xfrm>
            <a:off x="685799" y="6516463"/>
            <a:ext cx="22984887" cy="920657"/>
          </a:xfrm>
          <a:prstGeom prst="rect">
            <a:avLst/>
          </a:prstGeom>
        </p:spPr>
        <p:txBody>
          <a:bodyPr>
            <a:noAutofit/>
          </a:bodyPr>
          <a:lstStyle>
            <a:lvl1pPr algn="l" defTabSz="1827886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796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marL="1143000" indent="-1143000">
              <a:buFontTx/>
              <a:buChar char="-"/>
            </a:pPr>
            <a:r>
              <a:rPr lang="en-US" altLang="ko-KR" sz="5400" b="1" spc="-300">
                <a:solidFill>
                  <a:schemeClr val="accent1">
                    <a:lumMod val="75000"/>
                  </a:schemeClr>
                </a:solidFill>
              </a:rPr>
              <a:t>Ajax </a:t>
            </a:r>
            <a:r>
              <a:rPr lang="ko-KR" altLang="en-US" sz="5400" b="1" spc="-300">
                <a:solidFill>
                  <a:schemeClr val="accent1">
                    <a:lumMod val="75000"/>
                  </a:schemeClr>
                </a:solidFill>
              </a:rPr>
              <a:t>통신 기술을 이용</a:t>
            </a:r>
            <a:r>
              <a:rPr lang="ko-KR" altLang="en-US" sz="5400" b="1" spc="-300">
                <a:solidFill>
                  <a:schemeClr val="tx2"/>
                </a:solidFill>
              </a:rPr>
              <a:t>해 화면의 데이터를 갱신</a:t>
            </a:r>
          </a:p>
        </p:txBody>
      </p:sp>
    </p:spTree>
    <p:extLst>
      <p:ext uri="{BB962C8B-B14F-4D97-AF65-F5344CB8AC3E}">
        <p14:creationId xmlns:p14="http://schemas.microsoft.com/office/powerpoint/2010/main" val="2094477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685800" y="1095718"/>
            <a:ext cx="22988588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685799" y="1400252"/>
            <a:ext cx="22984887" cy="1161852"/>
          </a:xfrm>
        </p:spPr>
        <p:txBody>
          <a:bodyPr>
            <a:noAutofit/>
          </a:bodyPr>
          <a:lstStyle/>
          <a:p>
            <a:pPr algn="l"/>
            <a:r>
              <a:rPr lang="en-US" altLang="ko-KR" sz="8000" b="1" spc="-300">
                <a:solidFill>
                  <a:schemeClr val="tx2"/>
                </a:solidFill>
              </a:rPr>
              <a:t>SPA </a:t>
            </a:r>
            <a:r>
              <a:rPr lang="ko-KR" altLang="en-US" sz="8000" b="1" spc="-300">
                <a:solidFill>
                  <a:schemeClr val="tx2"/>
                </a:solidFill>
              </a:rPr>
              <a:t>구현을 위한 프레임워크 또는 라이브러리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85800" y="390462"/>
            <a:ext cx="4983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pc="-6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SPA</a:t>
            </a:r>
            <a:r>
              <a:rPr lang="ko-KR" altLang="en-US" sz="1600" spc="-6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구현을 위한 프레임워크 또는 라이브러리</a:t>
            </a:r>
            <a:endParaRPr lang="en-US" altLang="ko-KR" sz="1600" spc="-6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FBD2615-FCFA-45F8-87C7-5E2D2D7E27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20323" y="12563474"/>
            <a:ext cx="4350362" cy="59653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3B57ED7-050D-42C0-95DF-B49E92831DB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2405109" y="30726"/>
            <a:ext cx="1265576" cy="105802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F031D33-77AA-4DAF-B084-326EDA8C7E8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400" y="3314700"/>
            <a:ext cx="12382500" cy="7086600"/>
          </a:xfrm>
          <a:prstGeom prst="rect">
            <a:avLst/>
          </a:prstGeom>
        </p:spPr>
      </p:pic>
      <p:sp>
        <p:nvSpPr>
          <p:cNvPr id="10" name="제목 1">
            <a:extLst>
              <a:ext uri="{FF2B5EF4-FFF2-40B4-BE49-F238E27FC236}">
                <a16:creationId xmlns:a16="http://schemas.microsoft.com/office/drawing/2014/main" id="{6510BD6B-8F78-411D-B19E-1ECE986DFE8E}"/>
              </a:ext>
            </a:extLst>
          </p:cNvPr>
          <p:cNvSpPr txBox="1">
            <a:spLocks/>
          </p:cNvSpPr>
          <p:nvPr/>
        </p:nvSpPr>
        <p:spPr>
          <a:xfrm>
            <a:off x="685799" y="10860869"/>
            <a:ext cx="22984887" cy="472440"/>
          </a:xfrm>
          <a:prstGeom prst="rect">
            <a:avLst/>
          </a:prstGeom>
        </p:spPr>
        <p:txBody>
          <a:bodyPr>
            <a:noAutofit/>
          </a:bodyPr>
          <a:lstStyle>
            <a:lvl1pPr algn="l" defTabSz="1827886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796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ctr"/>
            <a:r>
              <a:rPr lang="en-US" altLang="ko-KR" sz="2800" spc="-300">
                <a:solidFill>
                  <a:schemeClr val="tx2"/>
                </a:solidFill>
              </a:rPr>
              <a:t>[</a:t>
            </a:r>
            <a:r>
              <a:rPr lang="ko-KR" altLang="en-US" sz="2800" spc="-300">
                <a:solidFill>
                  <a:schemeClr val="tx2"/>
                </a:solidFill>
              </a:rPr>
              <a:t>출처 </a:t>
            </a:r>
            <a:r>
              <a:rPr lang="en-US" altLang="ko-KR" sz="2800" spc="-300">
                <a:solidFill>
                  <a:schemeClr val="tx2"/>
                </a:solidFill>
              </a:rPr>
              <a:t>:  https://blog.hyperiondev.com/index.php/2018/09/10/react-vs-vue-vs-angular-a-guide-to-javascript-frameworks/]</a:t>
            </a:r>
          </a:p>
          <a:p>
            <a:pPr algn="ctr"/>
            <a:endParaRPr lang="en-US" altLang="ko-KR" sz="2800" spc="-3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7501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685800" y="1095718"/>
            <a:ext cx="22988588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685799" y="1400252"/>
            <a:ext cx="22984887" cy="1161852"/>
          </a:xfrm>
        </p:spPr>
        <p:txBody>
          <a:bodyPr>
            <a:noAutofit/>
          </a:bodyPr>
          <a:lstStyle/>
          <a:p>
            <a:pPr algn="l"/>
            <a:r>
              <a:rPr lang="en-US" altLang="ko-KR" sz="8000" b="1" spc="-300">
                <a:solidFill>
                  <a:schemeClr val="tx2"/>
                </a:solidFill>
              </a:rPr>
              <a:t>Angular</a:t>
            </a:r>
            <a:r>
              <a:rPr lang="ko-KR" altLang="en-US" sz="8000" b="1" spc="-300">
                <a:solidFill>
                  <a:schemeClr val="tx2"/>
                </a:solidFill>
              </a:rPr>
              <a:t>를 선택한 이유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85800" y="390462"/>
            <a:ext cx="37147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pc="-6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Angular</a:t>
            </a:r>
            <a:r>
              <a:rPr lang="ko-KR" altLang="en-US" sz="1600" spc="-6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를 선택한 이유</a:t>
            </a:r>
            <a:endParaRPr lang="en-US" altLang="ko-KR" sz="1600" spc="-6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FBD2615-FCFA-45F8-87C7-5E2D2D7E27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20323" y="12563474"/>
            <a:ext cx="4350362" cy="59653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3B57ED7-050D-42C0-95DF-B49E92831DB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2405109" y="30726"/>
            <a:ext cx="1265576" cy="1058025"/>
          </a:xfrm>
          <a:prstGeom prst="rect">
            <a:avLst/>
          </a:prstGeom>
        </p:spPr>
      </p:pic>
      <p:sp>
        <p:nvSpPr>
          <p:cNvPr id="7" name="제목 1">
            <a:extLst>
              <a:ext uri="{FF2B5EF4-FFF2-40B4-BE49-F238E27FC236}">
                <a16:creationId xmlns:a16="http://schemas.microsoft.com/office/drawing/2014/main" id="{D31286B4-86B1-413E-9496-B1B9915B7636}"/>
              </a:ext>
            </a:extLst>
          </p:cNvPr>
          <p:cNvSpPr txBox="1">
            <a:spLocks/>
          </p:cNvSpPr>
          <p:nvPr/>
        </p:nvSpPr>
        <p:spPr>
          <a:xfrm>
            <a:off x="685799" y="3808172"/>
            <a:ext cx="22984887" cy="971208"/>
          </a:xfrm>
          <a:prstGeom prst="rect">
            <a:avLst/>
          </a:prstGeom>
        </p:spPr>
        <p:txBody>
          <a:bodyPr>
            <a:noAutofit/>
          </a:bodyPr>
          <a:lstStyle>
            <a:lvl1pPr algn="l" defTabSz="1827886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796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marL="1143000" indent="-1143000">
              <a:buFontTx/>
              <a:buChar char="-"/>
            </a:pPr>
            <a:r>
              <a:rPr lang="ko-KR" altLang="en-US" sz="5400" b="1" spc="-300">
                <a:solidFill>
                  <a:schemeClr val="tx2"/>
                </a:solidFill>
              </a:rPr>
              <a:t>유연성이 떨어짐</a:t>
            </a:r>
            <a:r>
              <a:rPr lang="en-US" altLang="ko-KR" sz="5400" b="1" spc="-300">
                <a:solidFill>
                  <a:schemeClr val="tx2"/>
                </a:solidFill>
              </a:rPr>
              <a:t>(</a:t>
            </a:r>
            <a:r>
              <a:rPr lang="en-US" altLang="ko-KR" sz="5400" b="1" spc="-300">
                <a:solidFill>
                  <a:srgbClr val="0070C0"/>
                </a:solidFill>
              </a:rPr>
              <a:t>React</a:t>
            </a:r>
            <a:r>
              <a:rPr lang="en-US" altLang="ko-KR" sz="5400" b="1" spc="-300">
                <a:solidFill>
                  <a:schemeClr val="tx2"/>
                </a:solidFill>
              </a:rPr>
              <a:t> &gt; </a:t>
            </a:r>
            <a:r>
              <a:rPr lang="en-US" altLang="ko-KR" sz="5400" b="1" spc="-300">
                <a:solidFill>
                  <a:srgbClr val="00B050"/>
                </a:solidFill>
              </a:rPr>
              <a:t>Vue.js </a:t>
            </a:r>
            <a:r>
              <a:rPr lang="en-US" altLang="ko-KR" sz="5400" b="1" spc="-300">
                <a:solidFill>
                  <a:schemeClr val="tx2"/>
                </a:solidFill>
              </a:rPr>
              <a:t>&gt; </a:t>
            </a:r>
            <a:r>
              <a:rPr lang="en-US" altLang="ko-KR" sz="5400" b="1" spc="-300">
                <a:solidFill>
                  <a:srgbClr val="FF0000"/>
                </a:solidFill>
              </a:rPr>
              <a:t>Angular</a:t>
            </a:r>
            <a:r>
              <a:rPr lang="en-US" altLang="ko-KR" sz="5400" b="1" spc="-300">
                <a:solidFill>
                  <a:schemeClr val="tx2"/>
                </a:solidFill>
              </a:rPr>
              <a:t>)</a:t>
            </a:r>
            <a:endParaRPr lang="ko-KR" altLang="en-US" sz="5400" b="1" spc="-300">
              <a:solidFill>
                <a:schemeClr val="tx2"/>
              </a:solidFill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B9BB97E8-F7D2-4315-A231-FD38DF9D4838}"/>
              </a:ext>
            </a:extLst>
          </p:cNvPr>
          <p:cNvSpPr txBox="1">
            <a:spLocks/>
          </p:cNvSpPr>
          <p:nvPr/>
        </p:nvSpPr>
        <p:spPr>
          <a:xfrm>
            <a:off x="685799" y="5107369"/>
            <a:ext cx="22984887" cy="971208"/>
          </a:xfrm>
          <a:prstGeom prst="rect">
            <a:avLst/>
          </a:prstGeom>
        </p:spPr>
        <p:txBody>
          <a:bodyPr>
            <a:noAutofit/>
          </a:bodyPr>
          <a:lstStyle>
            <a:lvl1pPr algn="l" defTabSz="1827886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796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marL="1143000" indent="-1143000">
              <a:buFontTx/>
              <a:buChar char="-"/>
            </a:pPr>
            <a:r>
              <a:rPr lang="ko-KR" altLang="en-US" sz="5400" b="1" spc="-300">
                <a:solidFill>
                  <a:schemeClr val="tx2"/>
                </a:solidFill>
              </a:rPr>
              <a:t>구조화가 잘 되어 있어 생산성에 유리</a:t>
            </a: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819328FF-5DB2-45BA-9FE6-D16A25D817A0}"/>
              </a:ext>
            </a:extLst>
          </p:cNvPr>
          <p:cNvSpPr txBox="1">
            <a:spLocks/>
          </p:cNvSpPr>
          <p:nvPr/>
        </p:nvSpPr>
        <p:spPr>
          <a:xfrm>
            <a:off x="685799" y="6406566"/>
            <a:ext cx="22984887" cy="971208"/>
          </a:xfrm>
          <a:prstGeom prst="rect">
            <a:avLst/>
          </a:prstGeom>
        </p:spPr>
        <p:txBody>
          <a:bodyPr>
            <a:noAutofit/>
          </a:bodyPr>
          <a:lstStyle>
            <a:lvl1pPr algn="l" defTabSz="1827886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796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marL="1143000" indent="-1143000">
              <a:buFontTx/>
              <a:buChar char="-"/>
            </a:pPr>
            <a:r>
              <a:rPr lang="ko-KR" altLang="en-US" sz="5400" b="1" spc="-300">
                <a:solidFill>
                  <a:schemeClr val="tx2"/>
                </a:solidFill>
              </a:rPr>
              <a:t>모듈화를 통한 유지보수 용이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29E107B9-7118-48AF-B9F8-71261FA8AAB5}"/>
              </a:ext>
            </a:extLst>
          </p:cNvPr>
          <p:cNvSpPr txBox="1">
            <a:spLocks/>
          </p:cNvSpPr>
          <p:nvPr/>
        </p:nvSpPr>
        <p:spPr>
          <a:xfrm>
            <a:off x="685799" y="7705763"/>
            <a:ext cx="22984887" cy="971208"/>
          </a:xfrm>
          <a:prstGeom prst="rect">
            <a:avLst/>
          </a:prstGeom>
        </p:spPr>
        <p:txBody>
          <a:bodyPr>
            <a:noAutofit/>
          </a:bodyPr>
          <a:lstStyle>
            <a:lvl1pPr algn="l" defTabSz="1827886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796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marL="1143000" indent="-1143000">
              <a:buFontTx/>
              <a:buChar char="-"/>
            </a:pPr>
            <a:r>
              <a:rPr lang="ko-KR" altLang="en-US" sz="5400" b="1" spc="-300">
                <a:solidFill>
                  <a:schemeClr val="tx2"/>
                </a:solidFill>
              </a:rPr>
              <a:t>적절한 학습 난이도</a:t>
            </a:r>
            <a:r>
              <a:rPr lang="en-US" altLang="ko-KR" sz="5400" b="1" spc="-300">
                <a:solidFill>
                  <a:schemeClr val="tx2"/>
                </a:solidFill>
              </a:rPr>
              <a:t>(</a:t>
            </a:r>
            <a:r>
              <a:rPr lang="en-US" altLang="ko-KR" sz="5400" b="1" spc="-300">
                <a:solidFill>
                  <a:srgbClr val="FF0000"/>
                </a:solidFill>
              </a:rPr>
              <a:t>Angular </a:t>
            </a:r>
            <a:r>
              <a:rPr lang="en-US" altLang="ko-KR" sz="5400" b="1" spc="-300">
                <a:solidFill>
                  <a:schemeClr val="tx2"/>
                </a:solidFill>
              </a:rPr>
              <a:t>= </a:t>
            </a:r>
            <a:r>
              <a:rPr lang="en-US" altLang="ko-KR" sz="5400" b="1" spc="-300">
                <a:solidFill>
                  <a:srgbClr val="0070C0"/>
                </a:solidFill>
              </a:rPr>
              <a:t>React </a:t>
            </a:r>
            <a:r>
              <a:rPr lang="en-US" altLang="ko-KR" sz="5400" b="1" spc="-300">
                <a:solidFill>
                  <a:schemeClr val="tx2"/>
                </a:solidFill>
              </a:rPr>
              <a:t>&gt; </a:t>
            </a:r>
            <a:r>
              <a:rPr lang="en-US" altLang="ko-KR" sz="5400" b="1" spc="-300">
                <a:solidFill>
                  <a:srgbClr val="00B050"/>
                </a:solidFill>
              </a:rPr>
              <a:t>Vue.js</a:t>
            </a:r>
            <a:r>
              <a:rPr lang="en-US" altLang="ko-KR" sz="5400" b="1" spc="-300">
                <a:solidFill>
                  <a:schemeClr val="tx2"/>
                </a:solidFill>
              </a:rPr>
              <a:t>)</a:t>
            </a:r>
            <a:endParaRPr lang="ko-KR" altLang="en-US" sz="5400" b="1" spc="-3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2792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1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685800" y="1095718"/>
            <a:ext cx="22988588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685799" y="1400252"/>
            <a:ext cx="22984887" cy="1161852"/>
          </a:xfrm>
        </p:spPr>
        <p:txBody>
          <a:bodyPr>
            <a:noAutofit/>
          </a:bodyPr>
          <a:lstStyle/>
          <a:p>
            <a:pPr algn="l"/>
            <a:r>
              <a:rPr lang="ko-KR" altLang="en-US" sz="8000" b="1" spc="-300">
                <a:solidFill>
                  <a:schemeClr val="accent4">
                    <a:lumMod val="50000"/>
                  </a:schemeClr>
                </a:solidFill>
              </a:rPr>
              <a:t>초간단 </a:t>
            </a:r>
            <a:r>
              <a:rPr lang="en-US" altLang="ko-KR" sz="8000" b="1" spc="-300">
                <a:solidFill>
                  <a:schemeClr val="accent4">
                    <a:lumMod val="50000"/>
                  </a:schemeClr>
                </a:solidFill>
              </a:rPr>
              <a:t>TODO </a:t>
            </a:r>
            <a:r>
              <a:rPr lang="ko-KR" altLang="en-US" sz="8000" b="1" spc="-300">
                <a:solidFill>
                  <a:schemeClr val="accent4">
                    <a:lumMod val="50000"/>
                  </a:schemeClr>
                </a:solidFill>
              </a:rPr>
              <a:t>애플리케이션 구현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685798" y="2866637"/>
            <a:ext cx="22984887" cy="1309781"/>
          </a:xfrm>
          <a:prstGeom prst="rect">
            <a:avLst/>
          </a:prstGeom>
        </p:spPr>
        <p:txBody>
          <a:bodyPr vert="horz" lIns="182880" tIns="91440" rIns="182880" bIns="9144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ko-KR" altLang="en-US" b="1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최종 로드맵 입니다</a:t>
            </a:r>
            <a:r>
              <a:rPr lang="en-US" altLang="ko-KR" b="1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. ^^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20323" y="12563474"/>
            <a:ext cx="4350362" cy="596538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2405109" y="30726"/>
            <a:ext cx="1265576" cy="105802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0" y="12925766"/>
            <a:ext cx="24371300" cy="646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>
                <a:solidFill>
                  <a:srgbClr val="000000"/>
                </a:solidFill>
                <a:latin typeface="Nanum Gothic"/>
              </a:rPr>
              <a:t>[</a:t>
            </a:r>
            <a:r>
              <a:rPr lang="ko-KR" altLang="en-US">
                <a:solidFill>
                  <a:srgbClr val="000000"/>
                </a:solidFill>
                <a:latin typeface="Nanum Gothic"/>
              </a:rPr>
              <a:t>최종 로드맵</a:t>
            </a:r>
            <a:r>
              <a:rPr lang="en-US" altLang="ko-KR">
                <a:solidFill>
                  <a:srgbClr val="000000"/>
                </a:solidFill>
                <a:latin typeface="Nanum Gothic"/>
              </a:rPr>
              <a:t>]</a:t>
            </a:r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85800" y="390462"/>
            <a:ext cx="37147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pc="-6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초간단 </a:t>
            </a:r>
            <a:r>
              <a:rPr lang="en-US" altLang="ko-KR" sz="1600" spc="-6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TODO </a:t>
            </a:r>
            <a:r>
              <a:rPr lang="ko-KR" altLang="en-US" sz="1600" spc="-6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애플리케이션 구현</a:t>
            </a:r>
            <a:endParaRPr lang="en-US" altLang="ko-KR" sz="1600" spc="-6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1628D66-7900-4A86-B1B0-541C1E8823F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6885" y="2711507"/>
            <a:ext cx="11077530" cy="10448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557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20323" y="12563474"/>
            <a:ext cx="4350362" cy="596538"/>
          </a:xfrm>
          <a:prstGeom prst="rect">
            <a:avLst/>
          </a:prstGeom>
        </p:spPr>
      </p:pic>
      <p:sp>
        <p:nvSpPr>
          <p:cNvPr id="11" name="제목 1"/>
          <p:cNvSpPr txBox="1">
            <a:spLocks/>
          </p:cNvSpPr>
          <p:nvPr/>
        </p:nvSpPr>
        <p:spPr>
          <a:xfrm>
            <a:off x="364804" y="4129088"/>
            <a:ext cx="23538184" cy="1652587"/>
          </a:xfrm>
          <a:prstGeom prst="rect">
            <a:avLst/>
          </a:prstGeom>
        </p:spPr>
        <p:txBody>
          <a:bodyPr anchor="t">
            <a:noAutofit/>
          </a:bodyPr>
          <a:lstStyle>
            <a:lvl1pPr algn="l" defTabSz="1827886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796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ctr"/>
            <a:r>
              <a:rPr lang="ko-KR" altLang="en-US" sz="8800" b="1" spc="-250">
                <a:solidFill>
                  <a:schemeClr val="accent4">
                    <a:lumMod val="50000"/>
                  </a:schemeClr>
                </a:solidFill>
              </a:rPr>
              <a:t>감사합니다</a:t>
            </a:r>
          </a:p>
        </p:txBody>
      </p:sp>
      <p:cxnSp>
        <p:nvCxnSpPr>
          <p:cNvPr id="12" name="직선 연결선 11"/>
          <p:cNvCxnSpPr/>
          <p:nvPr/>
        </p:nvCxnSpPr>
        <p:spPr>
          <a:xfrm>
            <a:off x="364803" y="6249324"/>
            <a:ext cx="23538185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제목 1"/>
          <p:cNvSpPr>
            <a:spLocks noGrp="1"/>
          </p:cNvSpPr>
          <p:nvPr>
            <p:ph type="title"/>
          </p:nvPr>
        </p:nvSpPr>
        <p:spPr>
          <a:xfrm>
            <a:off x="685799" y="7501597"/>
            <a:ext cx="22984887" cy="1161852"/>
          </a:xfrm>
        </p:spPr>
        <p:txBody>
          <a:bodyPr>
            <a:noAutofit/>
          </a:bodyPr>
          <a:lstStyle/>
          <a:p>
            <a:pPr algn="l"/>
            <a:r>
              <a:rPr lang="ko-KR" altLang="en-US" sz="6000" b="1" spc="-300">
                <a:solidFill>
                  <a:srgbClr val="0070C0"/>
                </a:solidFill>
              </a:rPr>
              <a:t>다음 시간 이야기 </a:t>
            </a:r>
            <a:r>
              <a:rPr lang="en-US" altLang="ko-KR" sz="6000" b="1" spc="-300">
                <a:solidFill>
                  <a:srgbClr val="0070C0"/>
                </a:solidFill>
              </a:rPr>
              <a:t>: </a:t>
            </a:r>
            <a:r>
              <a:rPr lang="ko-KR" altLang="en-US" sz="6000" b="1" spc="-300">
                <a:solidFill>
                  <a:srgbClr val="FF0000"/>
                </a:solidFill>
              </a:rPr>
              <a:t>디자인 패턴 시리즈</a:t>
            </a:r>
          </a:p>
        </p:txBody>
      </p:sp>
      <p:sp>
        <p:nvSpPr>
          <p:cNvPr id="16" name="내용 개체 틀 2"/>
          <p:cNvSpPr txBox="1">
            <a:spLocks/>
          </p:cNvSpPr>
          <p:nvPr/>
        </p:nvSpPr>
        <p:spPr>
          <a:xfrm>
            <a:off x="685798" y="9229725"/>
            <a:ext cx="22984887" cy="1728787"/>
          </a:xfrm>
          <a:prstGeom prst="rect">
            <a:avLst/>
          </a:prstGeom>
        </p:spPr>
        <p:txBody>
          <a:bodyPr vert="horz" lIns="182880" tIns="91440" rIns="182880" bIns="9144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b="1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해당 컨텐츠는 </a:t>
            </a:r>
            <a:r>
              <a:rPr lang="en-US" altLang="ko-KR" b="1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Kevin’s IT Village</a:t>
            </a:r>
            <a:r>
              <a:rPr lang="ko-KR" altLang="en-US" b="1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에서도 확인하실 수 있습니다</a:t>
            </a:r>
            <a:r>
              <a:rPr lang="en-US" altLang="ko-KR" b="1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0" indent="0">
              <a:buNone/>
            </a:pPr>
            <a:r>
              <a:rPr lang="en-US" altLang="ko-KR" b="1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Kevin’s IT Village </a:t>
            </a:r>
            <a:r>
              <a:rPr lang="ko-KR" altLang="en-US" b="1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주소 </a:t>
            </a:r>
            <a:r>
              <a:rPr lang="en-US" altLang="ko-KR" b="1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en-US" altLang="ko-KR" b="1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  <a:hlinkClick r:id="rId4"/>
              </a:rPr>
              <a:t>https://itvillage.tistory.com</a:t>
            </a:r>
            <a:endParaRPr lang="en-US" altLang="ko-KR" b="1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56649211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</a:spPr>
      <a:bodyPr wrap="square" lIns="91440" tIns="45720" rIns="91440" bIns="45720">
        <a:spAutoFit/>
      </a:bodyPr>
      <a:lstStyle>
        <a:defPPr>
          <a:defRPr sz="3600" smtClean="0">
            <a:ln w="0"/>
            <a:solidFill>
              <a:srgbClr val="FFFF00"/>
            </a:solidFill>
            <a:effectLst>
              <a:reflection blurRad="6350" stA="53000" endA="300" endPos="35500" dir="5400000" sy="-90000" algn="bl" rotWithShape="0"/>
            </a:effectLst>
            <a:latin typeface="배달의민족 도현" panose="020B0600000101010101" pitchFamily="50" charset="-127"/>
            <a:ea typeface="배달의민족 도현" panose="020B0600000101010101" pitchFamily="50" charset="-127"/>
            <a:cs typeface="Microsoft Himalaya" panose="01010100010101010101" pitchFamily="2" charset="0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default theme" id="{1C5D189E-FD72-4570-BD83-9039D56F569B}" vid="{C7FF242B-BEBB-4996-864F-8E4493593035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4293</TotalTime>
  <Words>170</Words>
  <Application>Microsoft Office PowerPoint</Application>
  <PresentationFormat>사용자 지정</PresentationFormat>
  <Paragraphs>32</Paragraphs>
  <Slides>6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4" baseType="lpstr">
      <vt:lpstr>HY헤드라인M</vt:lpstr>
      <vt:lpstr>Nanum Gothic</vt:lpstr>
      <vt:lpstr>나눔고딕</vt:lpstr>
      <vt:lpstr>맑은 고딕</vt:lpstr>
      <vt:lpstr>배달의민족 도현</vt:lpstr>
      <vt:lpstr>Arial</vt:lpstr>
      <vt:lpstr>Wingdings</vt:lpstr>
      <vt:lpstr>default theme</vt:lpstr>
      <vt:lpstr>PowerPoint 프레젠테이션</vt:lpstr>
      <vt:lpstr>SPA란?</vt:lpstr>
      <vt:lpstr>SPA 구현을 위한 프레임워크 또는 라이브러리</vt:lpstr>
      <vt:lpstr>Angular를 선택한 이유</vt:lpstr>
      <vt:lpstr>초간단 TODO 애플리케이션 구현</vt:lpstr>
      <vt:lpstr>다음 시간 이야기 : 디자인 패턴 시리즈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이혜강</dc:creator>
  <cp:lastModifiedBy>황정식</cp:lastModifiedBy>
  <cp:revision>132</cp:revision>
  <dcterms:created xsi:type="dcterms:W3CDTF">2016-03-17T16:41:18Z</dcterms:created>
  <dcterms:modified xsi:type="dcterms:W3CDTF">2020-04-20T13:52:54Z</dcterms:modified>
</cp:coreProperties>
</file>