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</p:sldIdLst>
  <p:sldSz cx="9144000" cy="5143500" type="screen16x9"/>
  <p:notesSz cx="6858000" cy="9144000"/>
  <p:embeddedFontLst>
    <p:embeddedFont>
      <p:font typeface="나눔스퀘어라운드 ExtraBold" panose="020B0600000101010101" charset="-127"/>
      <p:bold r:id="rId12"/>
    </p:embeddedFont>
    <p:embeddedFont>
      <p:font typeface="Encode Sans Semi Condensed Light" panose="020B0600000101010101" charset="0"/>
      <p:regular r:id="rId13"/>
      <p:bold r:id="rId14"/>
    </p:embeddedFont>
    <p:embeddedFont>
      <p:font typeface="Encode Sans Semi Condensed SemiBold" panose="00000706000000000000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정식" initials="황정" lastIdx="1" clrIdx="0">
    <p:extLst>
      <p:ext uri="{19B8F6BF-5375-455C-9EA6-DF929625EA0E}">
        <p15:presenceInfo xmlns:p15="http://schemas.microsoft.com/office/powerpoint/2012/main" userId="황 정식" providerId="None"/>
      </p:ext>
    </p:extLst>
  </p:cmAuthor>
  <p:cmAuthor id="2" name="황정식" initials="황" lastIdx="1" clrIdx="1">
    <p:extLst>
      <p:ext uri="{19B8F6BF-5375-455C-9EA6-DF929625EA0E}">
        <p15:presenceInfo xmlns:p15="http://schemas.microsoft.com/office/powerpoint/2012/main" userId="황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3F"/>
    <a:srgbClr val="6699FF"/>
    <a:srgbClr val="FF9900"/>
    <a:srgbClr val="99CCFF"/>
    <a:srgbClr val="0033CC"/>
    <a:srgbClr val="003399"/>
    <a:srgbClr val="0066FF"/>
    <a:srgbClr val="3333FF"/>
    <a:srgbClr val="66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33CE0-5CC8-49EC-A5A2-AC90B53F43E9}">
  <a:tblStyle styleId="{21733CE0-5CC8-49EC-A5A2-AC90B53F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1909" autoAdjust="0"/>
  </p:normalViewPr>
  <p:slideViewPr>
    <p:cSldViewPr snapToGrid="0">
      <p:cViewPr varScale="1">
        <p:scale>
          <a:sx n="106" d="100"/>
          <a:sy n="106" d="100"/>
        </p:scale>
        <p:origin x="162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9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6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73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99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9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6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99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73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4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87405" y="0"/>
            <a:ext cx="8639735" cy="10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Kevin</a:t>
            </a:r>
            <a:r>
              <a:rPr lang="ko-KR" altLang="en-US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알기 쉬운 </a:t>
            </a:r>
            <a:endParaRPr sz="320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4" name="Google Shape;126;p11">
            <a:extLst>
              <a:ext uri="{FF2B5EF4-FFF2-40B4-BE49-F238E27FC236}">
                <a16:creationId xmlns:a16="http://schemas.microsoft.com/office/drawing/2014/main" id="{7014F73D-F994-4842-AC03-FB3329414776}"/>
              </a:ext>
            </a:extLst>
          </p:cNvPr>
          <p:cNvSpPr txBox="1">
            <a:spLocks/>
          </p:cNvSpPr>
          <p:nvPr/>
        </p:nvSpPr>
        <p:spPr>
          <a:xfrm>
            <a:off x="2393157" y="4092060"/>
            <a:ext cx="6750843" cy="10514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l"/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Reactive Web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5B79C-E878-4CB4-AA38-2CA58A69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8" y="114341"/>
            <a:ext cx="2919413" cy="888335"/>
          </a:xfrm>
          <a:prstGeom prst="rect">
            <a:avLst/>
          </a:prstGeom>
        </p:spPr>
      </p:pic>
      <p:pic>
        <p:nvPicPr>
          <p:cNvPr id="11" name="그림 10" descr="실내, 앉아있는, 컴퓨터, 작은이(가) 표시된 사진&#10;&#10;자동 생성된 설명">
            <a:extLst>
              <a:ext uri="{FF2B5EF4-FFF2-40B4-BE49-F238E27FC236}">
                <a16:creationId xmlns:a16="http://schemas.microsoft.com/office/drawing/2014/main" id="{41CBB6E7-9A32-4310-B735-13A43B1E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40"/>
            <a:ext cx="578857" cy="580660"/>
          </a:xfrm>
          <a:prstGeom prst="rect">
            <a:avLst/>
          </a:prstGeom>
        </p:spPr>
      </p:pic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B154FAC8-F82E-49B1-8799-6998C9411213}"/>
              </a:ext>
            </a:extLst>
          </p:cNvPr>
          <p:cNvSpPr txBox="1">
            <a:spLocks/>
          </p:cNvSpPr>
          <p:nvPr/>
        </p:nvSpPr>
        <p:spPr>
          <a:xfrm>
            <a:off x="665629" y="1117017"/>
            <a:ext cx="7853083" cy="2866047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r>
              <a:rPr lang="en-US" altLang="ko-KR" sz="4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Creating a new sequence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214340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할 데이터가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null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이 아닐 경우 해당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Mono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생성한다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justOrEmpty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624158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할 데이터가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null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일 경우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onComplete signal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9ADE28-C835-0AA4-A05B-C36DCC660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093" y="2325324"/>
            <a:ext cx="4111558" cy="26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6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214340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Iterable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 포함된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Flux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생성한다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fromIterable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624157"/>
            <a:ext cx="7465202" cy="59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즉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Java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제공하는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Iterable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상속한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Collection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구현 객체를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fromIterable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파라미터로 받는다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D186312-BE78-8A79-034B-087CFBD9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98" y="2726590"/>
            <a:ext cx="4163438" cy="194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1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214340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 포함된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Flux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생성한다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fromStream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624157"/>
            <a:ext cx="7465202" cy="59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은 재사용 할 수 없으며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cancel, error, complete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시에 자동으로 닫힌다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CA96EC3-2A15-362E-F3E8-28379092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162" y="2650607"/>
            <a:ext cx="4059676" cy="18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8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214340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n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부터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1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씩 증가한 연속된 수를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Flux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생성한다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range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624157"/>
            <a:ext cx="7465202" cy="59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명령형 언어의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for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문처럼 특정 횟수만큼 어떤 작업을 처리하고자 할 경우에 주로 사용된다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26DFFC-FEA4-245A-7A03-6BE8118C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71" y="2786565"/>
            <a:ext cx="4591458" cy="18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1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156455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operator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선언한 시점에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하는것이 아니라 구독하는 시점에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defer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783456"/>
            <a:ext cx="7465202" cy="7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즉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데이터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을 지연시키므로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꼭 필요한 시점에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하게 하여 불필요한 프로세스를 </a:t>
            </a:r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일 수 있다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28A4E2-BC9D-9AD9-8543-81C97D66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19" y="2580984"/>
            <a:ext cx="3543300" cy="237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7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214340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파라미터로 입력받은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resource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Flux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생성한다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</a:t>
            </a:r>
            <a:endParaRPr lang="en-US" altLang="ko-KR" sz="14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using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624157"/>
            <a:ext cx="7465202" cy="47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onComplete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또는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onError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후에 원본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resource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해제할 수 있다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2C3E04-B309-0E14-816A-321F2CA6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56" y="2355626"/>
            <a:ext cx="3257550" cy="260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8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214340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프로그래밍 방식으로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Signal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이벤트를 생성하고자 할 경우 사용된다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generate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B5326EAC-9C03-468D-905C-33A38CF5D776}"/>
              </a:ext>
            </a:extLst>
          </p:cNvPr>
          <p:cNvSpPr txBox="1">
            <a:spLocks/>
          </p:cNvSpPr>
          <p:nvPr/>
        </p:nvSpPr>
        <p:spPr>
          <a:xfrm>
            <a:off x="1206100" y="1624157"/>
            <a:ext cx="7465202" cy="59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동기적으로 데이터를 하나씩 순차적으로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하고자 할 경우 사용된다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FB0239-5D15-7E6E-D34E-27B28236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3" y="2492660"/>
            <a:ext cx="4514850" cy="23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7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create</a:t>
            </a:r>
          </a:p>
        </p:txBody>
      </p:sp>
      <p:sp>
        <p:nvSpPr>
          <p:cNvPr id="6" name="Google Shape;168;p16">
            <a:extLst>
              <a:ext uri="{FF2B5EF4-FFF2-40B4-BE49-F238E27FC236}">
                <a16:creationId xmlns:a16="http://schemas.microsoft.com/office/drawing/2014/main" id="{80999064-C282-48B6-B251-FA33D329BA66}"/>
              </a:ext>
            </a:extLst>
          </p:cNvPr>
          <p:cNvSpPr txBox="1">
            <a:spLocks/>
          </p:cNvSpPr>
          <p:nvPr/>
        </p:nvSpPr>
        <p:spPr>
          <a:xfrm>
            <a:off x="1206100" y="1214340"/>
            <a:ext cx="7465202" cy="36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프로그래밍 방식으로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Signal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이벤트를 생성하고자 할 경우 사용된다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10" name="Google Shape;168;p16">
            <a:extLst>
              <a:ext uri="{FF2B5EF4-FFF2-40B4-BE49-F238E27FC236}">
                <a16:creationId xmlns:a16="http://schemas.microsoft.com/office/drawing/2014/main" id="{DC379E34-19E0-4FC6-A352-1E2C9C355EBF}"/>
              </a:ext>
            </a:extLst>
          </p:cNvPr>
          <p:cNvSpPr txBox="1">
            <a:spLocks/>
          </p:cNvSpPr>
          <p:nvPr/>
        </p:nvSpPr>
        <p:spPr>
          <a:xfrm>
            <a:off x="1206100" y="1541648"/>
            <a:ext cx="7465202" cy="49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여러 건의 데이터를 비동기적으로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하고자 할 경우 사용된다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12" name="Google Shape;168;p16">
            <a:extLst>
              <a:ext uri="{FF2B5EF4-FFF2-40B4-BE49-F238E27FC236}">
                <a16:creationId xmlns:a16="http://schemas.microsoft.com/office/drawing/2014/main" id="{3B21F362-EABC-45E3-9883-0C9F23A5F7D9}"/>
              </a:ext>
            </a:extLst>
          </p:cNvPr>
          <p:cNvSpPr txBox="1">
            <a:spLocks/>
          </p:cNvSpPr>
          <p:nvPr/>
        </p:nvSpPr>
        <p:spPr>
          <a:xfrm>
            <a:off x="1206100" y="1866074"/>
            <a:ext cx="7465202" cy="49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Subscriber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요청이 없어도 데이터는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될 수 있다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85A886-4769-586B-6D34-A88799320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481" y="2449979"/>
            <a:ext cx="3357562" cy="25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61349"/>
      </p:ext>
    </p:extLst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7191</TotalTime>
  <Words>232</Words>
  <Application>Microsoft Office PowerPoint</Application>
  <PresentationFormat>화면 슬라이드 쇼(16:9)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나눔스퀘어라운드 ExtraBold</vt:lpstr>
      <vt:lpstr>나눔바른고딕</vt:lpstr>
      <vt:lpstr>Encode Sans Semi Condensed Light</vt:lpstr>
      <vt:lpstr>Arial</vt:lpstr>
      <vt:lpstr>Encode Sans Semi Condensed SemiBold</vt:lpstr>
      <vt:lpstr>Ferdinand template</vt:lpstr>
      <vt:lpstr>Kevin의 알기 쉬운 </vt:lpstr>
      <vt:lpstr>justOrEmpty</vt:lpstr>
      <vt:lpstr>fromIterable</vt:lpstr>
      <vt:lpstr>fromStream</vt:lpstr>
      <vt:lpstr>range</vt:lpstr>
      <vt:lpstr>defer</vt:lpstr>
      <vt:lpstr>using</vt:lpstr>
      <vt:lpstr>generate</vt:lpstr>
      <vt:lpstr>create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Web Applications</dc:title>
  <cp:lastModifiedBy>정식 황</cp:lastModifiedBy>
  <cp:revision>286</cp:revision>
  <dcterms:modified xsi:type="dcterms:W3CDTF">2024-01-11T11:52:12Z</dcterms:modified>
</cp:coreProperties>
</file>