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319" r:id="rId2"/>
    <p:sldId id="318" r:id="rId3"/>
    <p:sldId id="320" r:id="rId4"/>
    <p:sldId id="321" r:id="rId5"/>
    <p:sldId id="322" r:id="rId6"/>
  </p:sldIdLst>
  <p:sldSz cx="9144000" cy="5143500" type="screen16x9"/>
  <p:notesSz cx="6858000" cy="9144000"/>
  <p:embeddedFontLst>
    <p:embeddedFont>
      <p:font typeface="나눔스퀘어라운드 ExtraBold" panose="020B0600000101010101" charset="-127"/>
      <p:bold r:id="rId8"/>
    </p:embeddedFont>
    <p:embeddedFont>
      <p:font typeface="Encode Sans Semi Condensed Light" panose="020B0600000101010101" charset="0"/>
      <p:regular r:id="rId9"/>
      <p:bold r:id="rId10"/>
    </p:embeddedFont>
    <p:embeddedFont>
      <p:font typeface="Encode Sans Semi Condensed SemiBold" panose="00000706000000000000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정식" initials="황정" lastIdx="1" clrIdx="0">
    <p:extLst>
      <p:ext uri="{19B8F6BF-5375-455C-9EA6-DF929625EA0E}">
        <p15:presenceInfo xmlns:p15="http://schemas.microsoft.com/office/powerpoint/2012/main" userId="황 정식" providerId="None"/>
      </p:ext>
    </p:extLst>
  </p:cmAuthor>
  <p:cmAuthor id="2" name="황정식" initials="황" lastIdx="1" clrIdx="1">
    <p:extLst>
      <p:ext uri="{19B8F6BF-5375-455C-9EA6-DF929625EA0E}">
        <p15:presenceInfo xmlns:p15="http://schemas.microsoft.com/office/powerpoint/2012/main" userId="황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DB33F"/>
    <a:srgbClr val="6699FF"/>
    <a:srgbClr val="FF9900"/>
    <a:srgbClr val="99CCFF"/>
    <a:srgbClr val="0033CC"/>
    <a:srgbClr val="003399"/>
    <a:srgbClr val="0066FF"/>
    <a:srgbClr val="3333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33CE0-5CC8-49EC-A5A2-AC90B53F43E9}">
  <a:tblStyle styleId="{21733CE0-5CC8-49EC-A5A2-AC90B53F4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68908" autoAdjust="0"/>
  </p:normalViewPr>
  <p:slideViewPr>
    <p:cSldViewPr snapToGrid="0">
      <p:cViewPr varScale="1">
        <p:scale>
          <a:sx n="101" d="100"/>
          <a:sy n="101" d="100"/>
        </p:scale>
        <p:origin x="235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9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53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95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82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435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87405" y="0"/>
            <a:ext cx="8639735" cy="10514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Kevin</a:t>
            </a:r>
            <a:r>
              <a:rPr lang="ko-KR" altLang="en-US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알기 쉬운 </a:t>
            </a:r>
            <a:endParaRPr sz="3200">
              <a:solidFill>
                <a:schemeClr val="accent1">
                  <a:lumMod val="40000"/>
                  <a:lumOff val="60000"/>
                </a:schemeClr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4" name="Google Shape;126;p11">
            <a:extLst>
              <a:ext uri="{FF2B5EF4-FFF2-40B4-BE49-F238E27FC236}">
                <a16:creationId xmlns:a16="http://schemas.microsoft.com/office/drawing/2014/main" id="{7014F73D-F994-4842-AC03-FB3329414776}"/>
              </a:ext>
            </a:extLst>
          </p:cNvPr>
          <p:cNvSpPr txBox="1">
            <a:spLocks/>
          </p:cNvSpPr>
          <p:nvPr/>
        </p:nvSpPr>
        <p:spPr>
          <a:xfrm>
            <a:off x="2393157" y="4092060"/>
            <a:ext cx="6750843" cy="105144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l"/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나눔스퀘어라운드 ExtraBold" panose="020B0600000101010101" charset="-127"/>
                <a:ea typeface="나눔스퀘어라운드 ExtraBold" panose="020B0600000101010101" charset="-127"/>
              </a:rPr>
              <a:t>Spring Reactive Web Applications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15B79C-E878-4CB4-AA38-2CA58A69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68" y="114341"/>
            <a:ext cx="2919413" cy="888335"/>
          </a:xfrm>
          <a:prstGeom prst="rect">
            <a:avLst/>
          </a:prstGeom>
        </p:spPr>
      </p:pic>
      <p:pic>
        <p:nvPicPr>
          <p:cNvPr id="11" name="그림 10" descr="실내, 앉아있는, 컴퓨터, 작은이(가) 표시된 사진&#10;&#10;자동 생성된 설명">
            <a:extLst>
              <a:ext uri="{FF2B5EF4-FFF2-40B4-BE49-F238E27FC236}">
                <a16:creationId xmlns:a16="http://schemas.microsoft.com/office/drawing/2014/main" id="{41CBB6E7-9A32-4310-B735-13A43B1E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2840"/>
            <a:ext cx="578857" cy="580660"/>
          </a:xfrm>
          <a:prstGeom prst="rect">
            <a:avLst/>
          </a:prstGeom>
        </p:spPr>
      </p:pic>
      <p:sp>
        <p:nvSpPr>
          <p:cNvPr id="2" name="Google Shape;126;p11">
            <a:extLst>
              <a:ext uri="{FF2B5EF4-FFF2-40B4-BE49-F238E27FC236}">
                <a16:creationId xmlns:a16="http://schemas.microsoft.com/office/drawing/2014/main" id="{B154FAC8-F82E-49B1-8799-6998C9411213}"/>
              </a:ext>
            </a:extLst>
          </p:cNvPr>
          <p:cNvSpPr txBox="1">
            <a:spLocks/>
          </p:cNvSpPr>
          <p:nvPr/>
        </p:nvSpPr>
        <p:spPr>
          <a:xfrm>
            <a:off x="665629" y="1117017"/>
            <a:ext cx="7853083" cy="2866047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r>
              <a:rPr lang="en-US" altLang="ko-KR" sz="4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Filtering a sequence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156455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된 데이터 중에서 조건에 일치하는 데이터만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filter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591528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filter operator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파라미터로 입력받은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Predicate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return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값이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true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인 데이터만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4BFB67-E0A4-6B3D-73F4-7FA59974A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8" y="2561372"/>
            <a:ext cx="4197930" cy="22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156454"/>
            <a:ext cx="7465202" cy="65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된 데이터 중에서 파라미터로 입력받은 숫자만큼 건너뛴 후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나머지 데이터를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skip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807082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파라미터로 입력받은 시간내에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된 데이터를 건너뛴 후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나머지 데이터를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BE21607-1DA9-4F7A-83BA-9B257643B911}"/>
              </a:ext>
            </a:extLst>
          </p:cNvPr>
          <p:cNvCxnSpPr/>
          <p:nvPr/>
        </p:nvCxnSpPr>
        <p:spPr>
          <a:xfrm>
            <a:off x="4511040" y="2393499"/>
            <a:ext cx="0" cy="24040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41ADE5E-842D-D1FF-7519-2078ED6B0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98" y="2518885"/>
            <a:ext cx="3664708" cy="19858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3B28D5-E8DC-0526-BFDF-5891E6FA0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124" y="2520127"/>
            <a:ext cx="3540094" cy="215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3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156454"/>
            <a:ext cx="7465202" cy="65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되는 데이터 중에서 파라미터로 입력받은 숫자만큼만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take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744389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되는 데이터 중에서 파라미터로 입력받은 시간내에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된 데이터만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BE21607-1DA9-4F7A-83BA-9B257643B911}"/>
              </a:ext>
            </a:extLst>
          </p:cNvPr>
          <p:cNvCxnSpPr/>
          <p:nvPr/>
        </p:nvCxnSpPr>
        <p:spPr>
          <a:xfrm>
            <a:off x="4512653" y="2393499"/>
            <a:ext cx="0" cy="24040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275804E-B1BA-E2C3-A5CA-06FFD1E6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74" y="2375921"/>
            <a:ext cx="3772870" cy="20506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E2D15D-B7F8-9F53-5C82-88FD2B80F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163" y="2346715"/>
            <a:ext cx="3574474" cy="21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295147"/>
            <a:ext cx="7465202" cy="35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되는 데이터 중에서 첫번째 데이터만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next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744389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되는 데이터가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empty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라면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empty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Mono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B073B1-5018-E2B2-D05A-C0C84B34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72" y="2685885"/>
            <a:ext cx="4017820" cy="21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7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6639</TotalTime>
  <Words>139</Words>
  <Application>Microsoft Office PowerPoint</Application>
  <PresentationFormat>화면 슬라이드 쇼(16:9)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Encode Sans Semi Condensed SemiBold</vt:lpstr>
      <vt:lpstr>Encode Sans Semi Condensed Light</vt:lpstr>
      <vt:lpstr>Arial</vt:lpstr>
      <vt:lpstr>나눔스퀘어라운드 ExtraBold</vt:lpstr>
      <vt:lpstr>Ferdinand template</vt:lpstr>
      <vt:lpstr>Kevin의 알기 쉬운 </vt:lpstr>
      <vt:lpstr>filter</vt:lpstr>
      <vt:lpstr>skip</vt:lpstr>
      <vt:lpstr>take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Reactive Web Applications</dc:title>
  <cp:lastModifiedBy>정식 황</cp:lastModifiedBy>
  <cp:revision>273</cp:revision>
  <dcterms:modified xsi:type="dcterms:W3CDTF">2024-01-11T11:55:00Z</dcterms:modified>
</cp:coreProperties>
</file>