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319" r:id="rId2"/>
    <p:sldId id="318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</p:sldIdLst>
  <p:sldSz cx="9144000" cy="5143500" type="screen16x9"/>
  <p:notesSz cx="6858000" cy="9144000"/>
  <p:embeddedFontLst>
    <p:embeddedFont>
      <p:font typeface="나눔바른고딕"/>
      <p:regular r:id="rId14"/>
      <p:bold r:id="rId15"/>
    </p:embeddedFont>
    <p:embeddedFont>
      <p:font typeface="나눔스퀘어라운드 ExtraBold" panose="020B0600000101010101" charset="-127"/>
      <p:bold r:id="rId16"/>
    </p:embeddedFont>
    <p:embeddedFont>
      <p:font typeface="Encode Sans Semi Condensed Light" panose="020B0600000101010101" charset="0"/>
      <p:regular r:id="rId17"/>
      <p:bold r:id="rId18"/>
    </p:embeddedFont>
    <p:embeddedFont>
      <p:font typeface="Encode Sans Semi Condensed SemiBold" panose="00000706000000000000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정식" initials="황정" lastIdx="1" clrIdx="0">
    <p:extLst>
      <p:ext uri="{19B8F6BF-5375-455C-9EA6-DF929625EA0E}">
        <p15:presenceInfo xmlns:p15="http://schemas.microsoft.com/office/powerpoint/2012/main" userId="황 정식" providerId="None"/>
      </p:ext>
    </p:extLst>
  </p:cmAuthor>
  <p:cmAuthor id="2" name="황정식" initials="황" lastIdx="1" clrIdx="1">
    <p:extLst>
      <p:ext uri="{19B8F6BF-5375-455C-9EA6-DF929625EA0E}">
        <p15:presenceInfo xmlns:p15="http://schemas.microsoft.com/office/powerpoint/2012/main" userId="황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DB33F"/>
    <a:srgbClr val="6699FF"/>
    <a:srgbClr val="FF9900"/>
    <a:srgbClr val="99CCFF"/>
    <a:srgbClr val="0033CC"/>
    <a:srgbClr val="003399"/>
    <a:srgbClr val="0066FF"/>
    <a:srgbClr val="3333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33CE0-5CC8-49EC-A5A2-AC90B53F43E9}">
  <a:tblStyle styleId="{21733CE0-5CC8-49EC-A5A2-AC90B53F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78391" autoAdjust="0"/>
  </p:normalViewPr>
  <p:slideViewPr>
    <p:cSldViewPr snapToGrid="0">
      <p:cViewPr varScale="1">
        <p:scale>
          <a:sx n="115" d="100"/>
          <a:sy n="115" d="100"/>
        </p:scale>
        <p:origin x="193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664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7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9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53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90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9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02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90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71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66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3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87405" y="0"/>
            <a:ext cx="8639735" cy="10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Kevin</a:t>
            </a:r>
            <a:r>
              <a:rPr lang="ko-KR" altLang="en-US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알기 쉬운 </a:t>
            </a:r>
            <a:endParaRPr sz="320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4" name="Google Shape;126;p11">
            <a:extLst>
              <a:ext uri="{FF2B5EF4-FFF2-40B4-BE49-F238E27FC236}">
                <a16:creationId xmlns:a16="http://schemas.microsoft.com/office/drawing/2014/main" id="{7014F73D-F994-4842-AC03-FB3329414776}"/>
              </a:ext>
            </a:extLst>
          </p:cNvPr>
          <p:cNvSpPr txBox="1">
            <a:spLocks/>
          </p:cNvSpPr>
          <p:nvPr/>
        </p:nvSpPr>
        <p:spPr>
          <a:xfrm>
            <a:off x="2393157" y="4092060"/>
            <a:ext cx="6750843" cy="10514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l"/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Reactive Web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5B79C-E878-4CB4-AA38-2CA58A69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8" y="114341"/>
            <a:ext cx="2919413" cy="888335"/>
          </a:xfrm>
          <a:prstGeom prst="rect">
            <a:avLst/>
          </a:prstGeom>
        </p:spPr>
      </p:pic>
      <p:pic>
        <p:nvPicPr>
          <p:cNvPr id="11" name="그림 10" descr="실내, 앉아있는, 컴퓨터, 작은이(가) 표시된 사진&#10;&#10;자동 생성된 설명">
            <a:extLst>
              <a:ext uri="{FF2B5EF4-FFF2-40B4-BE49-F238E27FC236}">
                <a16:creationId xmlns:a16="http://schemas.microsoft.com/office/drawing/2014/main" id="{41CBB6E7-9A32-4310-B735-13A43B1E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40"/>
            <a:ext cx="578857" cy="580660"/>
          </a:xfrm>
          <a:prstGeom prst="rect">
            <a:avLst/>
          </a:prstGeom>
        </p:spPr>
      </p:pic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B154FAC8-F82E-49B1-8799-6998C9411213}"/>
              </a:ext>
            </a:extLst>
          </p:cNvPr>
          <p:cNvSpPr txBox="1">
            <a:spLocks/>
          </p:cNvSpPr>
          <p:nvPr/>
        </p:nvSpPr>
        <p:spPr>
          <a:xfrm>
            <a:off x="665629" y="1117017"/>
            <a:ext cx="7853083" cy="2866047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r>
              <a:rPr lang="en-US" altLang="ko-KR" sz="36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Operators</a:t>
            </a:r>
          </a:p>
          <a:p>
            <a:r>
              <a:rPr lang="en-US" altLang="ko-KR" sz="36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en-US" altLang="ko-KR" sz="3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Transforming an existing sequence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5"/>
            <a:ext cx="7465202" cy="71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Flux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데이터를 모아서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List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로 변환한 후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변환된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List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하는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Mono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반환한다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collectList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807082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만약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 Sequence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가 비어 있다면 비어 있는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List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5" name="그림 4" descr="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FADB2F6-5CA1-10E9-5C86-1051E1166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993" y="2624616"/>
            <a:ext cx="4524704" cy="24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7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5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Flux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데이터를 기반으로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key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와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value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생성하여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Map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Element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로 추가한 후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최종적으로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Map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하는 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Mono</a:t>
            </a:r>
            <a:r>
              <a:rPr lang="ko-KR" altLang="en-US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반환한다</a:t>
            </a:r>
            <a:r>
              <a:rPr lang="en-US" altLang="ko-KR" sz="1400" b="1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collectMap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807082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만약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 Sequence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가 비어 있다면 비어 있는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Map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27B887C-1FA8-5D36-B468-7E2884DD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54" y="2550839"/>
            <a:ext cx="5171092" cy="25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5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mapper Function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사용하여 변환한 후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map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807082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map Operator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내부에서 에러 발생 시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sequence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가 종료되지 않고 계속 진행 되도록 하는것이 가능하다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7A1D76-8D7A-855D-D0C3-06041119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770" y="2777578"/>
            <a:ext cx="3939988" cy="20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4"/>
            <a:ext cx="7465202" cy="40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inner Publisher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통해 변환한다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flatMap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550293"/>
            <a:ext cx="7465202" cy="40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map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이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1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대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1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매핑인 반면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flatMap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은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1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대다 매핑이다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9" name="Google Shape;168;p16">
            <a:extLst>
              <a:ext uri="{FF2B5EF4-FFF2-40B4-BE49-F238E27FC236}">
                <a16:creationId xmlns:a16="http://schemas.microsoft.com/office/drawing/2014/main" id="{B213B3B0-9F94-42CE-A86B-1C550A74528A}"/>
              </a:ext>
            </a:extLst>
          </p:cNvPr>
          <p:cNvSpPr txBox="1">
            <a:spLocks/>
          </p:cNvSpPr>
          <p:nvPr/>
        </p:nvSpPr>
        <p:spPr>
          <a:xfrm>
            <a:off x="1206100" y="1944132"/>
            <a:ext cx="7465202" cy="40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비동기적으로 동작할 경우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되는 순서를 보장하지 않는다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82AFED-DA17-3A55-BD3F-D7FD00C8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21" y="2438663"/>
            <a:ext cx="3870630" cy="27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3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243214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파라미터로 입력되는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Publisher Sequence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연결해서 데이터를 순차적으로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emit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concat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674048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입력된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Publisher Sequence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emit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종료될 때까지 나머지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Publisher Sequence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들은 대기한다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.(subscribed to lazily)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08441-1296-26A8-BB19-661915B0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44" y="2468642"/>
            <a:ext cx="3848670" cy="24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4"/>
            <a:ext cx="7465202" cy="65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입력되는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Publisher Sequence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들에게서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데이터를 인터리빙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(interleave)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방식으로 병합한다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merge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807082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concat operator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처럼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lazily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하게 구독하는 것이 아니라 모든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Publisher Sequence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들을 즉시 구독한다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.(subscribed to eagerly)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6729A-E881-2957-1532-120DCA4A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38" y="2685885"/>
            <a:ext cx="3521124" cy="22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5"/>
            <a:ext cx="7465202" cy="4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입력되는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Publisher Sequence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들에게서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데이터를 결합한다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zip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591639"/>
            <a:ext cx="7465202" cy="4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각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Publisher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들이 데이터를 하나씩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할때까지 기다렸다가 결합한다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4D259C0-9C78-7891-91D4-567F6D3B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69" y="2366886"/>
            <a:ext cx="5104262" cy="25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5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Mono 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Complete Signal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과 파라미터로 입력된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Publisher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Complete Signal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결합하여 새로운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Mono&lt;Void&gt;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로 반환한다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and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807082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즉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Mono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와 파라미터로 입력된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Publisher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Sequence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가 모두 종료 되었음을 알릴 수 있다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1AF6B4-23FE-491E-9AFD-A9510847A48F}"/>
              </a:ext>
            </a:extLst>
          </p:cNvPr>
          <p:cNvGrpSpPr/>
          <p:nvPr/>
        </p:nvGrpSpPr>
        <p:grpSpPr>
          <a:xfrm>
            <a:off x="2133601" y="2518885"/>
            <a:ext cx="4395216" cy="2593851"/>
            <a:chOff x="2133601" y="2518885"/>
            <a:chExt cx="4395216" cy="25938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8E6B2F-E869-43E3-8E03-9960215D0958}"/>
                </a:ext>
              </a:extLst>
            </p:cNvPr>
            <p:cNvSpPr txBox="1"/>
            <p:nvPr/>
          </p:nvSpPr>
          <p:spPr>
            <a:xfrm>
              <a:off x="2133601" y="4897292"/>
              <a:ext cx="43952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출처</a:t>
              </a:r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reactor-core </a:t>
              </a:r>
              <a:r>
                <a:rPr lang="ko-KR" altLang="en-US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공식 </a:t>
              </a:r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 Docs]</a:t>
              </a:r>
              <a:endPara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DA93B3B1-3BFA-4BE0-9FE0-7941E07AA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16543" y="2518885"/>
              <a:ext cx="3610592" cy="2378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5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입력된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Publisher 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들의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Complete Signal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결합하여 새로운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Mono&lt;Void&gt;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로 반환한다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when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807082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즉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입력된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Publisher 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들의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Sequence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가 모두 종료 되었음을 알릴 수 있다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81E17D-9E75-48CA-BA77-241A57488BA0}"/>
              </a:ext>
            </a:extLst>
          </p:cNvPr>
          <p:cNvGrpSpPr/>
          <p:nvPr/>
        </p:nvGrpSpPr>
        <p:grpSpPr>
          <a:xfrm>
            <a:off x="2133601" y="2518885"/>
            <a:ext cx="4395216" cy="2593851"/>
            <a:chOff x="2133601" y="2518885"/>
            <a:chExt cx="4395216" cy="25938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8E6B2F-E869-43E3-8E03-9960215D0958}"/>
                </a:ext>
              </a:extLst>
            </p:cNvPr>
            <p:cNvSpPr txBox="1"/>
            <p:nvPr/>
          </p:nvSpPr>
          <p:spPr>
            <a:xfrm>
              <a:off x="2133601" y="4897292"/>
              <a:ext cx="43952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출처</a:t>
              </a:r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reactor-core </a:t>
              </a:r>
              <a:r>
                <a:rPr lang="ko-KR" altLang="en-US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공식 </a:t>
              </a:r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 Docs]</a:t>
              </a:r>
              <a:endPara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C9AC8A29-146F-43E5-B166-AFCF40774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56014" y="2518885"/>
              <a:ext cx="4298574" cy="2396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0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5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Mono 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Complete Signal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과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Error Signal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만 새로운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Mono&lt;Void&gt;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로 반환한다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then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807082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즉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Mono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Sequence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가 모두 종료 되었음을 알릴 수 있다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FB05EA-E49D-4109-A5E5-AF44444931D3}"/>
              </a:ext>
            </a:extLst>
          </p:cNvPr>
          <p:cNvGrpSpPr/>
          <p:nvPr/>
        </p:nvGrpSpPr>
        <p:grpSpPr>
          <a:xfrm>
            <a:off x="2133601" y="2478546"/>
            <a:ext cx="4395216" cy="2634190"/>
            <a:chOff x="2133601" y="2478546"/>
            <a:chExt cx="4395216" cy="26341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8E6B2F-E869-43E3-8E03-9960215D0958}"/>
                </a:ext>
              </a:extLst>
            </p:cNvPr>
            <p:cNvSpPr txBox="1"/>
            <p:nvPr/>
          </p:nvSpPr>
          <p:spPr>
            <a:xfrm>
              <a:off x="2133601" y="4897292"/>
              <a:ext cx="43952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출처</a:t>
              </a:r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reactor-core </a:t>
              </a:r>
              <a:r>
                <a:rPr lang="ko-KR" altLang="en-US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공식 </a:t>
              </a:r>
              <a:r>
                <a:rPr lang="en-US" altLang="ko-KR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 Docs]</a:t>
              </a:r>
              <a:endPara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02D73477-2A8D-4FA7-BEEC-9837E344A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60865" y="2478546"/>
              <a:ext cx="2740688" cy="2387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62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</TotalTime>
  <Words>375</Words>
  <Application>Microsoft Office PowerPoint</Application>
  <PresentationFormat>화면 슬라이드 쇼(16:9)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Encode Sans Semi Condensed SemiBold</vt:lpstr>
      <vt:lpstr>Encode Sans Semi Condensed Light</vt:lpstr>
      <vt:lpstr>나눔바른고딕</vt:lpstr>
      <vt:lpstr>나눔스퀘어라운드 ExtraBold</vt:lpstr>
      <vt:lpstr>Arial</vt:lpstr>
      <vt:lpstr>Ferdinand template</vt:lpstr>
      <vt:lpstr>Kevin의 알기 쉬운 </vt:lpstr>
      <vt:lpstr>map</vt:lpstr>
      <vt:lpstr>flatMap</vt:lpstr>
      <vt:lpstr>concat</vt:lpstr>
      <vt:lpstr>merge</vt:lpstr>
      <vt:lpstr>zip</vt:lpstr>
      <vt:lpstr>and</vt:lpstr>
      <vt:lpstr>when</vt:lpstr>
      <vt:lpstr>then</vt:lpstr>
      <vt:lpstr>collectList</vt:lpstr>
      <vt:lpstr>collectMap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Web Applications</dc:title>
  <cp:lastModifiedBy>정식 황</cp:lastModifiedBy>
  <cp:revision>280</cp:revision>
  <dcterms:modified xsi:type="dcterms:W3CDTF">2024-01-11T11:58:31Z</dcterms:modified>
</cp:coreProperties>
</file>