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319" r:id="rId2"/>
    <p:sldId id="322" r:id="rId3"/>
    <p:sldId id="284" r:id="rId4"/>
  </p:sldIdLst>
  <p:sldSz cx="9144000" cy="5143500" type="screen16x9"/>
  <p:notesSz cx="6858000" cy="9144000"/>
  <p:embeddedFontLst>
    <p:embeddedFont>
      <p:font typeface="나눔고딕 ExtraBold" panose="020B0600000101010101" charset="-127"/>
      <p:bold r:id="rId6"/>
    </p:embeddedFont>
    <p:embeddedFont>
      <p:font typeface="나눔바른고딕" panose="020B0600000101010101" charset="-127"/>
      <p:regular r:id="rId7"/>
      <p:bold r:id="rId8"/>
    </p:embeddedFont>
    <p:embeddedFont>
      <p:font typeface="나눔스퀘어라운드 ExtraBold" panose="020B0600000101010101" charset="-127"/>
      <p:bold r:id="rId9"/>
    </p:embeddedFont>
    <p:embeddedFont>
      <p:font typeface="Encode Sans Semi Condensed Light" panose="020B0600000101010101" charset="0"/>
      <p:regular r:id="rId10"/>
      <p:bold r:id="rId11"/>
    </p:embeddedFont>
    <p:embeddedFont>
      <p:font typeface="Encode Sans Semi Condensed SemiBold" panose="00000706000000000000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  <p:cmAuthor id="2" name="황정식" initials="황" lastIdx="2" clrIdx="1">
    <p:extLst>
      <p:ext uri="{19B8F6BF-5375-455C-9EA6-DF929625EA0E}">
        <p15:presenceInfo xmlns:p15="http://schemas.microsoft.com/office/powerpoint/2012/main" userId="황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DB33F"/>
    <a:srgbClr val="6699FF"/>
    <a:srgbClr val="FF9900"/>
    <a:srgbClr val="99CCFF"/>
    <a:srgbClr val="0033CC"/>
    <a:srgbClr val="003399"/>
    <a:srgbClr val="0066FF"/>
    <a:srgbClr val="3333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62665" autoAdjust="0"/>
  </p:normalViewPr>
  <p:slideViewPr>
    <p:cSldViewPr snapToGrid="0">
      <p:cViewPr varScale="1">
        <p:scale>
          <a:sx n="92" d="100"/>
          <a:sy n="92" d="100"/>
        </p:scale>
        <p:origin x="259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66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3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Village-Kevin/spring-reactive-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4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Operators</a:t>
            </a:r>
          </a:p>
          <a:p>
            <a:r>
              <a:rPr lang="en-US" altLang="ko-KR" sz="3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Peeking into a sequence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doXXXX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Operator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DF6D60B-D383-8B2C-61B6-95E87DCB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98701"/>
              </p:ext>
            </p:extLst>
          </p:nvPr>
        </p:nvGraphicFramePr>
        <p:xfrm>
          <a:off x="1289638" y="1407199"/>
          <a:ext cx="6666322" cy="364681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439787">
                  <a:extLst>
                    <a:ext uri="{9D8B030D-6E8A-4147-A177-3AD203B41FA5}">
                      <a16:colId xmlns:a16="http://schemas.microsoft.com/office/drawing/2014/main" val="2870308692"/>
                    </a:ext>
                  </a:extLst>
                </a:gridCol>
                <a:gridCol w="5226535">
                  <a:extLst>
                    <a:ext uri="{9D8B030D-6E8A-4147-A177-3AD203B41FA5}">
                      <a16:colId xmlns:a16="http://schemas.microsoft.com/office/drawing/2014/main" val="154100511"/>
                    </a:ext>
                  </a:extLst>
                </a:gridCol>
              </a:tblGrid>
              <a:tr h="1769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Operator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2528245225"/>
                  </a:ext>
                </a:extLst>
              </a:tr>
              <a:tr h="1769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doOnSubscribe()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구독 중일 때 </a:t>
                      </a:r>
                      <a:r>
                        <a:rPr lang="ko-KR" alt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트리거 되는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동작을 추가</a:t>
                      </a:r>
                      <a:r>
                        <a:rPr lang="ko-KR" alt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할 수 있다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2824257835"/>
                  </a:ext>
                </a:extLst>
              </a:tr>
              <a:tr h="1769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doOnRequest()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요청을 수신할 때 트리거 되는 동작을 추가</a:t>
                      </a:r>
                      <a:r>
                        <a:rPr lang="ko-KR" alt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할 수 있다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693370600"/>
                  </a:ext>
                </a:extLst>
              </a:tr>
              <a:tr h="1769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doOnNext()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데이터를 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emit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할 때 트리거 되는 동작</a:t>
                      </a:r>
                      <a:r>
                        <a:rPr lang="ko-KR" alt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추가할 수 있다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1477602982"/>
                  </a:ext>
                </a:extLst>
              </a:tr>
              <a:tr h="3693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doOnComplete()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성공적으로 완료되었을 때 트리거 되는 동작을 추가할 수 있</a:t>
                      </a:r>
                      <a:r>
                        <a:rPr lang="ko-KR" alt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539346735"/>
                  </a:ext>
                </a:extLst>
              </a:tr>
              <a:tr h="3693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doOnError()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에러가 발생한 상태로 종료되었을 때 트리거 되는 동작을 추가할 수 있다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2076287360"/>
                  </a:ext>
                </a:extLst>
              </a:tr>
              <a:tr h="1769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doOnCancel()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취소되었을 때 트리거 되는 동작을 추가할 수 있다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425035827"/>
                  </a:ext>
                </a:extLst>
              </a:tr>
              <a:tr h="3693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doOnTerminate()</a:t>
                      </a:r>
                      <a:endParaRPr lang="ko-KR" sz="1100" kern="100"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r>
                        <a:rPr lang="ko-KR" sz="11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성공적으로 완료되었을 때 또는 에러가 발생한 상태로 종료되었을 때 트리거 되는 동작을 추가할 수 있다</a:t>
                      </a:r>
                      <a:r>
                        <a:rPr lang="en-US" sz="11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3205906045"/>
                  </a:ext>
                </a:extLst>
              </a:tr>
              <a:tr h="3693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doOnEach()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doOnNext(), doOnComplete(), doOnError()</a:t>
                      </a:r>
                      <a:r>
                        <a:rPr lang="ko-KR" alt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역할을 할 수 있다</a:t>
                      </a:r>
                      <a:r>
                        <a:rPr lang="en-US" alt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4284344930"/>
                  </a:ext>
                </a:extLst>
              </a:tr>
              <a:tr h="3693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doOnDiscard()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Upstream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있는 전체 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Operator 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체인의 동작 중에서 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Operator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의해 폐기되는 요소를 조건부로 정리할 수 있다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2361338361"/>
                  </a:ext>
                </a:extLst>
              </a:tr>
              <a:tr h="3693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doAfterTerminate()</a:t>
                      </a:r>
                      <a:endParaRPr lang="ko-KR" sz="1100" kern="100"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Sequence</a:t>
                      </a:r>
                      <a:r>
                        <a:rPr lang="ko-KR" alt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성공적으로 완료</a:t>
                      </a:r>
                      <a:r>
                        <a:rPr lang="ko-KR" alt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된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직</a:t>
                      </a:r>
                      <a:r>
                        <a:rPr lang="en-US" alt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후 또는 에러가 발생하여 </a:t>
                      </a:r>
                      <a:r>
                        <a:rPr lang="en-US" alt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Sequence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종료된 직</a:t>
                      </a:r>
                      <a:r>
                        <a:rPr lang="en-US" alt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후에 트리거 되는 동작을 추가할 수 있</a:t>
                      </a:r>
                      <a:r>
                        <a:rPr lang="ko-KR" alt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</a:t>
                      </a:r>
                      <a:r>
                        <a:rPr lang="en-US" alt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1964472278"/>
                  </a:ext>
                </a:extLst>
              </a:tr>
              <a:tr h="1769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doFirst()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구독</a:t>
                      </a:r>
                      <a:r>
                        <a:rPr lang="en-US" alt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되기 전에 트리거 되는 동작을 추가할 수 있다</a:t>
                      </a: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3980835476"/>
                  </a:ext>
                </a:extLst>
              </a:tr>
              <a:tr h="3693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doFinally()</a:t>
                      </a:r>
                      <a:endParaRPr lang="ko-KR" sz="1100" kern="1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에러를 포함해서 어떤 이유이든 간에 </a:t>
                      </a:r>
                      <a:r>
                        <a:rPr lang="en-US" sz="11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Publisher</a:t>
                      </a:r>
                      <a:r>
                        <a:rPr lang="ko-KR" sz="11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종료된 후 트리거 되는 동작을 추가할 수 있습니다</a:t>
                      </a:r>
                      <a:r>
                        <a:rPr lang="en-US" sz="11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0903" marR="80903" marT="0" marB="0"/>
                </a:tc>
                <a:extLst>
                  <a:ext uri="{0D108BD9-81ED-4DB2-BD59-A6C34878D82A}">
                    <a16:rowId xmlns:a16="http://schemas.microsoft.com/office/drawing/2014/main" val="23357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2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6;p25">
            <a:extLst>
              <a:ext uri="{FF2B5EF4-FFF2-40B4-BE49-F238E27FC236}">
                <a16:creationId xmlns:a16="http://schemas.microsoft.com/office/drawing/2014/main" id="{819E02CA-6AA4-4C1F-A00A-8D938F3CFAC9}"/>
              </a:ext>
            </a:extLst>
          </p:cNvPr>
          <p:cNvSpPr txBox="1">
            <a:spLocks/>
          </p:cNvSpPr>
          <p:nvPr/>
        </p:nvSpPr>
        <p:spPr>
          <a:xfrm>
            <a:off x="685800" y="1683170"/>
            <a:ext cx="7772400" cy="1159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ctr"/>
            <a:r>
              <a:rPr lang="en-US" altLang="ko-KR" sz="360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Operators</a:t>
            </a:r>
          </a:p>
          <a:p>
            <a:pPr algn="ctr"/>
            <a:r>
              <a:rPr lang="en-US" altLang="ko-KR" sz="3600">
                <a:solidFill>
                  <a:srgbClr val="6666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Working with time</a:t>
            </a:r>
            <a:endParaRPr lang="ko-KR" altLang="en-US" sz="3600">
              <a:solidFill>
                <a:srgbClr val="6666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Google Shape;267;p25">
            <a:extLst>
              <a:ext uri="{FF2B5EF4-FFF2-40B4-BE49-F238E27FC236}">
                <a16:creationId xmlns:a16="http://schemas.microsoft.com/office/drawing/2014/main" id="{DECF2217-810F-4571-BBF1-67DAD149149A}"/>
              </a:ext>
            </a:extLst>
          </p:cNvPr>
          <p:cNvSpPr txBox="1">
            <a:spLocks/>
          </p:cNvSpPr>
          <p:nvPr/>
        </p:nvSpPr>
        <p:spPr>
          <a:xfrm>
            <a:off x="685800" y="3763983"/>
            <a:ext cx="7772400" cy="103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r>
              <a:rPr lang="ko-KR" altLang="en-US" sz="200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소스 코드 다운로드 주소</a:t>
            </a:r>
            <a:endParaRPr lang="en-US" altLang="ko-KR" sz="200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Encode Sans Semi Condensed Light"/>
              <a:buNone/>
            </a:pPr>
            <a:r>
              <a:rPr lang="en-US" altLang="ko-KR" sz="200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https://github.com/ITVillage-Kevin/spring-reactive-02</a:t>
            </a:r>
            <a:endParaRPr lang="ko-KR" altLang="en-US" sz="200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4277BB4C-F14B-4DAC-A9F9-09D6BF076B56}"/>
              </a:ext>
            </a:extLst>
          </p:cNvPr>
          <p:cNvSpPr txBox="1">
            <a:spLocks/>
          </p:cNvSpPr>
          <p:nvPr/>
        </p:nvSpPr>
        <p:spPr>
          <a:xfrm>
            <a:off x="0" y="475776"/>
            <a:ext cx="9144000" cy="776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ctr"/>
            <a:r>
              <a:rPr lang="ko-KR" altLang="en-US" sz="400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시간 강의</a:t>
            </a:r>
            <a:endParaRPr lang="en-US" sz="400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6841</TotalTime>
  <Words>235</Words>
  <Application>Microsoft Office PowerPoint</Application>
  <PresentationFormat>화면 슬라이드 쇼(16:9)</PresentationFormat>
  <Paragraphs>36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나눔스퀘어라운드 ExtraBold</vt:lpstr>
      <vt:lpstr>나눔바른고딕</vt:lpstr>
      <vt:lpstr>Arial</vt:lpstr>
      <vt:lpstr>Encode Sans Semi Condensed Light</vt:lpstr>
      <vt:lpstr>나눔고딕 ExtraBold</vt:lpstr>
      <vt:lpstr>Encode Sans Semi Condensed SemiBold</vt:lpstr>
      <vt:lpstr>Ferdinand template</vt:lpstr>
      <vt:lpstr>Kevin의 알기 쉬운 </vt:lpstr>
      <vt:lpstr>doXXXX Operator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정식 황</cp:lastModifiedBy>
  <cp:revision>296</cp:revision>
  <dcterms:modified xsi:type="dcterms:W3CDTF">2023-11-07T12:47:40Z</dcterms:modified>
</cp:coreProperties>
</file>