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319" r:id="rId2"/>
    <p:sldId id="323" r:id="rId3"/>
    <p:sldId id="324" r:id="rId4"/>
    <p:sldId id="325" r:id="rId5"/>
    <p:sldId id="326" r:id="rId6"/>
    <p:sldId id="327" r:id="rId7"/>
    <p:sldId id="328" r:id="rId8"/>
  </p:sldIdLst>
  <p:sldSz cx="9144000" cy="5143500" type="screen16x9"/>
  <p:notesSz cx="6858000" cy="9144000"/>
  <p:embeddedFontLst>
    <p:embeddedFont>
      <p:font typeface="나눔스퀘어라운드 ExtraBold" panose="020B0600000101010101" charset="-127"/>
      <p:bold r:id="rId10"/>
    </p:embeddedFont>
    <p:embeddedFont>
      <p:font typeface="Encode Sans Semi Condensed Light" panose="020B0600000101010101" charset="0"/>
      <p:regular r:id="rId11"/>
      <p:bold r:id="rId12"/>
    </p:embeddedFont>
    <p:embeddedFont>
      <p:font typeface="Encode Sans Semi Condensed SemiBold" panose="00000706000000000000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2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59184" autoAdjust="0"/>
  </p:normalViewPr>
  <p:slideViewPr>
    <p:cSldViewPr snapToGrid="0">
      <p:cViewPr varScale="1">
        <p:scale>
          <a:sx n="87" d="100"/>
          <a:sy n="87" d="100"/>
        </p:scale>
        <p:origin x="274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2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2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21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2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Operators</a:t>
            </a:r>
          </a:p>
          <a:p>
            <a:r>
              <a:rPr lang="en-US" altLang="ko-KR" sz="3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Handling errors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error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100" y="1317106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지정된 에러로 종료하는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또는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생성합니다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738899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Java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throw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키워드를 사용해 예외를 의도적으로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throw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하는것처럼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Error signal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전송한다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9" name="그림 8" descr="텍스트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AFE90442-B9A6-9A98-780E-23D37AC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87" y="2964533"/>
            <a:ext cx="4604426" cy="18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onErrorReturn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317106"/>
            <a:ext cx="7890835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에러가 발생했을 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onError signal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전파하지 않고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대체 값을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 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738899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Java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try ~ catch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문의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catch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블록에서 발생한 예외 대신에 대체 값을 리턴 하는 방식과 유사하다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도표, 라인, 스크린샷, 원이(가) 표시된 사진&#10;&#10;자동 생성된 설명">
            <a:extLst>
              <a:ext uri="{FF2B5EF4-FFF2-40B4-BE49-F238E27FC236}">
                <a16:creationId xmlns:a16="http://schemas.microsoft.com/office/drawing/2014/main" id="{2E07FCAA-8F6F-3C67-5D3A-F355CAC0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5" y="2743251"/>
            <a:ext cx="4625790" cy="21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onErrorResume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317106"/>
            <a:ext cx="7837047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에러가 발생했을 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onError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signal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전파하지 않고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대체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리턴한다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947330"/>
            <a:ext cx="7465202" cy="4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에러로 인해 중단된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다시 재개하는 역할을 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도표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0FE9E09A-184D-F318-AACF-9C02C385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28" y="2571750"/>
            <a:ext cx="3177390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onErrorContinue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에러가 발생했을 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에러가 발생한 데이터는 제거하고 후속 데이터를 계속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554435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데이터의 흐름이 일반적인 흐름과 반대로 동작하기 때문에 의도하지 않은 동작을 일으킬 수 있으므로 권장되는 방식은 아니다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6" name="그림 5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4F01514F-BD48-D0E0-6E8F-64D63FAE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41" y="2355221"/>
            <a:ext cx="3069048" cy="27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onErrorMap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에러가 발생했을 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지정한 에러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예외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타입과 일치하면 또 다른 타입의 예외로 변환해서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전달한다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914332"/>
            <a:ext cx="7465202" cy="36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예외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)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타입이 일치하지 않으면 원래 발생한 에러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예외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전달한다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C3DD19-646D-BD7D-E067-5BEC93C3365E}"/>
              </a:ext>
            </a:extLst>
          </p:cNvPr>
          <p:cNvGrpSpPr/>
          <p:nvPr/>
        </p:nvGrpSpPr>
        <p:grpSpPr>
          <a:xfrm>
            <a:off x="2308859" y="2671998"/>
            <a:ext cx="4526280" cy="2442488"/>
            <a:chOff x="2308859" y="2635476"/>
            <a:chExt cx="4526280" cy="24424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234A6-E612-AD03-526C-C1E289298388}"/>
                </a:ext>
              </a:extLst>
            </p:cNvPr>
            <p:cNvSpPr txBox="1"/>
            <p:nvPr/>
          </p:nvSpPr>
          <p:spPr>
            <a:xfrm>
              <a:off x="2308859" y="4862520"/>
              <a:ext cx="4526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latin typeface="나눔바른고딕" panose="020B0600000101010101" charset="-127"/>
                  <a:ea typeface="나눔바른고딕" panose="020B0600000101010101" charset="-127"/>
                </a:rPr>
                <a:t>[</a:t>
              </a:r>
              <a:r>
                <a:rPr lang="ko-KR" altLang="en-US" sz="800">
                  <a:latin typeface="나눔바른고딕" panose="020B0600000101010101" charset="-127"/>
                  <a:ea typeface="나눔바른고딕" panose="020B0600000101010101" charset="-127"/>
                </a:rPr>
                <a:t>출처</a:t>
              </a:r>
              <a:r>
                <a:rPr lang="en-US" altLang="ko-KR" sz="800">
                  <a:latin typeface="나눔바른고딕" panose="020B0600000101010101" charset="-127"/>
                  <a:ea typeface="나눔바른고딕" panose="020B0600000101010101" charset="-127"/>
                </a:rPr>
                <a:t>: reactor-core </a:t>
              </a:r>
              <a:r>
                <a:rPr lang="ko-KR" altLang="en-US" sz="800">
                  <a:latin typeface="나눔바른고딕" panose="020B0600000101010101" charset="-127"/>
                  <a:ea typeface="나눔바른고딕" panose="020B0600000101010101" charset="-127"/>
                </a:rPr>
                <a:t>공식 </a:t>
              </a:r>
              <a:r>
                <a:rPr lang="en-US" altLang="ko-KR" sz="800">
                  <a:latin typeface="나눔바른고딕" panose="020B0600000101010101" charset="-127"/>
                  <a:ea typeface="나눔바른고딕" panose="020B0600000101010101" charset="-127"/>
                </a:rPr>
                <a:t>API Docs]</a:t>
              </a:r>
              <a:endParaRPr lang="ko-KR" altLang="en-US" sz="80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D2D0E33-DCF4-7FF9-F5C6-01D5EAFE3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0234" y="2635476"/>
              <a:ext cx="3643532" cy="1996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9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retry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67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데이터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중 에러가 발생하면 파라미터로 입력한 횟수만큼 원본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다시 구독한다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 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914332"/>
            <a:ext cx="7465202" cy="36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원본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데이터를 처음부터 다시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도표, 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65A22A4-A664-604E-E4DA-B5DB98F63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25" y="2717445"/>
            <a:ext cx="3896750" cy="21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6809</TotalTime>
  <Words>211</Words>
  <Application>Microsoft Office PowerPoint</Application>
  <PresentationFormat>화면 슬라이드 쇼(16:9)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Encode Sans Semi Condensed SemiBold</vt:lpstr>
      <vt:lpstr>Encode Sans Semi Condensed Light</vt:lpstr>
      <vt:lpstr>Arial</vt:lpstr>
      <vt:lpstr>나눔스퀘어라운드 ExtraBold</vt:lpstr>
      <vt:lpstr>나눔바른고딕</vt:lpstr>
      <vt:lpstr>Ferdinand template</vt:lpstr>
      <vt:lpstr>Kevin의 알기 쉬운 </vt:lpstr>
      <vt:lpstr>error</vt:lpstr>
      <vt:lpstr>onErrorReturn</vt:lpstr>
      <vt:lpstr>onErrorResume</vt:lpstr>
      <vt:lpstr>onErrorContinue</vt:lpstr>
      <vt:lpstr>onErrorMap</vt:lpstr>
      <vt:lpstr>retry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296</cp:revision>
  <dcterms:modified xsi:type="dcterms:W3CDTF">2024-01-11T12:01:35Z</dcterms:modified>
</cp:coreProperties>
</file>