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319" r:id="rId2"/>
    <p:sldId id="325" r:id="rId3"/>
    <p:sldId id="326" r:id="rId4"/>
    <p:sldId id="327" r:id="rId5"/>
    <p:sldId id="328" r:id="rId6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8"/>
    </p:embeddedFont>
    <p:embeddedFont>
      <p:font typeface="Encode Sans Semi Condensed Light" panose="020B0600000101010101" charset="0"/>
      <p:regular r:id="rId9"/>
      <p:bold r:id="rId10"/>
    </p:embeddedFont>
    <p:embeddedFont>
      <p:font typeface="Encode Sans Semi Condensed SemiBold" panose="00000706000000000000" charset="0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2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DB33F"/>
    <a:srgbClr val="6699FF"/>
    <a:srgbClr val="FF9900"/>
    <a:srgbClr val="99CCFF"/>
    <a:srgbClr val="0033CC"/>
    <a:srgbClr val="003399"/>
    <a:srgbClr val="0066FF"/>
    <a:srgbClr val="3333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1" autoAdjust="0"/>
    <p:restoredTop sz="65186" autoAdjust="0"/>
  </p:normalViewPr>
  <p:slideViewPr>
    <p:cSldViewPr snapToGrid="0">
      <p:cViewPr varScale="1">
        <p:scale>
          <a:sx n="96" d="100"/>
          <a:sy n="96" d="100"/>
        </p:scale>
        <p:origin x="24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72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en-US" altLang="ko-KR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Operators</a:t>
            </a:r>
          </a:p>
          <a:p>
            <a:r>
              <a:rPr lang="en-US" altLang="ko-KR" sz="3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Splitting a Flux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window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67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첫 번째 데이터부터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maxSize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숫자만큼의 데이터를 포함하는 새로운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분할한다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765477"/>
            <a:ext cx="7465202" cy="36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 요청하는 데이터 개수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= 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요청한 개수  </a:t>
            </a:r>
            <a:r>
              <a:rPr lang="en-US" altLang="ko-KR" sz="1400">
                <a:latin typeface="나눔스퀘어라운드 ExtraBold" panose="020B0600000101010101" charset="-127"/>
                <a:ea typeface="나눔스퀘어라운드 ExtraBold" panose="020B0600000101010101" charset="-127"/>
              </a:rPr>
              <a:t>ⅹ 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maxSize</a:t>
            </a:r>
          </a:p>
        </p:txBody>
      </p:sp>
      <p:pic>
        <p:nvPicPr>
          <p:cNvPr id="6" name="그림 5" descr="도표, 텍스트, 라인이(가) 표시된 사진&#10;&#10;자동 생성된 설명">
            <a:extLst>
              <a:ext uri="{FF2B5EF4-FFF2-40B4-BE49-F238E27FC236}">
                <a16:creationId xmlns:a16="http://schemas.microsoft.com/office/drawing/2014/main" id="{661046CE-3A4A-86A4-1937-45E4DD16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25" y="2313429"/>
            <a:ext cx="3470676" cy="27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buffer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43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데이터가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maxSize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숫자만큼 버퍼에 채워지면 버퍼를 비운다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699313"/>
            <a:ext cx="7465202" cy="36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버퍼에서 비워진 데이터는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List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형태로 한번에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33E2CB3D-147A-5AEF-2D40-F3B527DA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80" y="2436187"/>
            <a:ext cx="3980328" cy="25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bufferTimeout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36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Upstream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된 데이터가 버퍼에 채워질 때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maxTime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 도달하면 버퍼를 비운다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098" y="1587429"/>
            <a:ext cx="7752047" cy="63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maxTime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에 도달하기 전에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maxSize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만큼의 데이터가 버퍼에 채워지면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maxTime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까지 기다리지 않고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버퍼를 비운다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3819006D-E8BE-00B3-6D66-B938B827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659" y="2436187"/>
            <a:ext cx="3454682" cy="2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groupBy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7891429C-7303-35E9-DF2B-98D3DFD4C141}"/>
              </a:ext>
            </a:extLst>
          </p:cNvPr>
          <p:cNvSpPr txBox="1">
            <a:spLocks/>
          </p:cNvSpPr>
          <p:nvPr/>
        </p:nvSpPr>
        <p:spPr>
          <a:xfrm>
            <a:off x="1206099" y="1193259"/>
            <a:ext cx="7890835" cy="5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groupBy(keyMapper)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keyMapper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생성한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key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기준으로 그룹화 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GroupedFlux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리턴한다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65131A48-21F0-D36C-6192-B3F6923B52A2}"/>
              </a:ext>
            </a:extLst>
          </p:cNvPr>
          <p:cNvSpPr txBox="1">
            <a:spLocks/>
          </p:cNvSpPr>
          <p:nvPr/>
        </p:nvSpPr>
        <p:spPr>
          <a:xfrm>
            <a:off x="1206100" y="1777236"/>
            <a:ext cx="7465202" cy="89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groupBy(keyMapper, valueMapper)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는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되는 데이터를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keyMapper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로 생성한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key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기준으로 그룹화 한 후에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valueMapper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통해 그룹화 된 데이터를 다른 형태로 가공 처리한 후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, Downstream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으로 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emit</a:t>
            </a:r>
            <a:r>
              <a:rPr lang="ko-KR" altLang="en-US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한다</a:t>
            </a: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9A6C5EF-766D-2222-FBE2-6B91727A29E5}"/>
              </a:ext>
            </a:extLst>
          </p:cNvPr>
          <p:cNvGrpSpPr/>
          <p:nvPr/>
        </p:nvGrpSpPr>
        <p:grpSpPr>
          <a:xfrm>
            <a:off x="503696" y="2735031"/>
            <a:ext cx="7696597" cy="2361670"/>
            <a:chOff x="503696" y="2684870"/>
            <a:chExt cx="7696597" cy="236167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D6FD3BB-0D00-0CAD-46EB-A21626844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97" y="2684870"/>
              <a:ext cx="2813928" cy="1971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801C54-16D4-F412-965B-20AB595DA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029" y="2691503"/>
              <a:ext cx="2986182" cy="209238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634848F-2368-85FF-26AE-0F3E7359012D}"/>
                </a:ext>
              </a:extLst>
            </p:cNvPr>
            <p:cNvCxnSpPr>
              <a:cxnSpLocks/>
            </p:cNvCxnSpPr>
            <p:nvPr/>
          </p:nvCxnSpPr>
          <p:spPr>
            <a:xfrm>
              <a:off x="4310743" y="2691503"/>
              <a:ext cx="0" cy="22071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6EB685-3B24-4064-D7E2-4EF6EA8BE7C6}"/>
                </a:ext>
              </a:extLst>
            </p:cNvPr>
            <p:cNvSpPr txBox="1"/>
            <p:nvPr/>
          </p:nvSpPr>
          <p:spPr>
            <a:xfrm>
              <a:off x="503696" y="4775568"/>
              <a:ext cx="3261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groupBy(keyMapper)</a:t>
              </a:r>
              <a:endParaRPr lang="ko-KR" alt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C3C049-4193-F204-1F59-1572883E9F2C}"/>
                </a:ext>
              </a:extLst>
            </p:cNvPr>
            <p:cNvSpPr txBox="1"/>
            <p:nvPr/>
          </p:nvSpPr>
          <p:spPr>
            <a:xfrm>
              <a:off x="4938701" y="4800319"/>
              <a:ext cx="3261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rPr>
                <a:t>groupBy(keyMapper, valueMapper)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98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uiExpand="1" build="p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166</Words>
  <Application>Microsoft Office PowerPoint</Application>
  <PresentationFormat>화면 슬라이드 쇼(16:9)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나눔스퀘어라운드 ExtraBold</vt:lpstr>
      <vt:lpstr>Encode Sans Semi Condensed SemiBold</vt:lpstr>
      <vt:lpstr>Encode Sans Semi Condensed Light</vt:lpstr>
      <vt:lpstr>Arial</vt:lpstr>
      <vt:lpstr>Ferdinand template</vt:lpstr>
      <vt:lpstr>Kevin의 알기 쉬운 </vt:lpstr>
      <vt:lpstr>window</vt:lpstr>
      <vt:lpstr>buffer</vt:lpstr>
      <vt:lpstr>bufferTimeout</vt:lpstr>
      <vt:lpstr>groupBy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307</cp:revision>
  <dcterms:modified xsi:type="dcterms:W3CDTF">2024-01-11T12:02:33Z</dcterms:modified>
</cp:coreProperties>
</file>