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329" r:id="rId2"/>
    <p:sldId id="324" r:id="rId3"/>
    <p:sldId id="325" r:id="rId4"/>
    <p:sldId id="328" r:id="rId5"/>
    <p:sldId id="326" r:id="rId6"/>
  </p:sldIdLst>
  <p:sldSz cx="9144000" cy="5143500" type="screen16x9"/>
  <p:notesSz cx="6858000" cy="9144000"/>
  <p:embeddedFontLst>
    <p:embeddedFont>
      <p:font typeface="나눔스퀘어라운드 ExtraBold" panose="020B0600000101010101" charset="-127"/>
      <p:bold r:id="rId8"/>
    </p:embeddedFont>
    <p:embeddedFont>
      <p:font typeface="Encode Sans Semi Condensed Light" panose="020B0600000101010101" charset="0"/>
      <p:regular r:id="rId9"/>
      <p:bold r:id="rId10"/>
    </p:embeddedFont>
    <p:embeddedFont>
      <p:font typeface="Encode Sans Semi Condensed SemiBold" panose="00000706000000000000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 정식" initials="황정" lastIdx="1" clrIdx="0">
    <p:extLst>
      <p:ext uri="{19B8F6BF-5375-455C-9EA6-DF929625EA0E}">
        <p15:presenceInfo xmlns:p15="http://schemas.microsoft.com/office/powerpoint/2012/main" userId="황 정식" providerId="None"/>
      </p:ext>
    </p:extLst>
  </p:cmAuthor>
  <p:cmAuthor id="2" name="황정식" initials="황" lastIdx="2" clrIdx="1">
    <p:extLst>
      <p:ext uri="{19B8F6BF-5375-455C-9EA6-DF929625EA0E}">
        <p15:presenceInfo xmlns:p15="http://schemas.microsoft.com/office/powerpoint/2012/main" userId="황정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6DB33F"/>
    <a:srgbClr val="6699FF"/>
    <a:srgbClr val="FF9900"/>
    <a:srgbClr val="99CCFF"/>
    <a:srgbClr val="0033CC"/>
    <a:srgbClr val="003399"/>
    <a:srgbClr val="0066FF"/>
    <a:srgbClr val="3333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733CE0-5CC8-49EC-A5A2-AC90B53F43E9}">
  <a:tblStyle styleId="{21733CE0-5CC8-49EC-A5A2-AC90B53F43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75030" autoAdjust="0"/>
  </p:normalViewPr>
  <p:slideViewPr>
    <p:cSldViewPr snapToGrid="0">
      <p:cViewPr varScale="1">
        <p:scale>
          <a:sx n="110" d="100"/>
          <a:sy n="110" d="100"/>
        </p:scale>
        <p:origin x="208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664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606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253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05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8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435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87405" y="0"/>
            <a:ext cx="8639735" cy="10514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Kevin</a:t>
            </a:r>
            <a:r>
              <a:rPr lang="ko-KR" altLang="en-US" sz="320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알기 쉬운 </a:t>
            </a:r>
            <a:endParaRPr sz="3200">
              <a:solidFill>
                <a:schemeClr val="accent1">
                  <a:lumMod val="40000"/>
                  <a:lumOff val="60000"/>
                </a:schemeClr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4" name="Google Shape;126;p11">
            <a:extLst>
              <a:ext uri="{FF2B5EF4-FFF2-40B4-BE49-F238E27FC236}">
                <a16:creationId xmlns:a16="http://schemas.microsoft.com/office/drawing/2014/main" id="{7014F73D-F994-4842-AC03-FB3329414776}"/>
              </a:ext>
            </a:extLst>
          </p:cNvPr>
          <p:cNvSpPr txBox="1">
            <a:spLocks/>
          </p:cNvSpPr>
          <p:nvPr/>
        </p:nvSpPr>
        <p:spPr>
          <a:xfrm>
            <a:off x="2393157" y="4092060"/>
            <a:ext cx="6750843" cy="105144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algn="l"/>
            <a:r>
              <a:rPr lang="en-US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나눔스퀘어라운드 ExtraBold" panose="020B0600000101010101" charset="-127"/>
                <a:ea typeface="나눔스퀘어라운드 ExtraBold" panose="020B0600000101010101" charset="-127"/>
              </a:rPr>
              <a:t>Spring Reactive Web Applications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15B79C-E878-4CB4-AA38-2CA58A694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268" y="114341"/>
            <a:ext cx="2919413" cy="888335"/>
          </a:xfrm>
          <a:prstGeom prst="rect">
            <a:avLst/>
          </a:prstGeom>
        </p:spPr>
      </p:pic>
      <p:pic>
        <p:nvPicPr>
          <p:cNvPr id="11" name="그림 10" descr="실내, 앉아있는, 컴퓨터, 작은이(가) 표시된 사진&#10;&#10;자동 생성된 설명">
            <a:extLst>
              <a:ext uri="{FF2B5EF4-FFF2-40B4-BE49-F238E27FC236}">
                <a16:creationId xmlns:a16="http://schemas.microsoft.com/office/drawing/2014/main" id="{41CBB6E7-9A32-4310-B735-13A43B1EB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62840"/>
            <a:ext cx="578857" cy="580660"/>
          </a:xfrm>
          <a:prstGeom prst="rect">
            <a:avLst/>
          </a:prstGeom>
        </p:spPr>
      </p:pic>
      <p:sp>
        <p:nvSpPr>
          <p:cNvPr id="2" name="Google Shape;126;p11">
            <a:extLst>
              <a:ext uri="{FF2B5EF4-FFF2-40B4-BE49-F238E27FC236}">
                <a16:creationId xmlns:a16="http://schemas.microsoft.com/office/drawing/2014/main" id="{B154FAC8-F82E-49B1-8799-6998C9411213}"/>
              </a:ext>
            </a:extLst>
          </p:cNvPr>
          <p:cNvSpPr txBox="1">
            <a:spLocks/>
          </p:cNvSpPr>
          <p:nvPr/>
        </p:nvSpPr>
        <p:spPr>
          <a:xfrm>
            <a:off x="665629" y="1117017"/>
            <a:ext cx="7853083" cy="2866047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r>
              <a:rPr lang="en-US" altLang="ko-KR" sz="4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Operators</a:t>
            </a:r>
          </a:p>
          <a:p>
            <a:r>
              <a:rPr lang="en-US" altLang="ko-KR" sz="3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en-US" altLang="ko-KR" sz="2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Multicasting a Flux to several Subscribers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publish</a:t>
            </a:r>
          </a:p>
        </p:txBody>
      </p:sp>
      <p:sp>
        <p:nvSpPr>
          <p:cNvPr id="2" name="Google Shape;168;p16">
            <a:extLst>
              <a:ext uri="{FF2B5EF4-FFF2-40B4-BE49-F238E27FC236}">
                <a16:creationId xmlns:a16="http://schemas.microsoft.com/office/drawing/2014/main" id="{7891429C-7303-35E9-DF2B-98D3DFD4C141}"/>
              </a:ext>
            </a:extLst>
          </p:cNvPr>
          <p:cNvSpPr txBox="1">
            <a:spLocks/>
          </p:cNvSpPr>
          <p:nvPr/>
        </p:nvSpPr>
        <p:spPr>
          <a:xfrm>
            <a:off x="1206100" y="1215129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구독 시점에 즉시 데이터를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하지 않고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connect()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호출하는 시점에 데이터를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sp>
        <p:nvSpPr>
          <p:cNvPr id="3" name="Google Shape;168;p16">
            <a:extLst>
              <a:ext uri="{FF2B5EF4-FFF2-40B4-BE49-F238E27FC236}">
                <a16:creationId xmlns:a16="http://schemas.microsoft.com/office/drawing/2014/main" id="{65131A48-21F0-D36C-6192-B3F6923B52A2}"/>
              </a:ext>
            </a:extLst>
          </p:cNvPr>
          <p:cNvSpPr txBox="1">
            <a:spLocks/>
          </p:cNvSpPr>
          <p:nvPr/>
        </p:nvSpPr>
        <p:spPr>
          <a:xfrm>
            <a:off x="1206100" y="1584058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Hot Sequence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로 변환되기 때문에 구독 시점 이 후에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된 데이터만 전달받을 수 있다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pic>
        <p:nvPicPr>
          <p:cNvPr id="5" name="그림 4" descr="도표, 텍스트이(가) 표시된 사진&#10;&#10;자동 생성된 설명">
            <a:extLst>
              <a:ext uri="{FF2B5EF4-FFF2-40B4-BE49-F238E27FC236}">
                <a16:creationId xmlns:a16="http://schemas.microsoft.com/office/drawing/2014/main" id="{607AA6A0-0270-CDFC-DBEB-6BEDBABD8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583" y="2193882"/>
            <a:ext cx="3213846" cy="291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7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autoConnect</a:t>
            </a:r>
          </a:p>
        </p:txBody>
      </p:sp>
      <p:sp>
        <p:nvSpPr>
          <p:cNvPr id="6" name="Google Shape;168;p16">
            <a:extLst>
              <a:ext uri="{FF2B5EF4-FFF2-40B4-BE49-F238E27FC236}">
                <a16:creationId xmlns:a16="http://schemas.microsoft.com/office/drawing/2014/main" id="{BE35DB2D-A2C8-277B-0921-086042D40490}"/>
              </a:ext>
            </a:extLst>
          </p:cNvPr>
          <p:cNvSpPr txBox="1">
            <a:spLocks/>
          </p:cNvSpPr>
          <p:nvPr/>
        </p:nvSpPr>
        <p:spPr>
          <a:xfrm>
            <a:off x="1206100" y="1215129"/>
            <a:ext cx="7763088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파라미터로 지정하는 숫자만큼의 구독이 발생하는 시점에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Upstream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소스에 자동으로 연결된다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7C7A88F4-1A95-E3CF-9475-0C880A81C15B}"/>
              </a:ext>
            </a:extLst>
          </p:cNvPr>
          <p:cNvSpPr txBox="1">
            <a:spLocks/>
          </p:cNvSpPr>
          <p:nvPr/>
        </p:nvSpPr>
        <p:spPr>
          <a:xfrm>
            <a:off x="1206100" y="1584058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즉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publish()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처럼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connect()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직접 호출할 필요가 없다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pic>
        <p:nvPicPr>
          <p:cNvPr id="10" name="그림 9" descr="텍스트, 도표이(가) 표시된 사진&#10;&#10;자동 생성된 설명">
            <a:extLst>
              <a:ext uri="{FF2B5EF4-FFF2-40B4-BE49-F238E27FC236}">
                <a16:creationId xmlns:a16="http://schemas.microsoft.com/office/drawing/2014/main" id="{8D46F2F6-CCD3-A8A2-E173-1B171804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837" y="2030506"/>
            <a:ext cx="3346326" cy="311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refCount</a:t>
            </a:r>
          </a:p>
        </p:txBody>
      </p:sp>
      <p:sp>
        <p:nvSpPr>
          <p:cNvPr id="6" name="Google Shape;168;p16">
            <a:extLst>
              <a:ext uri="{FF2B5EF4-FFF2-40B4-BE49-F238E27FC236}">
                <a16:creationId xmlns:a16="http://schemas.microsoft.com/office/drawing/2014/main" id="{BE35DB2D-A2C8-277B-0921-086042D40490}"/>
              </a:ext>
            </a:extLst>
          </p:cNvPr>
          <p:cNvSpPr txBox="1">
            <a:spLocks/>
          </p:cNvSpPr>
          <p:nvPr/>
        </p:nvSpPr>
        <p:spPr>
          <a:xfrm>
            <a:off x="1206100" y="1215129"/>
            <a:ext cx="7763088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파라미터로 지정하는 숫자만큼의 구독이 발생하는 시점에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Upstream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소스에 자동으로 연결된다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7C7A88F4-1A95-E3CF-9475-0C880A81C15B}"/>
              </a:ext>
            </a:extLst>
          </p:cNvPr>
          <p:cNvSpPr txBox="1">
            <a:spLocks/>
          </p:cNvSpPr>
          <p:nvPr/>
        </p:nvSpPr>
        <p:spPr>
          <a:xfrm>
            <a:off x="1206100" y="1584057"/>
            <a:ext cx="7465202" cy="61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파라미터로 입력한 숫자 만큼의 구독이 취소되거나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Upstream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데이터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이 종료되면 연결이 해제된다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0CFE5F-AE15-6ACA-7562-50B268FE4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82" y="2103558"/>
            <a:ext cx="3267636" cy="30399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0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replay</a:t>
            </a:r>
          </a:p>
        </p:txBody>
      </p:sp>
      <p:sp>
        <p:nvSpPr>
          <p:cNvPr id="6" name="Google Shape;168;p16">
            <a:extLst>
              <a:ext uri="{FF2B5EF4-FFF2-40B4-BE49-F238E27FC236}">
                <a16:creationId xmlns:a16="http://schemas.microsoft.com/office/drawing/2014/main" id="{92B87EFC-8E74-23C8-0F8F-D85D5BD71E5E}"/>
              </a:ext>
            </a:extLst>
          </p:cNvPr>
          <p:cNvSpPr txBox="1">
            <a:spLocks/>
          </p:cNvSpPr>
          <p:nvPr/>
        </p:nvSpPr>
        <p:spPr>
          <a:xfrm>
            <a:off x="105767" y="1953835"/>
            <a:ext cx="4183845" cy="63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구독 시점에 즉시 데이터를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하지 않고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connect()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호출하는 시점에 데이터를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16E8580B-7AAD-94E9-B7D2-AF6EC5E9C181}"/>
              </a:ext>
            </a:extLst>
          </p:cNvPr>
          <p:cNvSpPr txBox="1">
            <a:spLocks/>
          </p:cNvSpPr>
          <p:nvPr/>
        </p:nvSpPr>
        <p:spPr>
          <a:xfrm>
            <a:off x="105766" y="2810868"/>
            <a:ext cx="4327477" cy="634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구독 시점 이 전에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된 데이터를 다시 전달 받을 수 있다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680EAFD-D775-82F0-8DB9-DA3FC8015D93}"/>
              </a:ext>
            </a:extLst>
          </p:cNvPr>
          <p:cNvGrpSpPr/>
          <p:nvPr/>
        </p:nvGrpSpPr>
        <p:grpSpPr>
          <a:xfrm>
            <a:off x="4710757" y="1191900"/>
            <a:ext cx="3330584" cy="3906277"/>
            <a:chOff x="4715338" y="1241829"/>
            <a:chExt cx="3330584" cy="3906277"/>
          </a:xfrm>
        </p:grpSpPr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DAA363A5-FF25-CC49-13A3-B8D41E153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15338" y="1241829"/>
              <a:ext cx="3330584" cy="363484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0B697F-E924-ECE0-0841-54F31651B37A}"/>
                </a:ext>
              </a:extLst>
            </p:cNvPr>
            <p:cNvSpPr txBox="1"/>
            <p:nvPr/>
          </p:nvSpPr>
          <p:spPr>
            <a:xfrm>
              <a:off x="4858971" y="4932662"/>
              <a:ext cx="30433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latin typeface="나눔바른고딕" panose="020B0600000101010101" charset="-127"/>
                  <a:ea typeface="나눔바른고딕" panose="020B0600000101010101" charset="-127"/>
                </a:rPr>
                <a:t>[</a:t>
              </a:r>
              <a:r>
                <a:rPr lang="ko-KR" altLang="en-US" sz="800">
                  <a:latin typeface="나눔바른고딕" panose="020B0600000101010101" charset="-127"/>
                  <a:ea typeface="나눔바른고딕" panose="020B0600000101010101" charset="-127"/>
                </a:rPr>
                <a:t>출처</a:t>
              </a:r>
              <a:r>
                <a:rPr lang="en-US" altLang="ko-KR" sz="800">
                  <a:latin typeface="나눔바른고딕" panose="020B0600000101010101" charset="-127"/>
                  <a:ea typeface="나눔바른고딕" panose="020B0600000101010101" charset="-127"/>
                </a:rPr>
                <a:t>: reactor-core </a:t>
              </a:r>
              <a:r>
                <a:rPr lang="ko-KR" altLang="en-US" sz="800">
                  <a:latin typeface="나눔바른고딕" panose="020B0600000101010101" charset="-127"/>
                  <a:ea typeface="나눔바른고딕" panose="020B0600000101010101" charset="-127"/>
                </a:rPr>
                <a:t>공식 </a:t>
              </a:r>
              <a:r>
                <a:rPr lang="en-US" altLang="ko-KR" sz="800">
                  <a:latin typeface="나눔바른고딕" panose="020B0600000101010101" charset="-127"/>
                  <a:ea typeface="나눔바른고딕" panose="020B0600000101010101" charset="-127"/>
                </a:rPr>
                <a:t>API Docs]</a:t>
              </a:r>
              <a:endParaRPr lang="ko-KR" altLang="en-US" sz="80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76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theme/theme1.xml><?xml version="1.0" encoding="utf-8"?>
<a:theme xmlns:a="http://schemas.openxmlformats.org/drawingml/2006/main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6846</TotalTime>
  <Words>141</Words>
  <Application>Microsoft Office PowerPoint</Application>
  <PresentationFormat>화면 슬라이드 쇼(16:9)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나눔스퀘어라운드 ExtraBold</vt:lpstr>
      <vt:lpstr>Encode Sans Semi Condensed Light</vt:lpstr>
      <vt:lpstr>Arial</vt:lpstr>
      <vt:lpstr>나눔바른고딕</vt:lpstr>
      <vt:lpstr>Encode Sans Semi Condensed SemiBold</vt:lpstr>
      <vt:lpstr>Ferdinand template</vt:lpstr>
      <vt:lpstr>Kevin의 알기 쉬운 </vt:lpstr>
      <vt:lpstr>publish</vt:lpstr>
      <vt:lpstr>autoConnect</vt:lpstr>
      <vt:lpstr>refCount</vt:lpstr>
      <vt:lpstr>replay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Reactive Web Applications</dc:title>
  <cp:lastModifiedBy>정식 황</cp:lastModifiedBy>
  <cp:revision>300</cp:revision>
  <dcterms:modified xsi:type="dcterms:W3CDTF">2024-01-11T12:03:55Z</dcterms:modified>
</cp:coreProperties>
</file>