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9" r:id="rId3"/>
    <p:sldId id="300" r:id="rId4"/>
    <p:sldId id="302" r:id="rId5"/>
    <p:sldId id="304" r:id="rId6"/>
    <p:sldId id="301" r:id="rId7"/>
    <p:sldId id="289" r:id="rId8"/>
    <p:sldId id="311" r:id="rId9"/>
    <p:sldId id="312" r:id="rId10"/>
    <p:sldId id="305" r:id="rId11"/>
    <p:sldId id="308" r:id="rId12"/>
    <p:sldId id="313" r:id="rId13"/>
    <p:sldId id="309" r:id="rId14"/>
    <p:sldId id="295" r:id="rId15"/>
    <p:sldId id="296" r:id="rId16"/>
    <p:sldId id="314" r:id="rId17"/>
    <p:sldId id="315" r:id="rId18"/>
    <p:sldId id="316" r:id="rId19"/>
    <p:sldId id="317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2680" autoAdjust="0"/>
  </p:normalViewPr>
  <p:slideViewPr>
    <p:cSldViewPr>
      <p:cViewPr varScale="1">
        <p:scale>
          <a:sx n="69" d="100"/>
          <a:sy n="69" d="100"/>
        </p:scale>
        <p:origin x="-9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>
        <p:scale>
          <a:sx n="125" d="100"/>
          <a:sy n="125" d="100"/>
        </p:scale>
        <p:origin x="-710" y="276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4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smtClean="0"/>
              <a:t>Java’s mantra: “write once, run anywhere”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smtClean="0"/>
              <a:t>Java’s mantra: “write once, run anywhere”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smtClean="0"/>
              <a:t>Java’s mantra: “write once, run anywhere”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smtClean="0"/>
              <a:t>Java’s mantra: “write once, run anywhere”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smtClean="0"/>
              <a:t>Java’s mantra: “write once, run anywhere”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280" y="125760"/>
            <a:ext cx="8149208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280" y="1556791"/>
            <a:ext cx="8149208" cy="4824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12120" y="647893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308D4CC-7AD9-4CC4-B1F2-1A811FD298F3}" type="slidenum"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15280" y="125760"/>
            <a:ext cx="8149208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5280" y="1556792"/>
            <a:ext cx="3972744" cy="51125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04048" y="1556792"/>
            <a:ext cx="3972744" cy="51125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714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50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en.wikipedia.org/wiki/Alan_Turing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35695" y="1484784"/>
            <a:ext cx="7311765" cy="864096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0" dirty="0" smtClean="0">
                <a:solidFill>
                  <a:srgbClr val="FF0000"/>
                </a:solidFill>
              </a:rPr>
              <a:t>T</a:t>
            </a:r>
            <a:r>
              <a:rPr lang="en-US" altLang="zh-CN" sz="4800" b="0" dirty="0" smtClean="0">
                <a:solidFill>
                  <a:schemeClr val="tx1"/>
                </a:solidFill>
              </a:rPr>
              <a:t>uring </a:t>
            </a:r>
            <a:r>
              <a:rPr lang="en-US" altLang="zh-CN" sz="4800" b="0" dirty="0">
                <a:solidFill>
                  <a:srgbClr val="FF0000"/>
                </a:solidFill>
              </a:rPr>
              <a:t>M</a:t>
            </a:r>
            <a:r>
              <a:rPr lang="en-US" altLang="zh-CN" sz="4800" b="0" dirty="0">
                <a:solidFill>
                  <a:schemeClr val="tx1"/>
                </a:solidFill>
              </a:rPr>
              <a:t>achine </a:t>
            </a:r>
            <a:r>
              <a:rPr lang="en-US" altLang="zh-CN" sz="4800" b="0" dirty="0">
                <a:solidFill>
                  <a:srgbClr val="FF0000"/>
                </a:solidFill>
              </a:rPr>
              <a:t>S</a:t>
            </a:r>
            <a:r>
              <a:rPr lang="en-US" altLang="zh-CN" sz="4800" b="0" dirty="0">
                <a:solidFill>
                  <a:schemeClr val="tx1"/>
                </a:solidFill>
              </a:rPr>
              <a:t>imulator</a:t>
            </a:r>
            <a:endParaRPr lang="en-US" sz="48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4076" y="5445224"/>
            <a:ext cx="3240360" cy="936104"/>
          </a:xfrm>
        </p:spPr>
        <p:txBody>
          <a:bodyPr>
            <a:noAutofit/>
          </a:bodyPr>
          <a:lstStyle/>
          <a:p>
            <a:r>
              <a:rPr lang="en-US" altLang="zh-CN" sz="2400" cap="small" dirty="0" smtClean="0">
                <a:latin typeface="Segoe UI" panose="020B0502040204020203" pitchFamily="34" charset="0"/>
              </a:rPr>
              <a:t>Wang Kun</a:t>
            </a:r>
            <a:endParaRPr lang="en-US" sz="2400" cap="small" dirty="0">
              <a:latin typeface="Segoe UI" panose="020B0502040204020203" pitchFamily="34" charset="0"/>
            </a:endParaRPr>
          </a:p>
          <a:p>
            <a:fld id="{9CE0B714-35DD-4D85-9C49-7A90D4106EA8}" type="datetime4">
              <a:rPr lang="en-US" altLang="zh-CN" sz="2400" cap="small" smtClean="0">
                <a:latin typeface="Segoe UI" panose="020B0502040204020203" pitchFamily="34" charset="0"/>
              </a:rPr>
              <a:pPr/>
              <a:t>September 10, 2014</a:t>
            </a:fld>
            <a:endParaRPr lang="en-US" sz="2400" cap="small" dirty="0">
              <a:latin typeface="Segoe UI" panose="020B0502040204020203" pitchFamily="34" charset="0"/>
            </a:endParaRPr>
          </a:p>
        </p:txBody>
      </p:sp>
      <p:pic>
        <p:nvPicPr>
          <p:cNvPr id="1028" name="Picture 4" descr="Alan Turing photo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14" y="2552675"/>
            <a:ext cx="2143125" cy="2676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Observer Pattern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6" y="1340768"/>
            <a:ext cx="8582414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83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Memento Pattern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5280" y="1556791"/>
            <a:ext cx="8149208" cy="5112569"/>
          </a:xfrm>
        </p:spPr>
        <p:txBody>
          <a:bodyPr>
            <a:normAutofit/>
          </a:bodyPr>
          <a:lstStyle/>
          <a:p>
            <a:r>
              <a:rPr lang="en-US" dirty="0"/>
              <a:t>Memento </a:t>
            </a:r>
            <a:r>
              <a:rPr lang="en-US" altLang="zh-CN" dirty="0" smtClean="0"/>
              <a:t>of the initial tape</a:t>
            </a:r>
          </a:p>
          <a:p>
            <a:r>
              <a:rPr lang="en-US" altLang="zh-CN" dirty="0" smtClean="0"/>
              <a:t>Intended for resetting the machine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0" y="2761275"/>
            <a:ext cx="8576829" cy="33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340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Memento Pattern (Cont.)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5280" y="1556791"/>
            <a:ext cx="8149208" cy="5112569"/>
          </a:xfrm>
        </p:spPr>
        <p:txBody>
          <a:bodyPr>
            <a:normAutofit/>
          </a:bodyPr>
          <a:lstStyle/>
          <a:p>
            <a:r>
              <a:rPr lang="en-US" dirty="0"/>
              <a:t>Memento </a:t>
            </a:r>
            <a:r>
              <a:rPr lang="en-US" altLang="zh-CN" dirty="0" smtClean="0"/>
              <a:t>of the machine changes</a:t>
            </a:r>
          </a:p>
          <a:p>
            <a:r>
              <a:rPr lang="en-US" altLang="zh-CN" dirty="0" smtClean="0"/>
              <a:t>Intended for stepping back of the machine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7" y="2708920"/>
            <a:ext cx="85773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09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Patterns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5280" y="1556791"/>
            <a:ext cx="8149208" cy="5112569"/>
          </a:xfrm>
        </p:spPr>
        <p:txBody>
          <a:bodyPr>
            <a:normAutofit/>
          </a:bodyPr>
          <a:lstStyle/>
          <a:p>
            <a:r>
              <a:rPr lang="en-US" dirty="0"/>
              <a:t>Facade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All panels have the same appearance</a:t>
            </a:r>
          </a:p>
          <a:p>
            <a:r>
              <a:rPr lang="en-US" altLang="zh-CN" dirty="0" smtClean="0"/>
              <a:t>Static Factory</a:t>
            </a:r>
          </a:p>
          <a:p>
            <a:pPr lvl="1"/>
            <a:r>
              <a:rPr lang="en-US" altLang="zh-CN" dirty="0" smtClean="0"/>
              <a:t>Some of useful </a:t>
            </a:r>
            <a:r>
              <a:rPr lang="en-US" altLang="zh-CN" dirty="0"/>
              <a:t>methods cannot be </a:t>
            </a:r>
            <a:r>
              <a:rPr lang="en-US" altLang="zh-CN" dirty="0" smtClean="0"/>
              <a:t>aggregated to any of current classes</a:t>
            </a:r>
          </a:p>
          <a:p>
            <a:pPr lvl="1"/>
            <a:r>
              <a:rPr lang="en-US" altLang="zh-CN" dirty="0" smtClean="0"/>
              <a:t>Put them into static factory and serve all</a:t>
            </a:r>
          </a:p>
          <a:p>
            <a:r>
              <a:rPr lang="en-US" altLang="zh-CN" dirty="0" smtClean="0"/>
              <a:t>Design patterns used by swing components</a:t>
            </a:r>
          </a:p>
        </p:txBody>
      </p:sp>
    </p:spTree>
    <p:extLst>
      <p:ext uri="{BB962C8B-B14F-4D97-AF65-F5344CB8AC3E}">
        <p14:creationId xmlns:p14="http://schemas.microsoft.com/office/powerpoint/2010/main" val="67736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of the project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43" y="2204864"/>
            <a:ext cx="511256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550219" y="3462051"/>
            <a:ext cx="554461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50219" y="3024892"/>
            <a:ext cx="554461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50219" y="5755290"/>
            <a:ext cx="554461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9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make the project’s architecture easy to understand</a:t>
            </a:r>
          </a:p>
          <a:p>
            <a:r>
              <a:rPr lang="en-US" dirty="0" smtClean="0"/>
              <a:t>More skilled to solving problem in a sequential processing procedure</a:t>
            </a:r>
          </a:p>
          <a:p>
            <a:r>
              <a:rPr lang="en-US" dirty="0" smtClean="0"/>
              <a:t>Not used to consider the </a:t>
            </a:r>
            <a:r>
              <a:rPr lang="en-US" dirty="0"/>
              <a:t>problem </a:t>
            </a:r>
            <a:r>
              <a:rPr lang="en-US" dirty="0" smtClean="0"/>
              <a:t>from an OO engineer’s prospective</a:t>
            </a:r>
          </a:p>
          <a:p>
            <a:r>
              <a:rPr lang="en-US" dirty="0" smtClean="0"/>
              <a:t>What I have done is to fit my project to design patterns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4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Main GUI</a:t>
            </a:r>
            <a:r>
              <a:rPr lang="en-US" dirty="0" smtClean="0"/>
              <a:t>. The menu is used to load machine.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17" y="2060848"/>
            <a:ext cx="6742567" cy="47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649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Demo </a:t>
            </a:r>
            <a:r>
              <a:rPr lang="en-US" sz="5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machine from file.</a:t>
            </a:r>
          </a:p>
          <a:p>
            <a:endParaRPr lang="en-US" dirty="0"/>
          </a:p>
        </p:txBody>
      </p:sp>
      <p:pic>
        <p:nvPicPr>
          <p:cNvPr id="1026" name="Picture 2" descr="D:\SkyDrive\Courses\MyCourses\GradeOne\SoftwareArchitecture\Assignment3\images\LoadMachin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70" y="2060848"/>
            <a:ext cx="6142861" cy="47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8195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Demo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“Adder” is running.</a:t>
            </a:r>
          </a:p>
          <a:p>
            <a:endParaRPr lang="en-US" dirty="0"/>
          </a:p>
        </p:txBody>
      </p:sp>
      <p:pic>
        <p:nvPicPr>
          <p:cNvPr id="2050" name="Picture 2" descr="D:\SkyDrive\Courses\MyCourses\GradeOne\SoftwareArchitecture\Assignment3\images\Runnin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060848"/>
            <a:ext cx="6120680" cy="477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9760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Demo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program “Adder”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00800" cy="47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9835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Requirements </a:t>
            </a:r>
            <a:r>
              <a:rPr lang="en-US" sz="3600" dirty="0" smtClean="0"/>
              <a:t>Specification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Demo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870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681638"/>
            <a:ext cx="70567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i="1" dirty="0" smtClean="0">
                <a:latin typeface="Monotype Corsiva" panose="03010101010201010101" pitchFamily="66" charset="0"/>
              </a:rPr>
              <a:t>Thank </a:t>
            </a:r>
          </a:p>
          <a:p>
            <a:pPr algn="ctr"/>
            <a:r>
              <a:rPr lang="en-US" altLang="zh-CN" sz="13800" i="1" dirty="0" smtClean="0">
                <a:latin typeface="Monotype Corsiva" panose="03010101010201010101" pitchFamily="66" charset="0"/>
              </a:rPr>
              <a:t>You</a:t>
            </a:r>
            <a:r>
              <a:rPr lang="zh-CN" altLang="en-US" sz="13800" i="1" dirty="0" smtClean="0">
                <a:latin typeface="Monotype Corsiva" panose="03010101010201010101" pitchFamily="66" charset="0"/>
              </a:rPr>
              <a:t>！</a:t>
            </a:r>
            <a:endParaRPr lang="en-US" sz="13800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9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Turing machine simulator</a:t>
            </a:r>
          </a:p>
          <a:p>
            <a:r>
              <a:rPr lang="en-US" sz="2400" dirty="0" smtClean="0"/>
              <a:t>The syntax is based on </a:t>
            </a:r>
            <a:r>
              <a:rPr lang="en-US" sz="2400" i="1" dirty="0" smtClean="0"/>
              <a:t>Introduction to Models of Computation</a:t>
            </a:r>
            <a:r>
              <a:rPr lang="en-US" sz="2400" dirty="0" smtClean="0"/>
              <a:t>, Song Fangmin, Higher Education Press</a:t>
            </a:r>
          </a:p>
          <a:p>
            <a:r>
              <a:rPr lang="en-US" sz="2400" dirty="0" smtClean="0"/>
              <a:t>Program can be defined by users</a:t>
            </a:r>
          </a:p>
          <a:p>
            <a:r>
              <a:rPr lang="en-US" sz="2400" dirty="0" smtClean="0"/>
              <a:t>Transition of states should be vividly, and real-time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6728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View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6" y="1268760"/>
            <a:ext cx="8582414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3" y="1268760"/>
            <a:ext cx="8571397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9374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Dependency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6" y="1268760"/>
            <a:ext cx="8582414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427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Activity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Start Event</a:t>
            </a:r>
            <a:r>
              <a:rPr lang="en-US" dirty="0" smtClean="0"/>
              <a:t> Activity Modeling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6" y="2132856"/>
            <a:ext cx="8582414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54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Modeling ( Cont.)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5280" y="1556791"/>
            <a:ext cx="8149208" cy="5112569"/>
          </a:xfrm>
        </p:spPr>
        <p:txBody>
          <a:bodyPr>
            <a:normAutofit/>
          </a:bodyPr>
          <a:lstStyle/>
          <a:p>
            <a:r>
              <a:rPr lang="en-US" altLang="zh-CN" i="1" u="sng" dirty="0" smtClean="0">
                <a:solidFill>
                  <a:srgbClr val="FF0000"/>
                </a:solidFill>
              </a:rPr>
              <a:t>StepForward Event</a:t>
            </a:r>
            <a:r>
              <a:rPr lang="en-US" altLang="zh-CN" dirty="0" smtClean="0"/>
              <a:t> Activity Modeling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1" y="2165907"/>
            <a:ext cx="8577699" cy="469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473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Run Button</a:t>
            </a:r>
            <a:r>
              <a:rPr lang="en-US" dirty="0" smtClean="0"/>
              <a:t> Sequence Diagram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6" y="2083593"/>
            <a:ext cx="8567954" cy="47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7506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</a:t>
            </a:r>
            <a:r>
              <a:rPr lang="en-US" dirty="0" smtClean="0"/>
              <a:t>Diagram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StepForward Button</a:t>
            </a:r>
            <a:r>
              <a:rPr lang="en-US" dirty="0" smtClean="0"/>
              <a:t> Sequence </a:t>
            </a:r>
            <a:r>
              <a:rPr lang="en-US" dirty="0"/>
              <a:t>Diagram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4" y="2113016"/>
            <a:ext cx="8587525" cy="474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202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8A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470</Words>
  <Application>Microsoft Office PowerPoint</Application>
  <PresentationFormat>On-screen Show (4:3)</PresentationFormat>
  <Paragraphs>86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Training</vt:lpstr>
      <vt:lpstr>Turing Machine Simulator</vt:lpstr>
      <vt:lpstr>Outline</vt:lpstr>
      <vt:lpstr>Requirements</vt:lpstr>
      <vt:lpstr>MVC View</vt:lpstr>
      <vt:lpstr>Class Dependency</vt:lpstr>
      <vt:lpstr>Activity Modeling</vt:lpstr>
      <vt:lpstr>Activity Modeling ( Cont.)</vt:lpstr>
      <vt:lpstr>Sequence Diagram</vt:lpstr>
      <vt:lpstr>Sequence Diagram (Cont.)</vt:lpstr>
      <vt:lpstr>Observer Pattern</vt:lpstr>
      <vt:lpstr>Memento Pattern</vt:lpstr>
      <vt:lpstr>Memento Pattern (Cont.)</vt:lpstr>
      <vt:lpstr>Other Patterns</vt:lpstr>
      <vt:lpstr>Implementation</vt:lpstr>
      <vt:lpstr>Summary</vt:lpstr>
      <vt:lpstr>Demo</vt:lpstr>
      <vt:lpstr>Demo (Cont.)</vt:lpstr>
      <vt:lpstr>Demo (Cont.)</vt:lpstr>
      <vt:lpstr>Demo (Cont.)</vt:lpstr>
      <vt:lpstr>Ack.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Simulator</dc:title>
  <dc:creator>Wang Kun</dc:creator>
  <cp:keywords>Software Architecture</cp:keywords>
  <cp:lastModifiedBy/>
  <cp:revision>1</cp:revision>
  <dcterms:created xsi:type="dcterms:W3CDTF">2014-03-12T10:46:26Z</dcterms:created>
  <dcterms:modified xsi:type="dcterms:W3CDTF">2014-09-10T13:52:16Z</dcterms:modified>
</cp:coreProperties>
</file>