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iriam Libre"/>
      <p:regular r:id="rId19"/>
      <p:bold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iriamLibre-bold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iriamLibr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8d2f044d3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8d2f044d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8d2f044d3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8d2f044d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8f65dd5f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8f65dd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8d2f044d3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8d2f044d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d5525e04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8d5525e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8d2f044d3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8d2f044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8d2f044d3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8d2f044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8d2f044d3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8d2f044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8f65dd5f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8f65dd5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8d2f044d3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8d2f044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8d5525e04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8d5525e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36350" y="1300500"/>
            <a:ext cx="5081100" cy="26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Destined Duo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/>
              <a:t>Ruchika Singh, Kyra Jeckering, 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Brianna Lopez, Aneesh Kadali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Sign up Page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Add form validation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On submit save data to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Add any additional inputs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Redirect page to login on submit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Login Page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Add form validation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Provide form feedback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Profile Page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15" name="Google Shape;315;p24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Have an Edit Profile button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Takes you to a form to change content on Profile page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Form validation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Saving information to a database to be specific to each user</a:t>
            </a:r>
            <a:endParaRPr/>
          </a:p>
        </p:txBody>
      </p:sp>
      <p:sp>
        <p:nvSpPr>
          <p:cNvPr id="316" name="Google Shape;316;p2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Explore Page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22" name="Google Shape;322;p2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Database implementation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Data should not be hardcoded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Linking to user-specific profiles from profile cards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29" name="Google Shape;329;p26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idx="4294967295" type="ctrTitle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FA8DC"/>
                </a:solidFill>
              </a:rPr>
              <a:t>HELLO!</a:t>
            </a:r>
            <a:endParaRPr sz="6000">
              <a:solidFill>
                <a:srgbClr val="6FA8DC"/>
              </a:solidFill>
            </a:endParaRPr>
          </a:p>
        </p:txBody>
      </p:sp>
      <p:sp>
        <p:nvSpPr>
          <p:cNvPr id="246" name="Google Shape;246;p14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FA8DC"/>
                </a:solidFill>
              </a:rPr>
              <a:t>We are team...</a:t>
            </a:r>
            <a:endParaRPr sz="3000">
              <a:solidFill>
                <a:srgbClr val="6FA8DC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</a:t>
            </a:r>
            <a:r>
              <a:rPr lang="en"/>
              <a:t>rianna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"/>
              <a:t>neesh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en"/>
              <a:t>uchika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K</a:t>
            </a:r>
            <a:r>
              <a:rPr lang="en"/>
              <a:t>yra</a:t>
            </a:r>
            <a:endParaRPr/>
          </a:p>
        </p:txBody>
      </p:sp>
      <p:sp>
        <p:nvSpPr>
          <p:cNvPr id="247" name="Google Shape;247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3">
            <a:alphaModFix/>
          </a:blip>
          <a:srcRect b="0" l="3559" r="7889" t="0"/>
          <a:stretch/>
        </p:blipFill>
        <p:spPr>
          <a:xfrm>
            <a:off x="4821575" y="320900"/>
            <a:ext cx="3986427" cy="45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254" name="Google Shape;254;p15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Homep</a:t>
            </a:r>
            <a:r>
              <a:rPr lang="en">
                <a:solidFill>
                  <a:srgbClr val="6D9EEB"/>
                </a:solidFill>
              </a:rPr>
              <a:t>age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60" name="Google Shape;260;p1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About Us Section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Slideshow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Target Audience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Homepage will be a universally accessible page </a:t>
            </a:r>
            <a:endParaRPr/>
          </a:p>
        </p:txBody>
      </p:sp>
      <p:sp>
        <p:nvSpPr>
          <p:cNvPr id="261" name="Google Shape;261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Sign up</a:t>
            </a:r>
            <a:r>
              <a:rPr lang="en">
                <a:solidFill>
                  <a:srgbClr val="6D9EEB"/>
                </a:solidFill>
              </a:rPr>
              <a:t> Page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67" name="Google Shape;267;p1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Created multi-step form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Form repeater to enter multiple interests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Added css to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Currently links to homepage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Login Page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Dynamic </a:t>
            </a:r>
            <a:r>
              <a:rPr lang="en"/>
              <a:t>resizing</a:t>
            </a:r>
            <a:r>
              <a:rPr lang="en"/>
              <a:t> of form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Using RPI emails for CAS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Directly links to sign-up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CSS matching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Profile Page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81" name="Google Shape;281;p19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Displays your information that you wish to show: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Profile Picture and Name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About 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Contact Info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Interests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Multiple different CSS Animations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Links to all of the pages</a:t>
            </a:r>
            <a:endParaRPr/>
          </a:p>
        </p:txBody>
      </p:sp>
      <p:sp>
        <p:nvSpPr>
          <p:cNvPr id="282" name="Google Shape;282;p1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Explore</a:t>
            </a:r>
            <a:r>
              <a:rPr lang="en">
                <a:solidFill>
                  <a:srgbClr val="6D9EEB"/>
                </a:solidFill>
              </a:rPr>
              <a:t> Page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88" name="Google Shape;288;p20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Slideshow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▹"/>
            </a:pPr>
            <a:r>
              <a:rPr lang="en"/>
              <a:t>Search for new friends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/>
              <a:t>Dynamically created profile cards using hardcoded data about users</a:t>
            </a:r>
            <a:endParaRPr/>
          </a:p>
        </p:txBody>
      </p:sp>
      <p:sp>
        <p:nvSpPr>
          <p:cNvPr id="289" name="Google Shape;289;p2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Steps</a:t>
            </a:r>
            <a:endParaRPr/>
          </a:p>
        </p:txBody>
      </p:sp>
      <p:sp>
        <p:nvSpPr>
          <p:cNvPr id="295" name="Google Shape;295;p21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