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8404800" cy="38404800"/>
  <p:notesSz cx="6858000" cy="9144000"/>
  <p:embeddedFontLst>
    <p:embeddedFont>
      <p:font typeface="Arial Black" panose="020B0A04020102020204" pitchFamily="34" charset="0"/>
      <p:regular r:id="rId4"/>
      <p:bold r:id="rId5"/>
    </p:embeddedFont>
    <p:embeddedFont>
      <p:font typeface="Times" panose="02020603050405020304" pitchFamily="18" charset="0"/>
      <p:regular r:id="rId6"/>
      <p:bold r:id="rId7"/>
      <p:italic r:id="rId8"/>
      <p:boldItalic r:id="rId9"/>
    </p:embeddedFont>
    <p:embeddedFont>
      <p:font typeface="Verdana" panose="020B060403050404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gYy3q5Vk9IWVwJBIckZwwHYYNb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9" y="19"/>
      </p:cViewPr>
      <p:guideLst>
        <p:guide orient="horz" pos="12096"/>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presProps" Target="pres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rgbClr val="000000"/>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rgbClr val="000000"/>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Times"/>
                <a:ea typeface="Times"/>
                <a:cs typeface="Times"/>
                <a:sym typeface="Times"/>
              </a:defRPr>
            </a:lvl1pPr>
            <a:lvl2pPr marL="914400" marR="0" lvl="1" indent="-228600" algn="l" rtl="0">
              <a:spcBef>
                <a:spcPts val="0"/>
              </a:spcBef>
              <a:spcAft>
                <a:spcPts val="0"/>
              </a:spcAft>
              <a:buSzPts val="1400"/>
              <a:buNone/>
              <a:defRPr sz="900" b="0" i="0" u="none" strike="noStrike" cap="none">
                <a:solidFill>
                  <a:schemeClr val="dk1"/>
                </a:solidFill>
                <a:latin typeface="Times"/>
                <a:ea typeface="Times"/>
                <a:cs typeface="Times"/>
                <a:sym typeface="Times"/>
              </a:defRPr>
            </a:lvl2pPr>
            <a:lvl3pPr marL="1371600" marR="0" lvl="2" indent="-228600" algn="l" rtl="0">
              <a:spcBef>
                <a:spcPts val="0"/>
              </a:spcBef>
              <a:spcAft>
                <a:spcPts val="0"/>
              </a:spcAft>
              <a:buSzPts val="1400"/>
              <a:buNone/>
              <a:defRPr sz="900" b="0" i="0" u="none" strike="noStrike" cap="none">
                <a:solidFill>
                  <a:schemeClr val="dk1"/>
                </a:solidFill>
                <a:latin typeface="Times"/>
                <a:ea typeface="Times"/>
                <a:cs typeface="Times"/>
                <a:sym typeface="Times"/>
              </a:defRPr>
            </a:lvl3pPr>
            <a:lvl4pPr marL="1828800" marR="0" lvl="3" indent="-228600" algn="l" rtl="0">
              <a:spcBef>
                <a:spcPts val="0"/>
              </a:spcBef>
              <a:spcAft>
                <a:spcPts val="0"/>
              </a:spcAft>
              <a:buSzPts val="1400"/>
              <a:buNone/>
              <a:defRPr sz="900" b="0" i="0" u="none" strike="noStrike" cap="none">
                <a:solidFill>
                  <a:schemeClr val="dk1"/>
                </a:solidFill>
                <a:latin typeface="Times"/>
                <a:ea typeface="Times"/>
                <a:cs typeface="Times"/>
                <a:sym typeface="Times"/>
              </a:defRPr>
            </a:lvl4pPr>
            <a:lvl5pPr marL="2286000" marR="0" lvl="4" indent="-228600" algn="l" rtl="0">
              <a:spcBef>
                <a:spcPts val="0"/>
              </a:spcBef>
              <a:spcAft>
                <a:spcPts val="0"/>
              </a:spcAft>
              <a:buSzPts val="1400"/>
              <a:buNone/>
              <a:defRPr sz="900" b="0" i="0" u="none" strike="noStrike" cap="none">
                <a:solidFill>
                  <a:schemeClr val="dk1"/>
                </a:solidFill>
                <a:latin typeface="Times"/>
                <a:ea typeface="Times"/>
                <a:cs typeface="Times"/>
                <a:sym typeface="Times"/>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000000"/>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a:ea typeface="Times"/>
                <a:cs typeface="Times"/>
                <a:sym typeface="Times"/>
              </a:rPr>
              <a:t>‹#›</a:t>
            </a:fld>
            <a:endParaRPr sz="1200" b="0" i="0" u="none" strike="noStrike" cap="none">
              <a:solidFill>
                <a:srgbClr val="000000"/>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Times"/>
                <a:ea typeface="Times"/>
                <a:cs typeface="Times"/>
                <a:sym typeface="Times"/>
              </a:rPr>
              <a:t>1</a:t>
            </a:fld>
            <a:endParaRPr>
              <a:latin typeface="Times"/>
              <a:ea typeface="Times"/>
              <a:cs typeface="Times"/>
              <a:sym typeface="Times"/>
            </a:endParaRPr>
          </a:p>
        </p:txBody>
      </p:sp>
      <p:sp>
        <p:nvSpPr>
          <p:cNvPr id="62" name="Google Shape;62;p1:notes"/>
          <p:cNvSpPr>
            <a:spLocks noGrp="1" noRot="1" noChangeAspect="1"/>
          </p:cNvSpPr>
          <p:nvPr>
            <p:ph type="sldImg" idx="2"/>
          </p:nvPr>
        </p:nvSpPr>
        <p:spPr>
          <a:xfrm>
            <a:off x="1714500" y="685800"/>
            <a:ext cx="3429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a:ea typeface="Times"/>
              <a:cs typeface="Times"/>
              <a:sym typeface="Time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878879" y="2135082"/>
            <a:ext cx="32647044" cy="8959638"/>
          </a:xfrm>
          <a:prstGeom prst="rect">
            <a:avLst/>
          </a:prstGeom>
          <a:noFill/>
          <a:ln>
            <a:noFill/>
          </a:ln>
        </p:spPr>
        <p:txBody>
          <a:bodyPr spcFirstLastPara="1" wrap="square" lIns="248850" tIns="248850" rIns="507025" bIns="2488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 name="Google Shape;15;p3"/>
          <p:cNvSpPr txBox="1">
            <a:spLocks noGrp="1"/>
          </p:cNvSpPr>
          <p:nvPr>
            <p:ph type="body" idx="1"/>
          </p:nvPr>
        </p:nvSpPr>
        <p:spPr>
          <a:xfrm>
            <a:off x="2878879" y="11094720"/>
            <a:ext cx="32647044" cy="27310081"/>
          </a:xfrm>
          <a:prstGeom prst="rect">
            <a:avLst/>
          </a:prstGeom>
          <a:noFill/>
          <a:ln>
            <a:noFill/>
          </a:ln>
        </p:spPr>
        <p:txBody>
          <a:bodyPr spcFirstLastPara="1" wrap="square" lIns="248850" tIns="248850" rIns="507025" bIns="248850" anchor="t" anchorCtr="0">
            <a:noAutofit/>
          </a:bodyPr>
          <a:lstStyle>
            <a:lvl1pPr marL="457200" lvl="0" indent="-342900" algn="l">
              <a:spcBef>
                <a:spcPts val="4293"/>
              </a:spcBef>
              <a:spcAft>
                <a:spcPts val="0"/>
              </a:spcAft>
              <a:buClr>
                <a:schemeClr val="dk1"/>
              </a:buClr>
              <a:buSzPts val="1800"/>
              <a:buChar char="•"/>
              <a:defRPr/>
            </a:lvl1pPr>
            <a:lvl2pPr marL="914400" lvl="1" indent="-342900" algn="l">
              <a:spcBef>
                <a:spcPts val="3733"/>
              </a:spcBef>
              <a:spcAft>
                <a:spcPts val="0"/>
              </a:spcAft>
              <a:buClr>
                <a:schemeClr val="dk1"/>
              </a:buClr>
              <a:buSzPts val="1800"/>
              <a:buChar char="–"/>
              <a:defRPr/>
            </a:lvl2pPr>
            <a:lvl3pPr marL="1371600" lvl="2" indent="-342900" algn="l">
              <a:spcBef>
                <a:spcPts val="3173"/>
              </a:spcBef>
              <a:spcAft>
                <a:spcPts val="0"/>
              </a:spcAft>
              <a:buClr>
                <a:schemeClr val="dk1"/>
              </a:buClr>
              <a:buSzPts val="1800"/>
              <a:buChar char="•"/>
              <a:defRPr/>
            </a:lvl3pPr>
            <a:lvl4pPr marL="1828800" lvl="3" indent="-342900" algn="l">
              <a:spcBef>
                <a:spcPts val="2707"/>
              </a:spcBef>
              <a:spcAft>
                <a:spcPts val="0"/>
              </a:spcAft>
              <a:buClr>
                <a:schemeClr val="dk1"/>
              </a:buClr>
              <a:buSzPts val="1800"/>
              <a:buChar char="–"/>
              <a:defRPr/>
            </a:lvl4pPr>
            <a:lvl5pPr marL="2286000" lvl="4" indent="-342900" algn="l">
              <a:spcBef>
                <a:spcPts val="2707"/>
              </a:spcBef>
              <a:spcAft>
                <a:spcPts val="0"/>
              </a:spcAft>
              <a:buClr>
                <a:schemeClr val="dk1"/>
              </a:buClr>
              <a:buSzPts val="1800"/>
              <a:buChar char="»"/>
              <a:defRPr/>
            </a:lvl5pPr>
            <a:lvl6pPr marL="2743200" lvl="5" indent="-342900" algn="l">
              <a:spcBef>
                <a:spcPts val="2708"/>
              </a:spcBef>
              <a:spcAft>
                <a:spcPts val="0"/>
              </a:spcAft>
              <a:buClr>
                <a:schemeClr val="dk1"/>
              </a:buClr>
              <a:buSzPts val="1800"/>
              <a:buChar char="»"/>
              <a:defRPr/>
            </a:lvl6pPr>
            <a:lvl7pPr marL="3200400" lvl="6" indent="-342900" algn="l">
              <a:spcBef>
                <a:spcPts val="2708"/>
              </a:spcBef>
              <a:spcAft>
                <a:spcPts val="0"/>
              </a:spcAft>
              <a:buClr>
                <a:schemeClr val="dk1"/>
              </a:buClr>
              <a:buSzPts val="1800"/>
              <a:buChar char="»"/>
              <a:defRPr/>
            </a:lvl7pPr>
            <a:lvl8pPr marL="3657600" lvl="7" indent="-342900" algn="l">
              <a:spcBef>
                <a:spcPts val="2708"/>
              </a:spcBef>
              <a:spcAft>
                <a:spcPts val="0"/>
              </a:spcAft>
              <a:buClr>
                <a:schemeClr val="dk1"/>
              </a:buClr>
              <a:buSzPts val="1800"/>
              <a:buChar char="»"/>
              <a:defRPr/>
            </a:lvl8pPr>
            <a:lvl9pPr marL="4114800" lvl="8" indent="-342900" algn="l">
              <a:spcBef>
                <a:spcPts val="2708"/>
              </a:spcBef>
              <a:spcAft>
                <a:spcPts val="0"/>
              </a:spcAft>
              <a:buClr>
                <a:schemeClr val="dk1"/>
              </a:buClr>
              <a:buSzPts val="1800"/>
              <a:buChar char="»"/>
              <a:defRPr/>
            </a:lvl9pPr>
          </a:lstStyle>
          <a:p>
            <a:endParaRPr/>
          </a:p>
        </p:txBody>
      </p:sp>
      <p:sp>
        <p:nvSpPr>
          <p:cNvPr id="16" name="Google Shape;16;p3"/>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b="0" i="0" u="none" strike="noStrike" cap="none">
                <a:solidFill>
                  <a:schemeClr val="dk1"/>
                </a:solidFill>
                <a:latin typeface="Times"/>
                <a:ea typeface="Times"/>
                <a:cs typeface="Times"/>
                <a:sym typeface="Times"/>
              </a:defRPr>
            </a:lvl1pPr>
            <a:lvl2pPr marL="0" marR="0" lvl="1" indent="0" algn="ctr">
              <a:spcBef>
                <a:spcPts val="0"/>
              </a:spcBef>
              <a:spcAft>
                <a:spcPts val="0"/>
              </a:spcAft>
              <a:buNone/>
              <a:defRPr sz="7700" b="0" i="0" u="none" strike="noStrike" cap="none">
                <a:solidFill>
                  <a:schemeClr val="dk1"/>
                </a:solidFill>
                <a:latin typeface="Times"/>
                <a:ea typeface="Times"/>
                <a:cs typeface="Times"/>
                <a:sym typeface="Times"/>
              </a:defRPr>
            </a:lvl2pPr>
            <a:lvl3pPr marL="0" marR="0" lvl="2" indent="0" algn="ctr">
              <a:spcBef>
                <a:spcPts val="0"/>
              </a:spcBef>
              <a:spcAft>
                <a:spcPts val="0"/>
              </a:spcAft>
              <a:buNone/>
              <a:defRPr sz="7700" b="0" i="0" u="none" strike="noStrike" cap="none">
                <a:solidFill>
                  <a:schemeClr val="dk1"/>
                </a:solidFill>
                <a:latin typeface="Times"/>
                <a:ea typeface="Times"/>
                <a:cs typeface="Times"/>
                <a:sym typeface="Times"/>
              </a:defRPr>
            </a:lvl3pPr>
            <a:lvl4pPr marL="0" marR="0" lvl="3" indent="0" algn="ctr">
              <a:spcBef>
                <a:spcPts val="0"/>
              </a:spcBef>
              <a:spcAft>
                <a:spcPts val="0"/>
              </a:spcAft>
              <a:buNone/>
              <a:defRPr sz="7700" b="0" i="0" u="none" strike="noStrike" cap="none">
                <a:solidFill>
                  <a:schemeClr val="dk1"/>
                </a:solidFill>
                <a:latin typeface="Times"/>
                <a:ea typeface="Times"/>
                <a:cs typeface="Times"/>
                <a:sym typeface="Times"/>
              </a:defRPr>
            </a:lvl4pPr>
            <a:lvl5pPr marL="0" marR="0" lvl="4" indent="0" algn="ctr">
              <a:spcBef>
                <a:spcPts val="0"/>
              </a:spcBef>
              <a:spcAft>
                <a:spcPts val="0"/>
              </a:spcAft>
              <a:buNone/>
              <a:defRPr sz="7700" b="0" i="0" u="none" strike="noStrike" cap="none">
                <a:solidFill>
                  <a:schemeClr val="dk1"/>
                </a:solidFill>
                <a:latin typeface="Times"/>
                <a:ea typeface="Times"/>
                <a:cs typeface="Times"/>
                <a:sym typeface="Times"/>
              </a:defRPr>
            </a:lvl5pPr>
            <a:lvl6pPr marL="0" marR="0" lvl="5" indent="0" algn="ctr">
              <a:spcBef>
                <a:spcPts val="0"/>
              </a:spcBef>
              <a:spcAft>
                <a:spcPts val="0"/>
              </a:spcAft>
              <a:buNone/>
              <a:defRPr sz="7700" b="0" i="0" u="none" strike="noStrike" cap="none">
                <a:solidFill>
                  <a:schemeClr val="dk1"/>
                </a:solidFill>
                <a:latin typeface="Times"/>
                <a:ea typeface="Times"/>
                <a:cs typeface="Times"/>
                <a:sym typeface="Times"/>
              </a:defRPr>
            </a:lvl6pPr>
            <a:lvl7pPr marL="0" marR="0" lvl="6" indent="0" algn="ctr">
              <a:spcBef>
                <a:spcPts val="0"/>
              </a:spcBef>
              <a:spcAft>
                <a:spcPts val="0"/>
              </a:spcAft>
              <a:buNone/>
              <a:defRPr sz="7700" b="0" i="0" u="none" strike="noStrike" cap="none">
                <a:solidFill>
                  <a:schemeClr val="dk1"/>
                </a:solidFill>
                <a:latin typeface="Times"/>
                <a:ea typeface="Times"/>
                <a:cs typeface="Times"/>
                <a:sym typeface="Times"/>
              </a:defRPr>
            </a:lvl7pPr>
            <a:lvl8pPr marL="0" marR="0" lvl="7" indent="0" algn="ctr">
              <a:spcBef>
                <a:spcPts val="0"/>
              </a:spcBef>
              <a:spcAft>
                <a:spcPts val="0"/>
              </a:spcAft>
              <a:buNone/>
              <a:defRPr sz="7700" b="0" i="0" u="none" strike="noStrike" cap="none">
                <a:solidFill>
                  <a:schemeClr val="dk1"/>
                </a:solidFill>
                <a:latin typeface="Times"/>
                <a:ea typeface="Times"/>
                <a:cs typeface="Times"/>
                <a:sym typeface="Times"/>
              </a:defRPr>
            </a:lvl8pPr>
            <a:lvl9pPr marL="0" marR="0" lvl="8" indent="0" algn="ctr">
              <a:spcBef>
                <a:spcPts val="0"/>
              </a:spcBef>
              <a:spcAft>
                <a:spcPts val="0"/>
              </a:spcAft>
              <a:buNone/>
              <a:defRPr sz="7700" b="0" i="0" u="none" strike="noStrike" cap="none">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2878879" y="2135082"/>
            <a:ext cx="32647044" cy="8959638"/>
          </a:xfrm>
          <a:prstGeom prst="rect">
            <a:avLst/>
          </a:prstGeom>
          <a:noFill/>
          <a:ln>
            <a:noFill/>
          </a:ln>
        </p:spPr>
        <p:txBody>
          <a:bodyPr spcFirstLastPara="1" wrap="square" lIns="248850" tIns="248850" rIns="507025" bIns="2488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2"/>
          <p:cNvSpPr txBox="1">
            <a:spLocks noGrp="1"/>
          </p:cNvSpPr>
          <p:nvPr>
            <p:ph type="body" idx="1"/>
          </p:nvPr>
        </p:nvSpPr>
        <p:spPr>
          <a:xfrm rot="5400000">
            <a:off x="5547360" y="8426238"/>
            <a:ext cx="27310081" cy="32647044"/>
          </a:xfrm>
          <a:prstGeom prst="rect">
            <a:avLst/>
          </a:prstGeom>
          <a:noFill/>
          <a:ln>
            <a:noFill/>
          </a:ln>
        </p:spPr>
        <p:txBody>
          <a:bodyPr spcFirstLastPara="1" wrap="square" lIns="248850" tIns="248850" rIns="507025" bIns="248850" anchor="t" anchorCtr="0">
            <a:noAutofit/>
          </a:bodyPr>
          <a:lstStyle>
            <a:lvl1pPr marL="457200" lvl="0" indent="-342900" algn="l">
              <a:spcBef>
                <a:spcPts val="4293"/>
              </a:spcBef>
              <a:spcAft>
                <a:spcPts val="0"/>
              </a:spcAft>
              <a:buClr>
                <a:schemeClr val="dk1"/>
              </a:buClr>
              <a:buSzPts val="1800"/>
              <a:buChar char="•"/>
              <a:defRPr/>
            </a:lvl1pPr>
            <a:lvl2pPr marL="914400" lvl="1" indent="-342900" algn="l">
              <a:spcBef>
                <a:spcPts val="3733"/>
              </a:spcBef>
              <a:spcAft>
                <a:spcPts val="0"/>
              </a:spcAft>
              <a:buClr>
                <a:schemeClr val="dk1"/>
              </a:buClr>
              <a:buSzPts val="1800"/>
              <a:buChar char="–"/>
              <a:defRPr/>
            </a:lvl2pPr>
            <a:lvl3pPr marL="1371600" lvl="2" indent="-342900" algn="l">
              <a:spcBef>
                <a:spcPts val="3173"/>
              </a:spcBef>
              <a:spcAft>
                <a:spcPts val="0"/>
              </a:spcAft>
              <a:buClr>
                <a:schemeClr val="dk1"/>
              </a:buClr>
              <a:buSzPts val="1800"/>
              <a:buChar char="•"/>
              <a:defRPr/>
            </a:lvl3pPr>
            <a:lvl4pPr marL="1828800" lvl="3" indent="-342900" algn="l">
              <a:spcBef>
                <a:spcPts val="2707"/>
              </a:spcBef>
              <a:spcAft>
                <a:spcPts val="0"/>
              </a:spcAft>
              <a:buClr>
                <a:schemeClr val="dk1"/>
              </a:buClr>
              <a:buSzPts val="1800"/>
              <a:buChar char="–"/>
              <a:defRPr/>
            </a:lvl4pPr>
            <a:lvl5pPr marL="2286000" lvl="4" indent="-342900" algn="l">
              <a:spcBef>
                <a:spcPts val="2707"/>
              </a:spcBef>
              <a:spcAft>
                <a:spcPts val="0"/>
              </a:spcAft>
              <a:buClr>
                <a:schemeClr val="dk1"/>
              </a:buClr>
              <a:buSzPts val="1800"/>
              <a:buChar char="»"/>
              <a:defRPr/>
            </a:lvl5pPr>
            <a:lvl6pPr marL="2743200" lvl="5" indent="-342900" algn="l">
              <a:spcBef>
                <a:spcPts val="2708"/>
              </a:spcBef>
              <a:spcAft>
                <a:spcPts val="0"/>
              </a:spcAft>
              <a:buClr>
                <a:schemeClr val="dk1"/>
              </a:buClr>
              <a:buSzPts val="1800"/>
              <a:buChar char="»"/>
              <a:defRPr/>
            </a:lvl6pPr>
            <a:lvl7pPr marL="3200400" lvl="6" indent="-342900" algn="l">
              <a:spcBef>
                <a:spcPts val="2708"/>
              </a:spcBef>
              <a:spcAft>
                <a:spcPts val="0"/>
              </a:spcAft>
              <a:buClr>
                <a:schemeClr val="dk1"/>
              </a:buClr>
              <a:buSzPts val="1800"/>
              <a:buChar char="»"/>
              <a:defRPr/>
            </a:lvl7pPr>
            <a:lvl8pPr marL="3657600" lvl="7" indent="-342900" algn="l">
              <a:spcBef>
                <a:spcPts val="2708"/>
              </a:spcBef>
              <a:spcAft>
                <a:spcPts val="0"/>
              </a:spcAft>
              <a:buClr>
                <a:schemeClr val="dk1"/>
              </a:buClr>
              <a:buSzPts val="1800"/>
              <a:buChar char="»"/>
              <a:defRPr/>
            </a:lvl8pPr>
            <a:lvl9pPr marL="4114800" lvl="8" indent="-342900" algn="l">
              <a:spcBef>
                <a:spcPts val="2708"/>
              </a:spcBef>
              <a:spcAft>
                <a:spcPts val="0"/>
              </a:spcAft>
              <a:buClr>
                <a:schemeClr val="dk1"/>
              </a:buClr>
              <a:buSzPts val="1800"/>
              <a:buChar char="»"/>
              <a:defRPr/>
            </a:lvl9pPr>
          </a:lstStyle>
          <a:p>
            <a:endParaRPr/>
          </a:p>
        </p:txBody>
      </p:sp>
      <p:sp>
        <p:nvSpPr>
          <p:cNvPr id="55" name="Google Shape;55;p12"/>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rot="5400000">
            <a:off x="13310101" y="16189624"/>
            <a:ext cx="36269611" cy="8160743"/>
          </a:xfrm>
          <a:prstGeom prst="rect">
            <a:avLst/>
          </a:prstGeom>
          <a:noFill/>
          <a:ln>
            <a:noFill/>
          </a:ln>
        </p:spPr>
        <p:txBody>
          <a:bodyPr spcFirstLastPara="1" wrap="square" lIns="248850" tIns="248850" rIns="507025" bIns="2488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13"/>
          <p:cNvSpPr txBox="1">
            <a:spLocks noGrp="1"/>
          </p:cNvSpPr>
          <p:nvPr>
            <p:ph type="body" idx="1"/>
          </p:nvPr>
        </p:nvSpPr>
        <p:spPr>
          <a:xfrm rot="5400000">
            <a:off x="-3079448" y="8094169"/>
            <a:ext cx="36269611" cy="24351654"/>
          </a:xfrm>
          <a:prstGeom prst="rect">
            <a:avLst/>
          </a:prstGeom>
          <a:noFill/>
          <a:ln>
            <a:noFill/>
          </a:ln>
        </p:spPr>
        <p:txBody>
          <a:bodyPr spcFirstLastPara="1" wrap="square" lIns="248850" tIns="248850" rIns="507025" bIns="248850" anchor="t" anchorCtr="0">
            <a:noAutofit/>
          </a:bodyPr>
          <a:lstStyle>
            <a:lvl1pPr marL="457200" lvl="0" indent="-342900" algn="l">
              <a:spcBef>
                <a:spcPts val="4293"/>
              </a:spcBef>
              <a:spcAft>
                <a:spcPts val="0"/>
              </a:spcAft>
              <a:buClr>
                <a:schemeClr val="dk1"/>
              </a:buClr>
              <a:buSzPts val="1800"/>
              <a:buChar char="•"/>
              <a:defRPr/>
            </a:lvl1pPr>
            <a:lvl2pPr marL="914400" lvl="1" indent="-342900" algn="l">
              <a:spcBef>
                <a:spcPts val="3733"/>
              </a:spcBef>
              <a:spcAft>
                <a:spcPts val="0"/>
              </a:spcAft>
              <a:buClr>
                <a:schemeClr val="dk1"/>
              </a:buClr>
              <a:buSzPts val="1800"/>
              <a:buChar char="–"/>
              <a:defRPr/>
            </a:lvl2pPr>
            <a:lvl3pPr marL="1371600" lvl="2" indent="-342900" algn="l">
              <a:spcBef>
                <a:spcPts val="3173"/>
              </a:spcBef>
              <a:spcAft>
                <a:spcPts val="0"/>
              </a:spcAft>
              <a:buClr>
                <a:schemeClr val="dk1"/>
              </a:buClr>
              <a:buSzPts val="1800"/>
              <a:buChar char="•"/>
              <a:defRPr/>
            </a:lvl3pPr>
            <a:lvl4pPr marL="1828800" lvl="3" indent="-342900" algn="l">
              <a:spcBef>
                <a:spcPts val="2707"/>
              </a:spcBef>
              <a:spcAft>
                <a:spcPts val="0"/>
              </a:spcAft>
              <a:buClr>
                <a:schemeClr val="dk1"/>
              </a:buClr>
              <a:buSzPts val="1800"/>
              <a:buChar char="–"/>
              <a:defRPr/>
            </a:lvl4pPr>
            <a:lvl5pPr marL="2286000" lvl="4" indent="-342900" algn="l">
              <a:spcBef>
                <a:spcPts val="2707"/>
              </a:spcBef>
              <a:spcAft>
                <a:spcPts val="0"/>
              </a:spcAft>
              <a:buClr>
                <a:schemeClr val="dk1"/>
              </a:buClr>
              <a:buSzPts val="1800"/>
              <a:buChar char="»"/>
              <a:defRPr/>
            </a:lvl5pPr>
            <a:lvl6pPr marL="2743200" lvl="5" indent="-342900" algn="l">
              <a:spcBef>
                <a:spcPts val="2708"/>
              </a:spcBef>
              <a:spcAft>
                <a:spcPts val="0"/>
              </a:spcAft>
              <a:buClr>
                <a:schemeClr val="dk1"/>
              </a:buClr>
              <a:buSzPts val="1800"/>
              <a:buChar char="»"/>
              <a:defRPr/>
            </a:lvl6pPr>
            <a:lvl7pPr marL="3200400" lvl="6" indent="-342900" algn="l">
              <a:spcBef>
                <a:spcPts val="2708"/>
              </a:spcBef>
              <a:spcAft>
                <a:spcPts val="0"/>
              </a:spcAft>
              <a:buClr>
                <a:schemeClr val="dk1"/>
              </a:buClr>
              <a:buSzPts val="1800"/>
              <a:buChar char="»"/>
              <a:defRPr/>
            </a:lvl7pPr>
            <a:lvl8pPr marL="3657600" lvl="7" indent="-342900" algn="l">
              <a:spcBef>
                <a:spcPts val="2708"/>
              </a:spcBef>
              <a:spcAft>
                <a:spcPts val="0"/>
              </a:spcAft>
              <a:buClr>
                <a:schemeClr val="dk1"/>
              </a:buClr>
              <a:buSzPts val="1800"/>
              <a:buChar char="»"/>
              <a:defRPr/>
            </a:lvl8pPr>
            <a:lvl9pPr marL="4114800" lvl="8" indent="-342900" algn="l">
              <a:spcBef>
                <a:spcPts val="2708"/>
              </a:spcBef>
              <a:spcAft>
                <a:spcPts val="0"/>
              </a:spcAft>
              <a:buClr>
                <a:schemeClr val="dk1"/>
              </a:buClr>
              <a:buSzPts val="1800"/>
              <a:buChar char="»"/>
              <a:defRPr/>
            </a:lvl9pPr>
          </a:lstStyle>
          <a:p>
            <a:endParaRPr/>
          </a:p>
        </p:txBody>
      </p:sp>
      <p:sp>
        <p:nvSpPr>
          <p:cNvPr id="59" name="Google Shape;59;p13"/>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2880921" y="11930066"/>
            <a:ext cx="32642967" cy="8232773"/>
          </a:xfrm>
          <a:prstGeom prst="rect">
            <a:avLst/>
          </a:prstGeom>
          <a:noFill/>
          <a:ln>
            <a:noFill/>
          </a:ln>
        </p:spPr>
        <p:txBody>
          <a:bodyPr spcFirstLastPara="1" wrap="square" lIns="248850" tIns="248850" rIns="507025" bIns="2488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subTitle" idx="1"/>
          </p:nvPr>
        </p:nvSpPr>
        <p:spPr>
          <a:xfrm>
            <a:off x="5760443" y="21763042"/>
            <a:ext cx="26883914" cy="9813927"/>
          </a:xfrm>
          <a:prstGeom prst="rect">
            <a:avLst/>
          </a:prstGeom>
          <a:noFill/>
          <a:ln>
            <a:noFill/>
          </a:ln>
        </p:spPr>
        <p:txBody>
          <a:bodyPr spcFirstLastPara="1" wrap="square" lIns="248850" tIns="248850" rIns="507025" bIns="248850" anchor="t" anchorCtr="0">
            <a:noAutofit/>
          </a:bodyPr>
          <a:lstStyle>
            <a:lvl1pPr lvl="0" algn="ctr">
              <a:spcBef>
                <a:spcPts val="4293"/>
              </a:spcBef>
              <a:spcAft>
                <a:spcPts val="0"/>
              </a:spcAft>
              <a:buClr>
                <a:schemeClr val="dk1"/>
              </a:buClr>
              <a:buSzPts val="17700"/>
              <a:buNone/>
              <a:defRPr/>
            </a:lvl1pPr>
            <a:lvl2pPr lvl="1" algn="ctr">
              <a:spcBef>
                <a:spcPts val="3733"/>
              </a:spcBef>
              <a:spcAft>
                <a:spcPts val="0"/>
              </a:spcAft>
              <a:buClr>
                <a:schemeClr val="dk1"/>
              </a:buClr>
              <a:buSzPts val="15400"/>
              <a:buNone/>
              <a:defRPr/>
            </a:lvl2pPr>
            <a:lvl3pPr lvl="2" algn="ctr">
              <a:spcBef>
                <a:spcPts val="3173"/>
              </a:spcBef>
              <a:spcAft>
                <a:spcPts val="0"/>
              </a:spcAft>
              <a:buClr>
                <a:schemeClr val="dk1"/>
              </a:buClr>
              <a:buSzPts val="13400"/>
              <a:buNone/>
              <a:defRPr/>
            </a:lvl3pPr>
            <a:lvl4pPr lvl="3" algn="ctr">
              <a:spcBef>
                <a:spcPts val="2707"/>
              </a:spcBef>
              <a:spcAft>
                <a:spcPts val="0"/>
              </a:spcAft>
              <a:buClr>
                <a:schemeClr val="dk1"/>
              </a:buClr>
              <a:buSzPts val="11000"/>
              <a:buNone/>
              <a:defRPr/>
            </a:lvl4pPr>
            <a:lvl5pPr lvl="4" algn="ctr">
              <a:spcBef>
                <a:spcPts val="2707"/>
              </a:spcBef>
              <a:spcAft>
                <a:spcPts val="0"/>
              </a:spcAft>
              <a:buClr>
                <a:schemeClr val="dk1"/>
              </a:buClr>
              <a:buSzPts val="11000"/>
              <a:buNone/>
              <a:defRPr/>
            </a:lvl5pPr>
            <a:lvl6pPr lvl="5" algn="ctr">
              <a:spcBef>
                <a:spcPts val="2708"/>
              </a:spcBef>
              <a:spcAft>
                <a:spcPts val="0"/>
              </a:spcAft>
              <a:buClr>
                <a:schemeClr val="dk1"/>
              </a:buClr>
              <a:buSzPts val="11000"/>
              <a:buNone/>
              <a:defRPr/>
            </a:lvl6pPr>
            <a:lvl7pPr lvl="6" algn="ctr">
              <a:spcBef>
                <a:spcPts val="2708"/>
              </a:spcBef>
              <a:spcAft>
                <a:spcPts val="0"/>
              </a:spcAft>
              <a:buClr>
                <a:schemeClr val="dk1"/>
              </a:buClr>
              <a:buSzPts val="11000"/>
              <a:buNone/>
              <a:defRPr/>
            </a:lvl7pPr>
            <a:lvl8pPr lvl="7" algn="ctr">
              <a:spcBef>
                <a:spcPts val="2708"/>
              </a:spcBef>
              <a:spcAft>
                <a:spcPts val="0"/>
              </a:spcAft>
              <a:buClr>
                <a:schemeClr val="dk1"/>
              </a:buClr>
              <a:buSzPts val="11000"/>
              <a:buNone/>
              <a:defRPr/>
            </a:lvl8pPr>
            <a:lvl9pPr lvl="8" algn="ctr">
              <a:spcBef>
                <a:spcPts val="2708"/>
              </a:spcBef>
              <a:spcAft>
                <a:spcPts val="0"/>
              </a:spcAft>
              <a:buClr>
                <a:schemeClr val="dk1"/>
              </a:buClr>
              <a:buSzPts val="11000"/>
              <a:buNone/>
              <a:defRPr/>
            </a:lvl9pPr>
          </a:lstStyle>
          <a:p>
            <a:endParaRPr/>
          </a:p>
        </p:txBody>
      </p:sp>
      <p:sp>
        <p:nvSpPr>
          <p:cNvPr id="20" name="Google Shape;20;p4"/>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033716" y="24679278"/>
            <a:ext cx="32644358" cy="7626349"/>
          </a:xfrm>
          <a:prstGeom prst="rect">
            <a:avLst/>
          </a:prstGeom>
          <a:noFill/>
          <a:ln>
            <a:noFill/>
          </a:ln>
        </p:spPr>
        <p:txBody>
          <a:bodyPr spcFirstLastPara="1" wrap="square" lIns="248850" tIns="248850" rIns="507025" bIns="248850" anchor="t" anchorCtr="0">
            <a:noAutofit/>
          </a:bodyPr>
          <a:lstStyle>
            <a:lvl1pPr lvl="0" algn="l">
              <a:spcBef>
                <a:spcPts val="0"/>
              </a:spcBef>
              <a:spcAft>
                <a:spcPts val="0"/>
              </a:spcAft>
              <a:buSzPts val="1400"/>
              <a:buNone/>
              <a:defRPr sz="38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033716" y="16278227"/>
            <a:ext cx="32644358" cy="8401053"/>
          </a:xfrm>
          <a:prstGeom prst="rect">
            <a:avLst/>
          </a:prstGeom>
          <a:noFill/>
          <a:ln>
            <a:noFill/>
          </a:ln>
        </p:spPr>
        <p:txBody>
          <a:bodyPr spcFirstLastPara="1" wrap="square" lIns="248850" tIns="248850" rIns="507025" bIns="248850" anchor="b" anchorCtr="0">
            <a:noAutofit/>
          </a:bodyPr>
          <a:lstStyle>
            <a:lvl1pPr marL="457200" lvl="0" indent="-228600" algn="l">
              <a:spcBef>
                <a:spcPts val="4293"/>
              </a:spcBef>
              <a:spcAft>
                <a:spcPts val="0"/>
              </a:spcAft>
              <a:buClr>
                <a:schemeClr val="dk1"/>
              </a:buClr>
              <a:buSzPts val="2000"/>
              <a:buNone/>
              <a:defRPr sz="2000"/>
            </a:lvl1pPr>
            <a:lvl2pPr marL="914400" lvl="1" indent="-228600" algn="l">
              <a:spcBef>
                <a:spcPts val="3733"/>
              </a:spcBef>
              <a:spcAft>
                <a:spcPts val="0"/>
              </a:spcAft>
              <a:buClr>
                <a:schemeClr val="dk1"/>
              </a:buClr>
              <a:buSzPts val="1400"/>
              <a:buNone/>
              <a:defRPr sz="1400"/>
            </a:lvl2pPr>
            <a:lvl3pPr marL="1371600" lvl="2" indent="-228600" algn="l">
              <a:spcBef>
                <a:spcPts val="3173"/>
              </a:spcBef>
              <a:spcAft>
                <a:spcPts val="0"/>
              </a:spcAft>
              <a:buClr>
                <a:schemeClr val="dk1"/>
              </a:buClr>
              <a:buSzPts val="1400"/>
              <a:buNone/>
              <a:defRPr sz="1400"/>
            </a:lvl3pPr>
            <a:lvl4pPr marL="1828800" lvl="3" indent="-228600" algn="l">
              <a:spcBef>
                <a:spcPts val="2707"/>
              </a:spcBef>
              <a:spcAft>
                <a:spcPts val="0"/>
              </a:spcAft>
              <a:buClr>
                <a:schemeClr val="dk1"/>
              </a:buClr>
              <a:buSzPts val="1400"/>
              <a:buNone/>
              <a:defRPr sz="1400"/>
            </a:lvl4pPr>
            <a:lvl5pPr marL="2286000" lvl="4" indent="-228600" algn="l">
              <a:spcBef>
                <a:spcPts val="2707"/>
              </a:spcBef>
              <a:spcAft>
                <a:spcPts val="0"/>
              </a:spcAft>
              <a:buClr>
                <a:schemeClr val="dk1"/>
              </a:buClr>
              <a:buSzPts val="1400"/>
              <a:buNone/>
              <a:defRPr sz="1400"/>
            </a:lvl5pPr>
            <a:lvl6pPr marL="2743200" lvl="5" indent="-228600" algn="l">
              <a:spcBef>
                <a:spcPts val="2708"/>
              </a:spcBef>
              <a:spcAft>
                <a:spcPts val="0"/>
              </a:spcAft>
              <a:buClr>
                <a:schemeClr val="dk1"/>
              </a:buClr>
              <a:buSzPts val="1400"/>
              <a:buNone/>
              <a:defRPr sz="1400"/>
            </a:lvl6pPr>
            <a:lvl7pPr marL="3200400" lvl="6" indent="-228600" algn="l">
              <a:spcBef>
                <a:spcPts val="2708"/>
              </a:spcBef>
              <a:spcAft>
                <a:spcPts val="0"/>
              </a:spcAft>
              <a:buClr>
                <a:schemeClr val="dk1"/>
              </a:buClr>
              <a:buSzPts val="1400"/>
              <a:buNone/>
              <a:defRPr sz="1400"/>
            </a:lvl7pPr>
            <a:lvl8pPr marL="3657600" lvl="7" indent="-228600" algn="l">
              <a:spcBef>
                <a:spcPts val="2708"/>
              </a:spcBef>
              <a:spcAft>
                <a:spcPts val="0"/>
              </a:spcAft>
              <a:buClr>
                <a:schemeClr val="dk1"/>
              </a:buClr>
              <a:buSzPts val="1400"/>
              <a:buNone/>
              <a:defRPr sz="1400"/>
            </a:lvl8pPr>
            <a:lvl9pPr marL="4114800" lvl="8" indent="-228600" algn="l">
              <a:spcBef>
                <a:spcPts val="2708"/>
              </a:spcBef>
              <a:spcAft>
                <a:spcPts val="0"/>
              </a:spcAft>
              <a:buClr>
                <a:schemeClr val="dk1"/>
              </a:buClr>
              <a:buSzPts val="1400"/>
              <a:buNone/>
              <a:defRPr sz="1400"/>
            </a:lvl9pPr>
          </a:lstStyle>
          <a:p>
            <a:endParaRPr/>
          </a:p>
        </p:txBody>
      </p:sp>
      <p:sp>
        <p:nvSpPr>
          <p:cNvPr id="24" name="Google Shape;24;p5"/>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878879" y="2135082"/>
            <a:ext cx="32647044" cy="8959638"/>
          </a:xfrm>
          <a:prstGeom prst="rect">
            <a:avLst/>
          </a:prstGeom>
          <a:noFill/>
          <a:ln>
            <a:noFill/>
          </a:ln>
        </p:spPr>
        <p:txBody>
          <a:bodyPr spcFirstLastPara="1" wrap="square" lIns="248850" tIns="248850" rIns="507025" bIns="2488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6"/>
          <p:cNvSpPr txBox="1">
            <a:spLocks noGrp="1"/>
          </p:cNvSpPr>
          <p:nvPr>
            <p:ph type="body" idx="1"/>
          </p:nvPr>
        </p:nvSpPr>
        <p:spPr>
          <a:xfrm>
            <a:off x="2879531" y="11095043"/>
            <a:ext cx="16256196" cy="27309760"/>
          </a:xfrm>
          <a:prstGeom prst="rect">
            <a:avLst/>
          </a:prstGeom>
          <a:noFill/>
          <a:ln>
            <a:noFill/>
          </a:ln>
        </p:spPr>
        <p:txBody>
          <a:bodyPr spcFirstLastPara="1" wrap="square" lIns="248850" tIns="248850" rIns="507025" bIns="248850" anchor="t" anchorCtr="0">
            <a:noAutofit/>
          </a:bodyPr>
          <a:lstStyle>
            <a:lvl1pPr marL="457200" lvl="0" indent="-381000" algn="l">
              <a:spcBef>
                <a:spcPts val="4293"/>
              </a:spcBef>
              <a:spcAft>
                <a:spcPts val="0"/>
              </a:spcAft>
              <a:buClr>
                <a:schemeClr val="dk1"/>
              </a:buClr>
              <a:buSzPts val="2400"/>
              <a:buChar char="•"/>
              <a:defRPr sz="2400"/>
            </a:lvl1pPr>
            <a:lvl2pPr marL="914400" lvl="1" indent="-381000" algn="l">
              <a:spcBef>
                <a:spcPts val="3733"/>
              </a:spcBef>
              <a:spcAft>
                <a:spcPts val="0"/>
              </a:spcAft>
              <a:buClr>
                <a:schemeClr val="dk1"/>
              </a:buClr>
              <a:buSzPts val="2400"/>
              <a:buChar char="–"/>
              <a:defRPr sz="2400"/>
            </a:lvl2pPr>
            <a:lvl3pPr marL="1371600" lvl="2" indent="-355600" algn="l">
              <a:spcBef>
                <a:spcPts val="3173"/>
              </a:spcBef>
              <a:spcAft>
                <a:spcPts val="0"/>
              </a:spcAft>
              <a:buClr>
                <a:schemeClr val="dk1"/>
              </a:buClr>
              <a:buSzPts val="2000"/>
              <a:buChar char="•"/>
              <a:defRPr sz="2000"/>
            </a:lvl3pPr>
            <a:lvl4pPr marL="1828800" lvl="3" indent="-317500" algn="l">
              <a:spcBef>
                <a:spcPts val="2707"/>
              </a:spcBef>
              <a:spcAft>
                <a:spcPts val="0"/>
              </a:spcAft>
              <a:buClr>
                <a:schemeClr val="dk1"/>
              </a:buClr>
              <a:buSzPts val="1400"/>
              <a:buChar char="–"/>
              <a:defRPr sz="1400"/>
            </a:lvl4pPr>
            <a:lvl5pPr marL="2286000" lvl="4" indent="-317500" algn="l">
              <a:spcBef>
                <a:spcPts val="2707"/>
              </a:spcBef>
              <a:spcAft>
                <a:spcPts val="0"/>
              </a:spcAft>
              <a:buClr>
                <a:schemeClr val="dk1"/>
              </a:buClr>
              <a:buSzPts val="1400"/>
              <a:buChar char="»"/>
              <a:defRPr sz="1400"/>
            </a:lvl5pPr>
            <a:lvl6pPr marL="2743200" lvl="5" indent="-317500" algn="l">
              <a:spcBef>
                <a:spcPts val="2708"/>
              </a:spcBef>
              <a:spcAft>
                <a:spcPts val="0"/>
              </a:spcAft>
              <a:buClr>
                <a:schemeClr val="dk1"/>
              </a:buClr>
              <a:buSzPts val="1400"/>
              <a:buChar char="»"/>
              <a:defRPr sz="1400"/>
            </a:lvl6pPr>
            <a:lvl7pPr marL="3200400" lvl="6" indent="-317500" algn="l">
              <a:spcBef>
                <a:spcPts val="2708"/>
              </a:spcBef>
              <a:spcAft>
                <a:spcPts val="0"/>
              </a:spcAft>
              <a:buClr>
                <a:schemeClr val="dk1"/>
              </a:buClr>
              <a:buSzPts val="1400"/>
              <a:buChar char="»"/>
              <a:defRPr sz="1400"/>
            </a:lvl7pPr>
            <a:lvl8pPr marL="3657600" lvl="7" indent="-317500" algn="l">
              <a:spcBef>
                <a:spcPts val="2708"/>
              </a:spcBef>
              <a:spcAft>
                <a:spcPts val="0"/>
              </a:spcAft>
              <a:buClr>
                <a:schemeClr val="dk1"/>
              </a:buClr>
              <a:buSzPts val="1400"/>
              <a:buChar char="»"/>
              <a:defRPr sz="1400"/>
            </a:lvl8pPr>
            <a:lvl9pPr marL="4114800" lvl="8" indent="-317500" algn="l">
              <a:spcBef>
                <a:spcPts val="2708"/>
              </a:spcBef>
              <a:spcAft>
                <a:spcPts val="0"/>
              </a:spcAft>
              <a:buClr>
                <a:schemeClr val="dk1"/>
              </a:buClr>
              <a:buSzPts val="1400"/>
              <a:buChar char="»"/>
              <a:defRPr sz="1400"/>
            </a:lvl9pPr>
          </a:lstStyle>
          <a:p>
            <a:endParaRPr/>
          </a:p>
        </p:txBody>
      </p:sp>
      <p:sp>
        <p:nvSpPr>
          <p:cNvPr id="28" name="Google Shape;28;p6"/>
          <p:cNvSpPr txBox="1">
            <a:spLocks noGrp="1"/>
          </p:cNvSpPr>
          <p:nvPr>
            <p:ph type="body" idx="2"/>
          </p:nvPr>
        </p:nvSpPr>
        <p:spPr>
          <a:xfrm>
            <a:off x="19269075" y="11095043"/>
            <a:ext cx="16256201" cy="27309760"/>
          </a:xfrm>
          <a:prstGeom prst="rect">
            <a:avLst/>
          </a:prstGeom>
          <a:noFill/>
          <a:ln>
            <a:noFill/>
          </a:ln>
        </p:spPr>
        <p:txBody>
          <a:bodyPr spcFirstLastPara="1" wrap="square" lIns="248850" tIns="248850" rIns="507025" bIns="248850" anchor="t" anchorCtr="0">
            <a:noAutofit/>
          </a:bodyPr>
          <a:lstStyle>
            <a:lvl1pPr marL="457200" lvl="0" indent="-381000" algn="l">
              <a:spcBef>
                <a:spcPts val="4293"/>
              </a:spcBef>
              <a:spcAft>
                <a:spcPts val="0"/>
              </a:spcAft>
              <a:buClr>
                <a:schemeClr val="dk1"/>
              </a:buClr>
              <a:buSzPts val="2400"/>
              <a:buChar char="•"/>
              <a:defRPr sz="2400"/>
            </a:lvl1pPr>
            <a:lvl2pPr marL="914400" lvl="1" indent="-381000" algn="l">
              <a:spcBef>
                <a:spcPts val="3733"/>
              </a:spcBef>
              <a:spcAft>
                <a:spcPts val="0"/>
              </a:spcAft>
              <a:buClr>
                <a:schemeClr val="dk1"/>
              </a:buClr>
              <a:buSzPts val="2400"/>
              <a:buChar char="–"/>
              <a:defRPr sz="2400"/>
            </a:lvl2pPr>
            <a:lvl3pPr marL="1371600" lvl="2" indent="-355600" algn="l">
              <a:spcBef>
                <a:spcPts val="3173"/>
              </a:spcBef>
              <a:spcAft>
                <a:spcPts val="0"/>
              </a:spcAft>
              <a:buClr>
                <a:schemeClr val="dk1"/>
              </a:buClr>
              <a:buSzPts val="2000"/>
              <a:buChar char="•"/>
              <a:defRPr sz="2000"/>
            </a:lvl3pPr>
            <a:lvl4pPr marL="1828800" lvl="3" indent="-317500" algn="l">
              <a:spcBef>
                <a:spcPts val="2707"/>
              </a:spcBef>
              <a:spcAft>
                <a:spcPts val="0"/>
              </a:spcAft>
              <a:buClr>
                <a:schemeClr val="dk1"/>
              </a:buClr>
              <a:buSzPts val="1400"/>
              <a:buChar char="–"/>
              <a:defRPr sz="1400"/>
            </a:lvl4pPr>
            <a:lvl5pPr marL="2286000" lvl="4" indent="-317500" algn="l">
              <a:spcBef>
                <a:spcPts val="2707"/>
              </a:spcBef>
              <a:spcAft>
                <a:spcPts val="0"/>
              </a:spcAft>
              <a:buClr>
                <a:schemeClr val="dk1"/>
              </a:buClr>
              <a:buSzPts val="1400"/>
              <a:buChar char="»"/>
              <a:defRPr sz="1400"/>
            </a:lvl5pPr>
            <a:lvl6pPr marL="2743200" lvl="5" indent="-317500" algn="l">
              <a:spcBef>
                <a:spcPts val="2708"/>
              </a:spcBef>
              <a:spcAft>
                <a:spcPts val="0"/>
              </a:spcAft>
              <a:buClr>
                <a:schemeClr val="dk1"/>
              </a:buClr>
              <a:buSzPts val="1400"/>
              <a:buChar char="»"/>
              <a:defRPr sz="1400"/>
            </a:lvl6pPr>
            <a:lvl7pPr marL="3200400" lvl="6" indent="-317500" algn="l">
              <a:spcBef>
                <a:spcPts val="2708"/>
              </a:spcBef>
              <a:spcAft>
                <a:spcPts val="0"/>
              </a:spcAft>
              <a:buClr>
                <a:schemeClr val="dk1"/>
              </a:buClr>
              <a:buSzPts val="1400"/>
              <a:buChar char="»"/>
              <a:defRPr sz="1400"/>
            </a:lvl7pPr>
            <a:lvl8pPr marL="3657600" lvl="7" indent="-317500" algn="l">
              <a:spcBef>
                <a:spcPts val="2708"/>
              </a:spcBef>
              <a:spcAft>
                <a:spcPts val="0"/>
              </a:spcAft>
              <a:buClr>
                <a:schemeClr val="dk1"/>
              </a:buClr>
              <a:buSzPts val="1400"/>
              <a:buChar char="»"/>
              <a:defRPr sz="1400"/>
            </a:lvl8pPr>
            <a:lvl9pPr marL="4114800" lvl="8" indent="-317500" algn="l">
              <a:spcBef>
                <a:spcPts val="2708"/>
              </a:spcBef>
              <a:spcAft>
                <a:spcPts val="0"/>
              </a:spcAft>
              <a:buClr>
                <a:schemeClr val="dk1"/>
              </a:buClr>
              <a:buSzPts val="1400"/>
              <a:buChar char="»"/>
              <a:defRPr sz="1400"/>
            </a:lvl9pPr>
          </a:lstStyle>
          <a:p>
            <a:endParaRPr/>
          </a:p>
        </p:txBody>
      </p:sp>
      <p:sp>
        <p:nvSpPr>
          <p:cNvPr id="29" name="Google Shape;29;p6"/>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1919688" y="1538286"/>
            <a:ext cx="34565432" cy="6400800"/>
          </a:xfrm>
          <a:prstGeom prst="rect">
            <a:avLst/>
          </a:prstGeom>
          <a:noFill/>
          <a:ln>
            <a:noFill/>
          </a:ln>
        </p:spPr>
        <p:txBody>
          <a:bodyPr spcFirstLastPara="1" wrap="square" lIns="248850" tIns="248850" rIns="507025" bIns="2488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7"/>
          <p:cNvSpPr txBox="1">
            <a:spLocks noGrp="1"/>
          </p:cNvSpPr>
          <p:nvPr>
            <p:ph type="body" idx="1"/>
          </p:nvPr>
        </p:nvSpPr>
        <p:spPr>
          <a:xfrm>
            <a:off x="1919682" y="8596317"/>
            <a:ext cx="16968790" cy="3582986"/>
          </a:xfrm>
          <a:prstGeom prst="rect">
            <a:avLst/>
          </a:prstGeom>
          <a:noFill/>
          <a:ln>
            <a:noFill/>
          </a:ln>
        </p:spPr>
        <p:txBody>
          <a:bodyPr spcFirstLastPara="1" wrap="square" lIns="248850" tIns="248850" rIns="507025" bIns="248850" anchor="b" anchorCtr="0">
            <a:noAutofit/>
          </a:bodyPr>
          <a:lstStyle>
            <a:lvl1pPr marL="457200" lvl="0" indent="-228600" algn="l">
              <a:spcBef>
                <a:spcPts val="4293"/>
              </a:spcBef>
              <a:spcAft>
                <a:spcPts val="0"/>
              </a:spcAft>
              <a:buClr>
                <a:schemeClr val="dk1"/>
              </a:buClr>
              <a:buSzPts val="2400"/>
              <a:buNone/>
              <a:defRPr sz="2400" b="1"/>
            </a:lvl1pPr>
            <a:lvl2pPr marL="914400" lvl="1" indent="-228600" algn="l">
              <a:spcBef>
                <a:spcPts val="3733"/>
              </a:spcBef>
              <a:spcAft>
                <a:spcPts val="0"/>
              </a:spcAft>
              <a:buClr>
                <a:schemeClr val="dk1"/>
              </a:buClr>
              <a:buSzPts val="2000"/>
              <a:buNone/>
              <a:defRPr sz="2000" b="1"/>
            </a:lvl2pPr>
            <a:lvl3pPr marL="1371600" lvl="2" indent="-228600" algn="l">
              <a:spcBef>
                <a:spcPts val="3173"/>
              </a:spcBef>
              <a:spcAft>
                <a:spcPts val="0"/>
              </a:spcAft>
              <a:buClr>
                <a:schemeClr val="dk1"/>
              </a:buClr>
              <a:buSzPts val="1400"/>
              <a:buNone/>
              <a:defRPr sz="1400" b="1"/>
            </a:lvl3pPr>
            <a:lvl4pPr marL="1828800" lvl="3" indent="-228600" algn="l">
              <a:spcBef>
                <a:spcPts val="2707"/>
              </a:spcBef>
              <a:spcAft>
                <a:spcPts val="0"/>
              </a:spcAft>
              <a:buClr>
                <a:schemeClr val="dk1"/>
              </a:buClr>
              <a:buSzPts val="1400"/>
              <a:buNone/>
              <a:defRPr sz="1400" b="1"/>
            </a:lvl4pPr>
            <a:lvl5pPr marL="2286000" lvl="4" indent="-228600" algn="l">
              <a:spcBef>
                <a:spcPts val="2707"/>
              </a:spcBef>
              <a:spcAft>
                <a:spcPts val="0"/>
              </a:spcAft>
              <a:buClr>
                <a:schemeClr val="dk1"/>
              </a:buClr>
              <a:buSzPts val="1400"/>
              <a:buNone/>
              <a:defRPr sz="1400" b="1"/>
            </a:lvl5pPr>
            <a:lvl6pPr marL="2743200" lvl="5" indent="-228600" algn="l">
              <a:spcBef>
                <a:spcPts val="2708"/>
              </a:spcBef>
              <a:spcAft>
                <a:spcPts val="0"/>
              </a:spcAft>
              <a:buClr>
                <a:schemeClr val="dk1"/>
              </a:buClr>
              <a:buSzPts val="1400"/>
              <a:buNone/>
              <a:defRPr sz="1400" b="1"/>
            </a:lvl6pPr>
            <a:lvl7pPr marL="3200400" lvl="6" indent="-228600" algn="l">
              <a:spcBef>
                <a:spcPts val="2708"/>
              </a:spcBef>
              <a:spcAft>
                <a:spcPts val="0"/>
              </a:spcAft>
              <a:buClr>
                <a:schemeClr val="dk1"/>
              </a:buClr>
              <a:buSzPts val="1400"/>
              <a:buNone/>
              <a:defRPr sz="1400" b="1"/>
            </a:lvl7pPr>
            <a:lvl8pPr marL="3657600" lvl="7" indent="-228600" algn="l">
              <a:spcBef>
                <a:spcPts val="2708"/>
              </a:spcBef>
              <a:spcAft>
                <a:spcPts val="0"/>
              </a:spcAft>
              <a:buClr>
                <a:schemeClr val="dk1"/>
              </a:buClr>
              <a:buSzPts val="1400"/>
              <a:buNone/>
              <a:defRPr sz="1400" b="1"/>
            </a:lvl8pPr>
            <a:lvl9pPr marL="4114800" lvl="8" indent="-228600" algn="l">
              <a:spcBef>
                <a:spcPts val="2708"/>
              </a:spcBef>
              <a:spcAft>
                <a:spcPts val="0"/>
              </a:spcAft>
              <a:buClr>
                <a:schemeClr val="dk1"/>
              </a:buClr>
              <a:buSzPts val="1400"/>
              <a:buNone/>
              <a:defRPr sz="1400" b="1"/>
            </a:lvl9pPr>
          </a:lstStyle>
          <a:p>
            <a:endParaRPr/>
          </a:p>
        </p:txBody>
      </p:sp>
      <p:sp>
        <p:nvSpPr>
          <p:cNvPr id="33" name="Google Shape;33;p7"/>
          <p:cNvSpPr txBox="1">
            <a:spLocks noGrp="1"/>
          </p:cNvSpPr>
          <p:nvPr>
            <p:ph type="body" idx="2"/>
          </p:nvPr>
        </p:nvSpPr>
        <p:spPr>
          <a:xfrm>
            <a:off x="1919682" y="12179300"/>
            <a:ext cx="16968790" cy="22126574"/>
          </a:xfrm>
          <a:prstGeom prst="rect">
            <a:avLst/>
          </a:prstGeom>
          <a:noFill/>
          <a:ln>
            <a:noFill/>
          </a:ln>
        </p:spPr>
        <p:txBody>
          <a:bodyPr spcFirstLastPara="1" wrap="square" lIns="248850" tIns="248850" rIns="507025" bIns="248850" anchor="t" anchorCtr="0">
            <a:noAutofit/>
          </a:bodyPr>
          <a:lstStyle>
            <a:lvl1pPr marL="457200" lvl="0" indent="-381000" algn="l">
              <a:spcBef>
                <a:spcPts val="4293"/>
              </a:spcBef>
              <a:spcAft>
                <a:spcPts val="0"/>
              </a:spcAft>
              <a:buClr>
                <a:schemeClr val="dk1"/>
              </a:buClr>
              <a:buSzPts val="2400"/>
              <a:buChar char="•"/>
              <a:defRPr sz="2400"/>
            </a:lvl1pPr>
            <a:lvl2pPr marL="914400" lvl="1" indent="-355600" algn="l">
              <a:spcBef>
                <a:spcPts val="3733"/>
              </a:spcBef>
              <a:spcAft>
                <a:spcPts val="0"/>
              </a:spcAft>
              <a:buClr>
                <a:schemeClr val="dk1"/>
              </a:buClr>
              <a:buSzPts val="2000"/>
              <a:buChar char="–"/>
              <a:defRPr sz="2000"/>
            </a:lvl2pPr>
            <a:lvl3pPr marL="1371600" lvl="2" indent="-317500" algn="l">
              <a:spcBef>
                <a:spcPts val="3173"/>
              </a:spcBef>
              <a:spcAft>
                <a:spcPts val="0"/>
              </a:spcAft>
              <a:buClr>
                <a:schemeClr val="dk1"/>
              </a:buClr>
              <a:buSzPts val="1400"/>
              <a:buChar char="•"/>
              <a:defRPr sz="1400"/>
            </a:lvl3pPr>
            <a:lvl4pPr marL="1828800" lvl="3" indent="-317500" algn="l">
              <a:spcBef>
                <a:spcPts val="2707"/>
              </a:spcBef>
              <a:spcAft>
                <a:spcPts val="0"/>
              </a:spcAft>
              <a:buClr>
                <a:schemeClr val="dk1"/>
              </a:buClr>
              <a:buSzPts val="1400"/>
              <a:buChar char="–"/>
              <a:defRPr sz="1400"/>
            </a:lvl4pPr>
            <a:lvl5pPr marL="2286000" lvl="4" indent="-317500" algn="l">
              <a:spcBef>
                <a:spcPts val="2707"/>
              </a:spcBef>
              <a:spcAft>
                <a:spcPts val="0"/>
              </a:spcAft>
              <a:buClr>
                <a:schemeClr val="dk1"/>
              </a:buClr>
              <a:buSzPts val="1400"/>
              <a:buChar char="»"/>
              <a:defRPr sz="1400"/>
            </a:lvl5pPr>
            <a:lvl6pPr marL="2743200" lvl="5" indent="-317500" algn="l">
              <a:spcBef>
                <a:spcPts val="2708"/>
              </a:spcBef>
              <a:spcAft>
                <a:spcPts val="0"/>
              </a:spcAft>
              <a:buClr>
                <a:schemeClr val="dk1"/>
              </a:buClr>
              <a:buSzPts val="1400"/>
              <a:buChar char="»"/>
              <a:defRPr sz="1400"/>
            </a:lvl6pPr>
            <a:lvl7pPr marL="3200400" lvl="6" indent="-317500" algn="l">
              <a:spcBef>
                <a:spcPts val="2708"/>
              </a:spcBef>
              <a:spcAft>
                <a:spcPts val="0"/>
              </a:spcAft>
              <a:buClr>
                <a:schemeClr val="dk1"/>
              </a:buClr>
              <a:buSzPts val="1400"/>
              <a:buChar char="»"/>
              <a:defRPr sz="1400"/>
            </a:lvl7pPr>
            <a:lvl8pPr marL="3657600" lvl="7" indent="-317500" algn="l">
              <a:spcBef>
                <a:spcPts val="2708"/>
              </a:spcBef>
              <a:spcAft>
                <a:spcPts val="0"/>
              </a:spcAft>
              <a:buClr>
                <a:schemeClr val="dk1"/>
              </a:buClr>
              <a:buSzPts val="1400"/>
              <a:buChar char="»"/>
              <a:defRPr sz="1400"/>
            </a:lvl8pPr>
            <a:lvl9pPr marL="4114800" lvl="8" indent="-317500" algn="l">
              <a:spcBef>
                <a:spcPts val="2708"/>
              </a:spcBef>
              <a:spcAft>
                <a:spcPts val="0"/>
              </a:spcAft>
              <a:buClr>
                <a:schemeClr val="dk1"/>
              </a:buClr>
              <a:buSzPts val="1400"/>
              <a:buChar char="»"/>
              <a:defRPr sz="1400"/>
            </a:lvl9pPr>
          </a:lstStyle>
          <a:p>
            <a:endParaRPr/>
          </a:p>
        </p:txBody>
      </p:sp>
      <p:sp>
        <p:nvSpPr>
          <p:cNvPr id="34" name="Google Shape;34;p7"/>
          <p:cNvSpPr txBox="1">
            <a:spLocks noGrp="1"/>
          </p:cNvSpPr>
          <p:nvPr>
            <p:ph type="body" idx="3"/>
          </p:nvPr>
        </p:nvSpPr>
        <p:spPr>
          <a:xfrm>
            <a:off x="19509384" y="8596317"/>
            <a:ext cx="16975732" cy="3582986"/>
          </a:xfrm>
          <a:prstGeom prst="rect">
            <a:avLst/>
          </a:prstGeom>
          <a:noFill/>
          <a:ln>
            <a:noFill/>
          </a:ln>
        </p:spPr>
        <p:txBody>
          <a:bodyPr spcFirstLastPara="1" wrap="square" lIns="248850" tIns="248850" rIns="507025" bIns="248850" anchor="b" anchorCtr="0">
            <a:noAutofit/>
          </a:bodyPr>
          <a:lstStyle>
            <a:lvl1pPr marL="457200" lvl="0" indent="-228600" algn="l">
              <a:spcBef>
                <a:spcPts val="4293"/>
              </a:spcBef>
              <a:spcAft>
                <a:spcPts val="0"/>
              </a:spcAft>
              <a:buClr>
                <a:schemeClr val="dk1"/>
              </a:buClr>
              <a:buSzPts val="2400"/>
              <a:buNone/>
              <a:defRPr sz="2400" b="1"/>
            </a:lvl1pPr>
            <a:lvl2pPr marL="914400" lvl="1" indent="-228600" algn="l">
              <a:spcBef>
                <a:spcPts val="3733"/>
              </a:spcBef>
              <a:spcAft>
                <a:spcPts val="0"/>
              </a:spcAft>
              <a:buClr>
                <a:schemeClr val="dk1"/>
              </a:buClr>
              <a:buSzPts val="2000"/>
              <a:buNone/>
              <a:defRPr sz="2000" b="1"/>
            </a:lvl2pPr>
            <a:lvl3pPr marL="1371600" lvl="2" indent="-228600" algn="l">
              <a:spcBef>
                <a:spcPts val="3173"/>
              </a:spcBef>
              <a:spcAft>
                <a:spcPts val="0"/>
              </a:spcAft>
              <a:buClr>
                <a:schemeClr val="dk1"/>
              </a:buClr>
              <a:buSzPts val="1400"/>
              <a:buNone/>
              <a:defRPr sz="1400" b="1"/>
            </a:lvl3pPr>
            <a:lvl4pPr marL="1828800" lvl="3" indent="-228600" algn="l">
              <a:spcBef>
                <a:spcPts val="2707"/>
              </a:spcBef>
              <a:spcAft>
                <a:spcPts val="0"/>
              </a:spcAft>
              <a:buClr>
                <a:schemeClr val="dk1"/>
              </a:buClr>
              <a:buSzPts val="1400"/>
              <a:buNone/>
              <a:defRPr sz="1400" b="1"/>
            </a:lvl4pPr>
            <a:lvl5pPr marL="2286000" lvl="4" indent="-228600" algn="l">
              <a:spcBef>
                <a:spcPts val="2707"/>
              </a:spcBef>
              <a:spcAft>
                <a:spcPts val="0"/>
              </a:spcAft>
              <a:buClr>
                <a:schemeClr val="dk1"/>
              </a:buClr>
              <a:buSzPts val="1400"/>
              <a:buNone/>
              <a:defRPr sz="1400" b="1"/>
            </a:lvl5pPr>
            <a:lvl6pPr marL="2743200" lvl="5" indent="-228600" algn="l">
              <a:spcBef>
                <a:spcPts val="2708"/>
              </a:spcBef>
              <a:spcAft>
                <a:spcPts val="0"/>
              </a:spcAft>
              <a:buClr>
                <a:schemeClr val="dk1"/>
              </a:buClr>
              <a:buSzPts val="1400"/>
              <a:buNone/>
              <a:defRPr sz="1400" b="1"/>
            </a:lvl6pPr>
            <a:lvl7pPr marL="3200400" lvl="6" indent="-228600" algn="l">
              <a:spcBef>
                <a:spcPts val="2708"/>
              </a:spcBef>
              <a:spcAft>
                <a:spcPts val="0"/>
              </a:spcAft>
              <a:buClr>
                <a:schemeClr val="dk1"/>
              </a:buClr>
              <a:buSzPts val="1400"/>
              <a:buNone/>
              <a:defRPr sz="1400" b="1"/>
            </a:lvl7pPr>
            <a:lvl8pPr marL="3657600" lvl="7" indent="-228600" algn="l">
              <a:spcBef>
                <a:spcPts val="2708"/>
              </a:spcBef>
              <a:spcAft>
                <a:spcPts val="0"/>
              </a:spcAft>
              <a:buClr>
                <a:schemeClr val="dk1"/>
              </a:buClr>
              <a:buSzPts val="1400"/>
              <a:buNone/>
              <a:defRPr sz="1400" b="1"/>
            </a:lvl8pPr>
            <a:lvl9pPr marL="4114800" lvl="8" indent="-228600" algn="l">
              <a:spcBef>
                <a:spcPts val="2708"/>
              </a:spcBef>
              <a:spcAft>
                <a:spcPts val="0"/>
              </a:spcAft>
              <a:buClr>
                <a:schemeClr val="dk1"/>
              </a:buClr>
              <a:buSzPts val="1400"/>
              <a:buNone/>
              <a:defRPr sz="1400" b="1"/>
            </a:lvl9pPr>
          </a:lstStyle>
          <a:p>
            <a:endParaRPr/>
          </a:p>
        </p:txBody>
      </p:sp>
      <p:sp>
        <p:nvSpPr>
          <p:cNvPr id="35" name="Google Shape;35;p7"/>
          <p:cNvSpPr txBox="1">
            <a:spLocks noGrp="1"/>
          </p:cNvSpPr>
          <p:nvPr>
            <p:ph type="body" idx="4"/>
          </p:nvPr>
        </p:nvSpPr>
        <p:spPr>
          <a:xfrm>
            <a:off x="19509384" y="12179300"/>
            <a:ext cx="16975732" cy="22126574"/>
          </a:xfrm>
          <a:prstGeom prst="rect">
            <a:avLst/>
          </a:prstGeom>
          <a:noFill/>
          <a:ln>
            <a:noFill/>
          </a:ln>
        </p:spPr>
        <p:txBody>
          <a:bodyPr spcFirstLastPara="1" wrap="square" lIns="248850" tIns="248850" rIns="507025" bIns="248850" anchor="t" anchorCtr="0">
            <a:noAutofit/>
          </a:bodyPr>
          <a:lstStyle>
            <a:lvl1pPr marL="457200" lvl="0" indent="-381000" algn="l">
              <a:spcBef>
                <a:spcPts val="4293"/>
              </a:spcBef>
              <a:spcAft>
                <a:spcPts val="0"/>
              </a:spcAft>
              <a:buClr>
                <a:schemeClr val="dk1"/>
              </a:buClr>
              <a:buSzPts val="2400"/>
              <a:buChar char="•"/>
              <a:defRPr sz="2400"/>
            </a:lvl1pPr>
            <a:lvl2pPr marL="914400" lvl="1" indent="-355600" algn="l">
              <a:spcBef>
                <a:spcPts val="3733"/>
              </a:spcBef>
              <a:spcAft>
                <a:spcPts val="0"/>
              </a:spcAft>
              <a:buClr>
                <a:schemeClr val="dk1"/>
              </a:buClr>
              <a:buSzPts val="2000"/>
              <a:buChar char="–"/>
              <a:defRPr sz="2000"/>
            </a:lvl2pPr>
            <a:lvl3pPr marL="1371600" lvl="2" indent="-317500" algn="l">
              <a:spcBef>
                <a:spcPts val="3173"/>
              </a:spcBef>
              <a:spcAft>
                <a:spcPts val="0"/>
              </a:spcAft>
              <a:buClr>
                <a:schemeClr val="dk1"/>
              </a:buClr>
              <a:buSzPts val="1400"/>
              <a:buChar char="•"/>
              <a:defRPr sz="1400"/>
            </a:lvl3pPr>
            <a:lvl4pPr marL="1828800" lvl="3" indent="-317500" algn="l">
              <a:spcBef>
                <a:spcPts val="2707"/>
              </a:spcBef>
              <a:spcAft>
                <a:spcPts val="0"/>
              </a:spcAft>
              <a:buClr>
                <a:schemeClr val="dk1"/>
              </a:buClr>
              <a:buSzPts val="1400"/>
              <a:buChar char="–"/>
              <a:defRPr sz="1400"/>
            </a:lvl4pPr>
            <a:lvl5pPr marL="2286000" lvl="4" indent="-317500" algn="l">
              <a:spcBef>
                <a:spcPts val="2707"/>
              </a:spcBef>
              <a:spcAft>
                <a:spcPts val="0"/>
              </a:spcAft>
              <a:buClr>
                <a:schemeClr val="dk1"/>
              </a:buClr>
              <a:buSzPts val="1400"/>
              <a:buChar char="»"/>
              <a:defRPr sz="1400"/>
            </a:lvl5pPr>
            <a:lvl6pPr marL="2743200" lvl="5" indent="-317500" algn="l">
              <a:spcBef>
                <a:spcPts val="2708"/>
              </a:spcBef>
              <a:spcAft>
                <a:spcPts val="0"/>
              </a:spcAft>
              <a:buClr>
                <a:schemeClr val="dk1"/>
              </a:buClr>
              <a:buSzPts val="1400"/>
              <a:buChar char="»"/>
              <a:defRPr sz="1400"/>
            </a:lvl6pPr>
            <a:lvl7pPr marL="3200400" lvl="6" indent="-317500" algn="l">
              <a:spcBef>
                <a:spcPts val="2708"/>
              </a:spcBef>
              <a:spcAft>
                <a:spcPts val="0"/>
              </a:spcAft>
              <a:buClr>
                <a:schemeClr val="dk1"/>
              </a:buClr>
              <a:buSzPts val="1400"/>
              <a:buChar char="»"/>
              <a:defRPr sz="1400"/>
            </a:lvl7pPr>
            <a:lvl8pPr marL="3657600" lvl="7" indent="-317500" algn="l">
              <a:spcBef>
                <a:spcPts val="2708"/>
              </a:spcBef>
              <a:spcAft>
                <a:spcPts val="0"/>
              </a:spcAft>
              <a:buClr>
                <a:schemeClr val="dk1"/>
              </a:buClr>
              <a:buSzPts val="1400"/>
              <a:buChar char="»"/>
              <a:defRPr sz="1400"/>
            </a:lvl8pPr>
            <a:lvl9pPr marL="4114800" lvl="8" indent="-317500" algn="l">
              <a:spcBef>
                <a:spcPts val="2708"/>
              </a:spcBef>
              <a:spcAft>
                <a:spcPts val="0"/>
              </a:spcAft>
              <a:buClr>
                <a:schemeClr val="dk1"/>
              </a:buClr>
              <a:buSzPts val="1400"/>
              <a:buChar char="»"/>
              <a:defRPr sz="1400"/>
            </a:lvl9pPr>
          </a:lstStyle>
          <a:p>
            <a:endParaRPr/>
          </a:p>
        </p:txBody>
      </p:sp>
      <p:sp>
        <p:nvSpPr>
          <p:cNvPr id="36" name="Google Shape;36;p7"/>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2878879" y="2135082"/>
            <a:ext cx="32647044" cy="8959638"/>
          </a:xfrm>
          <a:prstGeom prst="rect">
            <a:avLst/>
          </a:prstGeom>
          <a:noFill/>
          <a:ln>
            <a:noFill/>
          </a:ln>
        </p:spPr>
        <p:txBody>
          <a:bodyPr spcFirstLastPara="1" wrap="square" lIns="248850" tIns="248850" rIns="507025" bIns="2488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9"/>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1919684" y="1528769"/>
            <a:ext cx="12634914" cy="6507161"/>
          </a:xfrm>
          <a:prstGeom prst="rect">
            <a:avLst/>
          </a:prstGeom>
          <a:noFill/>
          <a:ln>
            <a:noFill/>
          </a:ln>
        </p:spPr>
        <p:txBody>
          <a:bodyPr spcFirstLastPara="1" wrap="square" lIns="248850" tIns="248850" rIns="507025" bIns="2488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15015766" y="1528761"/>
            <a:ext cx="21469349" cy="32777115"/>
          </a:xfrm>
          <a:prstGeom prst="rect">
            <a:avLst/>
          </a:prstGeom>
          <a:noFill/>
          <a:ln>
            <a:noFill/>
          </a:ln>
        </p:spPr>
        <p:txBody>
          <a:bodyPr spcFirstLastPara="1" wrap="square" lIns="248850" tIns="248850" rIns="507025" bIns="248850" anchor="t" anchorCtr="0">
            <a:noAutofit/>
          </a:bodyPr>
          <a:lstStyle>
            <a:lvl1pPr marL="457200" lvl="0" indent="-412750" algn="l">
              <a:spcBef>
                <a:spcPts val="4293"/>
              </a:spcBef>
              <a:spcAft>
                <a:spcPts val="0"/>
              </a:spcAft>
              <a:buClr>
                <a:schemeClr val="dk1"/>
              </a:buClr>
              <a:buSzPts val="2900"/>
              <a:buChar char="•"/>
              <a:defRPr sz="2900"/>
            </a:lvl1pPr>
            <a:lvl2pPr marL="914400" lvl="1" indent="-381000" algn="l">
              <a:spcBef>
                <a:spcPts val="3733"/>
              </a:spcBef>
              <a:spcAft>
                <a:spcPts val="0"/>
              </a:spcAft>
              <a:buClr>
                <a:schemeClr val="dk1"/>
              </a:buClr>
              <a:buSzPts val="2400"/>
              <a:buChar char="–"/>
              <a:defRPr sz="2400"/>
            </a:lvl2pPr>
            <a:lvl3pPr marL="1371600" lvl="2" indent="-381000" algn="l">
              <a:spcBef>
                <a:spcPts val="3173"/>
              </a:spcBef>
              <a:spcAft>
                <a:spcPts val="0"/>
              </a:spcAft>
              <a:buClr>
                <a:schemeClr val="dk1"/>
              </a:buClr>
              <a:buSzPts val="2400"/>
              <a:buChar char="•"/>
              <a:defRPr sz="2400"/>
            </a:lvl3pPr>
            <a:lvl4pPr marL="1828800" lvl="3" indent="-355600" algn="l">
              <a:spcBef>
                <a:spcPts val="2707"/>
              </a:spcBef>
              <a:spcAft>
                <a:spcPts val="0"/>
              </a:spcAft>
              <a:buClr>
                <a:schemeClr val="dk1"/>
              </a:buClr>
              <a:buSzPts val="2000"/>
              <a:buChar char="–"/>
              <a:defRPr sz="2000"/>
            </a:lvl4pPr>
            <a:lvl5pPr marL="2286000" lvl="4" indent="-355600" algn="l">
              <a:spcBef>
                <a:spcPts val="2707"/>
              </a:spcBef>
              <a:spcAft>
                <a:spcPts val="0"/>
              </a:spcAft>
              <a:buClr>
                <a:schemeClr val="dk1"/>
              </a:buClr>
              <a:buSzPts val="2000"/>
              <a:buChar char="»"/>
              <a:defRPr sz="2000"/>
            </a:lvl5pPr>
            <a:lvl6pPr marL="2743200" lvl="5" indent="-355600" algn="l">
              <a:spcBef>
                <a:spcPts val="2708"/>
              </a:spcBef>
              <a:spcAft>
                <a:spcPts val="0"/>
              </a:spcAft>
              <a:buClr>
                <a:schemeClr val="dk1"/>
              </a:buClr>
              <a:buSzPts val="2000"/>
              <a:buChar char="»"/>
              <a:defRPr sz="2000"/>
            </a:lvl6pPr>
            <a:lvl7pPr marL="3200400" lvl="6" indent="-355600" algn="l">
              <a:spcBef>
                <a:spcPts val="2708"/>
              </a:spcBef>
              <a:spcAft>
                <a:spcPts val="0"/>
              </a:spcAft>
              <a:buClr>
                <a:schemeClr val="dk1"/>
              </a:buClr>
              <a:buSzPts val="2000"/>
              <a:buChar char="»"/>
              <a:defRPr sz="2000"/>
            </a:lvl7pPr>
            <a:lvl8pPr marL="3657600" lvl="7" indent="-355600" algn="l">
              <a:spcBef>
                <a:spcPts val="2708"/>
              </a:spcBef>
              <a:spcAft>
                <a:spcPts val="0"/>
              </a:spcAft>
              <a:buClr>
                <a:schemeClr val="dk1"/>
              </a:buClr>
              <a:buSzPts val="2000"/>
              <a:buChar char="»"/>
              <a:defRPr sz="2000"/>
            </a:lvl8pPr>
            <a:lvl9pPr marL="4114800" lvl="8" indent="-355600" algn="l">
              <a:spcBef>
                <a:spcPts val="2708"/>
              </a:spcBef>
              <a:spcAft>
                <a:spcPts val="0"/>
              </a:spcAft>
              <a:buClr>
                <a:schemeClr val="dk1"/>
              </a:buClr>
              <a:buSzPts val="2000"/>
              <a:buChar char="»"/>
              <a:defRPr sz="2000"/>
            </a:lvl9pPr>
          </a:lstStyle>
          <a:p>
            <a:endParaRPr/>
          </a:p>
        </p:txBody>
      </p:sp>
      <p:sp>
        <p:nvSpPr>
          <p:cNvPr id="45" name="Google Shape;45;p10"/>
          <p:cNvSpPr txBox="1">
            <a:spLocks noGrp="1"/>
          </p:cNvSpPr>
          <p:nvPr>
            <p:ph type="body" idx="2"/>
          </p:nvPr>
        </p:nvSpPr>
        <p:spPr>
          <a:xfrm>
            <a:off x="1919684" y="8035924"/>
            <a:ext cx="12634914" cy="26269953"/>
          </a:xfrm>
          <a:prstGeom prst="rect">
            <a:avLst/>
          </a:prstGeom>
          <a:noFill/>
          <a:ln>
            <a:noFill/>
          </a:ln>
        </p:spPr>
        <p:txBody>
          <a:bodyPr spcFirstLastPara="1" wrap="square" lIns="248850" tIns="248850" rIns="507025" bIns="248850" anchor="t" anchorCtr="0">
            <a:noAutofit/>
          </a:bodyPr>
          <a:lstStyle>
            <a:lvl1pPr marL="457200" lvl="0" indent="-228600" algn="l">
              <a:spcBef>
                <a:spcPts val="4293"/>
              </a:spcBef>
              <a:spcAft>
                <a:spcPts val="0"/>
              </a:spcAft>
              <a:buClr>
                <a:schemeClr val="dk1"/>
              </a:buClr>
              <a:buSzPts val="1400"/>
              <a:buNone/>
              <a:defRPr sz="1400"/>
            </a:lvl1pPr>
            <a:lvl2pPr marL="914400" lvl="1" indent="-228600" algn="l">
              <a:spcBef>
                <a:spcPts val="3733"/>
              </a:spcBef>
              <a:spcAft>
                <a:spcPts val="0"/>
              </a:spcAft>
              <a:buClr>
                <a:schemeClr val="dk1"/>
              </a:buClr>
              <a:buSzPts val="900"/>
              <a:buNone/>
              <a:defRPr sz="900"/>
            </a:lvl2pPr>
            <a:lvl3pPr marL="1371600" lvl="2" indent="-228600" algn="l">
              <a:spcBef>
                <a:spcPts val="3173"/>
              </a:spcBef>
              <a:spcAft>
                <a:spcPts val="0"/>
              </a:spcAft>
              <a:buClr>
                <a:schemeClr val="dk1"/>
              </a:buClr>
              <a:buSzPts val="900"/>
              <a:buNone/>
              <a:defRPr sz="900"/>
            </a:lvl3pPr>
            <a:lvl4pPr marL="1828800" lvl="3" indent="-228600" algn="l">
              <a:spcBef>
                <a:spcPts val="2707"/>
              </a:spcBef>
              <a:spcAft>
                <a:spcPts val="0"/>
              </a:spcAft>
              <a:buClr>
                <a:schemeClr val="dk1"/>
              </a:buClr>
              <a:buSzPts val="900"/>
              <a:buNone/>
              <a:defRPr sz="900"/>
            </a:lvl4pPr>
            <a:lvl5pPr marL="2286000" lvl="4" indent="-228600" algn="l">
              <a:spcBef>
                <a:spcPts val="2707"/>
              </a:spcBef>
              <a:spcAft>
                <a:spcPts val="0"/>
              </a:spcAft>
              <a:buClr>
                <a:schemeClr val="dk1"/>
              </a:buClr>
              <a:buSzPts val="900"/>
              <a:buNone/>
              <a:defRPr sz="900"/>
            </a:lvl5pPr>
            <a:lvl6pPr marL="2743200" lvl="5" indent="-228600" algn="l">
              <a:spcBef>
                <a:spcPts val="2708"/>
              </a:spcBef>
              <a:spcAft>
                <a:spcPts val="0"/>
              </a:spcAft>
              <a:buClr>
                <a:schemeClr val="dk1"/>
              </a:buClr>
              <a:buSzPts val="900"/>
              <a:buNone/>
              <a:defRPr sz="900"/>
            </a:lvl6pPr>
            <a:lvl7pPr marL="3200400" lvl="6" indent="-228600" algn="l">
              <a:spcBef>
                <a:spcPts val="2708"/>
              </a:spcBef>
              <a:spcAft>
                <a:spcPts val="0"/>
              </a:spcAft>
              <a:buClr>
                <a:schemeClr val="dk1"/>
              </a:buClr>
              <a:buSzPts val="900"/>
              <a:buNone/>
              <a:defRPr sz="900"/>
            </a:lvl7pPr>
            <a:lvl8pPr marL="3657600" lvl="7" indent="-228600" algn="l">
              <a:spcBef>
                <a:spcPts val="2708"/>
              </a:spcBef>
              <a:spcAft>
                <a:spcPts val="0"/>
              </a:spcAft>
              <a:buClr>
                <a:schemeClr val="dk1"/>
              </a:buClr>
              <a:buSzPts val="900"/>
              <a:buNone/>
              <a:defRPr sz="900"/>
            </a:lvl8pPr>
            <a:lvl9pPr marL="4114800" lvl="8" indent="-228600" algn="l">
              <a:spcBef>
                <a:spcPts val="2708"/>
              </a:spcBef>
              <a:spcAft>
                <a:spcPts val="0"/>
              </a:spcAft>
              <a:buClr>
                <a:schemeClr val="dk1"/>
              </a:buClr>
              <a:buSzPts val="900"/>
              <a:buNone/>
              <a:defRPr sz="900"/>
            </a:lvl9pPr>
          </a:lstStyle>
          <a:p>
            <a:endParaRPr/>
          </a:p>
        </p:txBody>
      </p:sp>
      <p:sp>
        <p:nvSpPr>
          <p:cNvPr id="46" name="Google Shape;46;p10"/>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7527334" y="26882728"/>
            <a:ext cx="23043157" cy="3174998"/>
          </a:xfrm>
          <a:prstGeom prst="rect">
            <a:avLst/>
          </a:prstGeom>
          <a:noFill/>
          <a:ln>
            <a:noFill/>
          </a:ln>
        </p:spPr>
        <p:txBody>
          <a:bodyPr spcFirstLastPara="1" wrap="square" lIns="248850" tIns="248850" rIns="507025" bIns="24885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11"/>
          <p:cNvSpPr>
            <a:spLocks noGrp="1"/>
          </p:cNvSpPr>
          <p:nvPr>
            <p:ph type="pic" idx="2"/>
          </p:nvPr>
        </p:nvSpPr>
        <p:spPr>
          <a:xfrm>
            <a:off x="7527334" y="3432181"/>
            <a:ext cx="23043157" cy="23042562"/>
          </a:xfrm>
          <a:prstGeom prst="rect">
            <a:avLst/>
          </a:prstGeom>
          <a:noFill/>
          <a:ln>
            <a:noFill/>
          </a:ln>
        </p:spPr>
        <p:txBody>
          <a:bodyPr spcFirstLastPara="1" wrap="square" lIns="248850" tIns="248850" rIns="507025" bIns="248850" anchor="t" anchorCtr="0">
            <a:noAutofit/>
          </a:bodyPr>
          <a:lstStyle>
            <a:lvl1pPr marR="0" lvl="0" algn="l" rtl="0">
              <a:spcBef>
                <a:spcPts val="4293"/>
              </a:spcBef>
              <a:spcAft>
                <a:spcPts val="0"/>
              </a:spcAft>
              <a:buClr>
                <a:schemeClr val="dk1"/>
              </a:buClr>
              <a:buSzPts val="2900"/>
              <a:buFont typeface="Times"/>
              <a:buNone/>
              <a:defRPr sz="2900" b="0" i="0" u="none" strike="noStrike" cap="none">
                <a:solidFill>
                  <a:schemeClr val="dk1"/>
                </a:solidFill>
                <a:latin typeface="Times"/>
                <a:ea typeface="Times"/>
                <a:cs typeface="Times"/>
                <a:sym typeface="Times"/>
              </a:defRPr>
            </a:lvl1pPr>
            <a:lvl2pPr marR="0" lvl="1" algn="l" rtl="0">
              <a:spcBef>
                <a:spcPts val="3733"/>
              </a:spcBef>
              <a:spcAft>
                <a:spcPts val="0"/>
              </a:spcAft>
              <a:buClr>
                <a:schemeClr val="dk1"/>
              </a:buClr>
              <a:buSzPts val="2400"/>
              <a:buFont typeface="Times"/>
              <a:buNone/>
              <a:defRPr sz="2400" b="0" i="0" u="none" strike="noStrike" cap="none">
                <a:solidFill>
                  <a:schemeClr val="dk1"/>
                </a:solidFill>
                <a:latin typeface="Times"/>
                <a:ea typeface="Times"/>
                <a:cs typeface="Times"/>
                <a:sym typeface="Times"/>
              </a:defRPr>
            </a:lvl2pPr>
            <a:lvl3pPr marR="0" lvl="2" algn="l" rtl="0">
              <a:spcBef>
                <a:spcPts val="3173"/>
              </a:spcBef>
              <a:spcAft>
                <a:spcPts val="0"/>
              </a:spcAft>
              <a:buClr>
                <a:schemeClr val="dk1"/>
              </a:buClr>
              <a:buSzPts val="2400"/>
              <a:buFont typeface="Times"/>
              <a:buNone/>
              <a:defRPr sz="2400" b="0" i="0" u="none" strike="noStrike" cap="none">
                <a:solidFill>
                  <a:schemeClr val="dk1"/>
                </a:solidFill>
                <a:latin typeface="Times"/>
                <a:ea typeface="Times"/>
                <a:cs typeface="Times"/>
                <a:sym typeface="Times"/>
              </a:defRPr>
            </a:lvl3pPr>
            <a:lvl4pPr marR="0" lvl="3" algn="l" rtl="0">
              <a:spcBef>
                <a:spcPts val="2707"/>
              </a:spcBef>
              <a:spcAft>
                <a:spcPts val="0"/>
              </a:spcAft>
              <a:buClr>
                <a:schemeClr val="dk1"/>
              </a:buClr>
              <a:buSzPts val="2000"/>
              <a:buFont typeface="Times"/>
              <a:buNone/>
              <a:defRPr sz="2000" b="0" i="0" u="none" strike="noStrike" cap="none">
                <a:solidFill>
                  <a:schemeClr val="dk1"/>
                </a:solidFill>
                <a:latin typeface="Times"/>
                <a:ea typeface="Times"/>
                <a:cs typeface="Times"/>
                <a:sym typeface="Times"/>
              </a:defRPr>
            </a:lvl4pPr>
            <a:lvl5pPr marR="0" lvl="4" algn="l" rtl="0">
              <a:spcBef>
                <a:spcPts val="2707"/>
              </a:spcBef>
              <a:spcAft>
                <a:spcPts val="0"/>
              </a:spcAft>
              <a:buClr>
                <a:schemeClr val="dk1"/>
              </a:buClr>
              <a:buSzPts val="2000"/>
              <a:buFont typeface="Times"/>
              <a:buNone/>
              <a:defRPr sz="2000" b="0" i="0" u="none" strike="noStrike" cap="none">
                <a:solidFill>
                  <a:schemeClr val="dk1"/>
                </a:solidFill>
                <a:latin typeface="Times"/>
                <a:ea typeface="Times"/>
                <a:cs typeface="Times"/>
                <a:sym typeface="Times"/>
              </a:defRPr>
            </a:lvl5pPr>
            <a:lvl6pPr marR="0" lvl="5" algn="l" rtl="0">
              <a:spcBef>
                <a:spcPts val="2708"/>
              </a:spcBef>
              <a:spcAft>
                <a:spcPts val="0"/>
              </a:spcAft>
              <a:buClr>
                <a:schemeClr val="dk1"/>
              </a:buClr>
              <a:buSzPts val="2000"/>
              <a:buFont typeface="Times"/>
              <a:buNone/>
              <a:defRPr sz="2000" b="0" i="0" u="none" strike="noStrike" cap="none">
                <a:solidFill>
                  <a:schemeClr val="dk1"/>
                </a:solidFill>
                <a:latin typeface="Times"/>
                <a:ea typeface="Times"/>
                <a:cs typeface="Times"/>
                <a:sym typeface="Times"/>
              </a:defRPr>
            </a:lvl6pPr>
            <a:lvl7pPr marR="0" lvl="6" algn="l" rtl="0">
              <a:spcBef>
                <a:spcPts val="2708"/>
              </a:spcBef>
              <a:spcAft>
                <a:spcPts val="0"/>
              </a:spcAft>
              <a:buClr>
                <a:schemeClr val="dk1"/>
              </a:buClr>
              <a:buSzPts val="2000"/>
              <a:buFont typeface="Times"/>
              <a:buNone/>
              <a:defRPr sz="2000" b="0" i="0" u="none" strike="noStrike" cap="none">
                <a:solidFill>
                  <a:schemeClr val="dk1"/>
                </a:solidFill>
                <a:latin typeface="Times"/>
                <a:ea typeface="Times"/>
                <a:cs typeface="Times"/>
                <a:sym typeface="Times"/>
              </a:defRPr>
            </a:lvl7pPr>
            <a:lvl8pPr marR="0" lvl="7" algn="l" rtl="0">
              <a:spcBef>
                <a:spcPts val="2708"/>
              </a:spcBef>
              <a:spcAft>
                <a:spcPts val="0"/>
              </a:spcAft>
              <a:buClr>
                <a:schemeClr val="dk1"/>
              </a:buClr>
              <a:buSzPts val="2000"/>
              <a:buFont typeface="Times"/>
              <a:buNone/>
              <a:defRPr sz="2000" b="0" i="0" u="none" strike="noStrike" cap="none">
                <a:solidFill>
                  <a:schemeClr val="dk1"/>
                </a:solidFill>
                <a:latin typeface="Times"/>
                <a:ea typeface="Times"/>
                <a:cs typeface="Times"/>
                <a:sym typeface="Times"/>
              </a:defRPr>
            </a:lvl8pPr>
            <a:lvl9pPr marR="0" lvl="8" algn="l" rtl="0">
              <a:spcBef>
                <a:spcPts val="2708"/>
              </a:spcBef>
              <a:spcAft>
                <a:spcPts val="0"/>
              </a:spcAft>
              <a:buClr>
                <a:schemeClr val="dk1"/>
              </a:buClr>
              <a:buSzPts val="2000"/>
              <a:buFont typeface="Times"/>
              <a:buNone/>
              <a:defRPr sz="2000" b="0" i="0" u="none" strike="noStrike" cap="none">
                <a:solidFill>
                  <a:schemeClr val="dk1"/>
                </a:solidFill>
                <a:latin typeface="Times"/>
                <a:ea typeface="Times"/>
                <a:cs typeface="Times"/>
                <a:sym typeface="Times"/>
              </a:defRPr>
            </a:lvl9pPr>
          </a:lstStyle>
          <a:p>
            <a:endParaRPr/>
          </a:p>
        </p:txBody>
      </p:sp>
      <p:sp>
        <p:nvSpPr>
          <p:cNvPr id="50" name="Google Shape;50;p11"/>
          <p:cNvSpPr txBox="1">
            <a:spLocks noGrp="1"/>
          </p:cNvSpPr>
          <p:nvPr>
            <p:ph type="body" idx="1"/>
          </p:nvPr>
        </p:nvSpPr>
        <p:spPr>
          <a:xfrm>
            <a:off x="7527334" y="30057725"/>
            <a:ext cx="23043157" cy="4506914"/>
          </a:xfrm>
          <a:prstGeom prst="rect">
            <a:avLst/>
          </a:prstGeom>
          <a:noFill/>
          <a:ln>
            <a:noFill/>
          </a:ln>
        </p:spPr>
        <p:txBody>
          <a:bodyPr spcFirstLastPara="1" wrap="square" lIns="248850" tIns="248850" rIns="507025" bIns="248850" anchor="t" anchorCtr="0">
            <a:noAutofit/>
          </a:bodyPr>
          <a:lstStyle>
            <a:lvl1pPr marL="457200" lvl="0" indent="-228600" algn="l">
              <a:spcBef>
                <a:spcPts val="4293"/>
              </a:spcBef>
              <a:spcAft>
                <a:spcPts val="0"/>
              </a:spcAft>
              <a:buClr>
                <a:schemeClr val="dk1"/>
              </a:buClr>
              <a:buSzPts val="1400"/>
              <a:buNone/>
              <a:defRPr sz="1400"/>
            </a:lvl1pPr>
            <a:lvl2pPr marL="914400" lvl="1" indent="-228600" algn="l">
              <a:spcBef>
                <a:spcPts val="3733"/>
              </a:spcBef>
              <a:spcAft>
                <a:spcPts val="0"/>
              </a:spcAft>
              <a:buClr>
                <a:schemeClr val="dk1"/>
              </a:buClr>
              <a:buSzPts val="900"/>
              <a:buNone/>
              <a:defRPr sz="900"/>
            </a:lvl2pPr>
            <a:lvl3pPr marL="1371600" lvl="2" indent="-228600" algn="l">
              <a:spcBef>
                <a:spcPts val="3173"/>
              </a:spcBef>
              <a:spcAft>
                <a:spcPts val="0"/>
              </a:spcAft>
              <a:buClr>
                <a:schemeClr val="dk1"/>
              </a:buClr>
              <a:buSzPts val="900"/>
              <a:buNone/>
              <a:defRPr sz="900"/>
            </a:lvl3pPr>
            <a:lvl4pPr marL="1828800" lvl="3" indent="-228600" algn="l">
              <a:spcBef>
                <a:spcPts val="2707"/>
              </a:spcBef>
              <a:spcAft>
                <a:spcPts val="0"/>
              </a:spcAft>
              <a:buClr>
                <a:schemeClr val="dk1"/>
              </a:buClr>
              <a:buSzPts val="900"/>
              <a:buNone/>
              <a:defRPr sz="900"/>
            </a:lvl4pPr>
            <a:lvl5pPr marL="2286000" lvl="4" indent="-228600" algn="l">
              <a:spcBef>
                <a:spcPts val="2707"/>
              </a:spcBef>
              <a:spcAft>
                <a:spcPts val="0"/>
              </a:spcAft>
              <a:buClr>
                <a:schemeClr val="dk1"/>
              </a:buClr>
              <a:buSzPts val="900"/>
              <a:buNone/>
              <a:defRPr sz="900"/>
            </a:lvl5pPr>
            <a:lvl6pPr marL="2743200" lvl="5" indent="-228600" algn="l">
              <a:spcBef>
                <a:spcPts val="2708"/>
              </a:spcBef>
              <a:spcAft>
                <a:spcPts val="0"/>
              </a:spcAft>
              <a:buClr>
                <a:schemeClr val="dk1"/>
              </a:buClr>
              <a:buSzPts val="900"/>
              <a:buNone/>
              <a:defRPr sz="900"/>
            </a:lvl6pPr>
            <a:lvl7pPr marL="3200400" lvl="6" indent="-228600" algn="l">
              <a:spcBef>
                <a:spcPts val="2708"/>
              </a:spcBef>
              <a:spcAft>
                <a:spcPts val="0"/>
              </a:spcAft>
              <a:buClr>
                <a:schemeClr val="dk1"/>
              </a:buClr>
              <a:buSzPts val="900"/>
              <a:buNone/>
              <a:defRPr sz="900"/>
            </a:lvl7pPr>
            <a:lvl8pPr marL="3657600" lvl="7" indent="-228600" algn="l">
              <a:spcBef>
                <a:spcPts val="2708"/>
              </a:spcBef>
              <a:spcAft>
                <a:spcPts val="0"/>
              </a:spcAft>
              <a:buClr>
                <a:schemeClr val="dk1"/>
              </a:buClr>
              <a:buSzPts val="900"/>
              <a:buNone/>
              <a:defRPr sz="900"/>
            </a:lvl8pPr>
            <a:lvl9pPr marL="4114800" lvl="8" indent="-228600" algn="l">
              <a:spcBef>
                <a:spcPts val="2708"/>
              </a:spcBef>
              <a:spcAft>
                <a:spcPts val="0"/>
              </a:spcAft>
              <a:buClr>
                <a:schemeClr val="dk1"/>
              </a:buClr>
              <a:buSzPts val="900"/>
              <a:buNone/>
              <a:defRPr sz="900"/>
            </a:lvl9pPr>
          </a:lstStyle>
          <a:p>
            <a:endParaRPr/>
          </a:p>
        </p:txBody>
      </p:sp>
      <p:sp>
        <p:nvSpPr>
          <p:cNvPr id="51" name="Google Shape;51;p11"/>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a:spcBef>
                <a:spcPts val="0"/>
              </a:spcBef>
              <a:spcAft>
                <a:spcPts val="0"/>
              </a:spcAft>
              <a:buNone/>
              <a:defRPr sz="7700">
                <a:solidFill>
                  <a:schemeClr val="dk1"/>
                </a:solidFill>
                <a:latin typeface="Times"/>
                <a:ea typeface="Times"/>
                <a:cs typeface="Times"/>
                <a:sym typeface="Times"/>
              </a:defRPr>
            </a:lvl1pPr>
            <a:lvl2pPr marL="0" marR="0" lvl="1" indent="0" algn="ctr">
              <a:spcBef>
                <a:spcPts val="0"/>
              </a:spcBef>
              <a:spcAft>
                <a:spcPts val="0"/>
              </a:spcAft>
              <a:buNone/>
              <a:defRPr sz="7700">
                <a:solidFill>
                  <a:schemeClr val="dk1"/>
                </a:solidFill>
                <a:latin typeface="Times"/>
                <a:ea typeface="Times"/>
                <a:cs typeface="Times"/>
                <a:sym typeface="Times"/>
              </a:defRPr>
            </a:lvl2pPr>
            <a:lvl3pPr marL="0" marR="0" lvl="2" indent="0" algn="ctr">
              <a:spcBef>
                <a:spcPts val="0"/>
              </a:spcBef>
              <a:spcAft>
                <a:spcPts val="0"/>
              </a:spcAft>
              <a:buNone/>
              <a:defRPr sz="7700">
                <a:solidFill>
                  <a:schemeClr val="dk1"/>
                </a:solidFill>
                <a:latin typeface="Times"/>
                <a:ea typeface="Times"/>
                <a:cs typeface="Times"/>
                <a:sym typeface="Times"/>
              </a:defRPr>
            </a:lvl3pPr>
            <a:lvl4pPr marL="0" marR="0" lvl="3" indent="0" algn="ctr">
              <a:spcBef>
                <a:spcPts val="0"/>
              </a:spcBef>
              <a:spcAft>
                <a:spcPts val="0"/>
              </a:spcAft>
              <a:buNone/>
              <a:defRPr sz="7700">
                <a:solidFill>
                  <a:schemeClr val="dk1"/>
                </a:solidFill>
                <a:latin typeface="Times"/>
                <a:ea typeface="Times"/>
                <a:cs typeface="Times"/>
                <a:sym typeface="Times"/>
              </a:defRPr>
            </a:lvl4pPr>
            <a:lvl5pPr marL="0" marR="0" lvl="4" indent="0" algn="ctr">
              <a:spcBef>
                <a:spcPts val="0"/>
              </a:spcBef>
              <a:spcAft>
                <a:spcPts val="0"/>
              </a:spcAft>
              <a:buNone/>
              <a:defRPr sz="7700">
                <a:solidFill>
                  <a:schemeClr val="dk1"/>
                </a:solidFill>
                <a:latin typeface="Times"/>
                <a:ea typeface="Times"/>
                <a:cs typeface="Times"/>
                <a:sym typeface="Times"/>
              </a:defRPr>
            </a:lvl5pPr>
            <a:lvl6pPr marL="0" marR="0" lvl="5" indent="0" algn="ctr">
              <a:spcBef>
                <a:spcPts val="0"/>
              </a:spcBef>
              <a:spcAft>
                <a:spcPts val="0"/>
              </a:spcAft>
              <a:buNone/>
              <a:defRPr sz="7700">
                <a:solidFill>
                  <a:schemeClr val="dk1"/>
                </a:solidFill>
                <a:latin typeface="Times"/>
                <a:ea typeface="Times"/>
                <a:cs typeface="Times"/>
                <a:sym typeface="Times"/>
              </a:defRPr>
            </a:lvl6pPr>
            <a:lvl7pPr marL="0" marR="0" lvl="6" indent="0" algn="ctr">
              <a:spcBef>
                <a:spcPts val="0"/>
              </a:spcBef>
              <a:spcAft>
                <a:spcPts val="0"/>
              </a:spcAft>
              <a:buNone/>
              <a:defRPr sz="7700">
                <a:solidFill>
                  <a:schemeClr val="dk1"/>
                </a:solidFill>
                <a:latin typeface="Times"/>
                <a:ea typeface="Times"/>
                <a:cs typeface="Times"/>
                <a:sym typeface="Times"/>
              </a:defRPr>
            </a:lvl7pPr>
            <a:lvl8pPr marL="0" marR="0" lvl="7" indent="0" algn="ctr">
              <a:spcBef>
                <a:spcPts val="0"/>
              </a:spcBef>
              <a:spcAft>
                <a:spcPts val="0"/>
              </a:spcAft>
              <a:buNone/>
              <a:defRPr sz="7700">
                <a:solidFill>
                  <a:schemeClr val="dk1"/>
                </a:solidFill>
                <a:latin typeface="Times"/>
                <a:ea typeface="Times"/>
                <a:cs typeface="Times"/>
                <a:sym typeface="Times"/>
              </a:defRPr>
            </a:lvl8pPr>
            <a:lvl9pPr marL="0" marR="0" lvl="8" indent="0" algn="ctr">
              <a:spcBef>
                <a:spcPts val="0"/>
              </a:spcBef>
              <a:spcAft>
                <a:spcPts val="0"/>
              </a:spcAft>
              <a:buNone/>
              <a:defRPr sz="7700">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878879" y="2135082"/>
            <a:ext cx="32647044" cy="8959638"/>
          </a:xfrm>
          <a:prstGeom prst="rect">
            <a:avLst/>
          </a:prstGeom>
          <a:noFill/>
          <a:ln>
            <a:noFill/>
          </a:ln>
        </p:spPr>
        <p:txBody>
          <a:bodyPr spcFirstLastPara="1" wrap="square" lIns="248850" tIns="248850" rIns="507025" bIns="248850" anchor="ctr" anchorCtr="0">
            <a:noAutofit/>
          </a:bodyPr>
          <a:lstStyle>
            <a:lvl1pPr marR="0" lvl="0" algn="ctr" rtl="0">
              <a:spcBef>
                <a:spcPts val="0"/>
              </a:spcBef>
              <a:spcAft>
                <a:spcPts val="0"/>
              </a:spcAft>
              <a:buSzPts val="1400"/>
              <a:buNone/>
              <a:defRPr sz="24500" b="0" i="0" u="none" strike="noStrike" cap="none">
                <a:solidFill>
                  <a:schemeClr val="dk1"/>
                </a:solidFill>
                <a:latin typeface="Times"/>
                <a:ea typeface="Times"/>
                <a:cs typeface="Times"/>
                <a:sym typeface="Times"/>
              </a:defRPr>
            </a:lvl1pPr>
            <a:lvl2pPr marR="0" lvl="1" algn="ctr" rtl="0">
              <a:spcBef>
                <a:spcPts val="0"/>
              </a:spcBef>
              <a:spcAft>
                <a:spcPts val="0"/>
              </a:spcAft>
              <a:buSzPts val="1400"/>
              <a:buNone/>
              <a:defRPr sz="24500" b="0" i="0" u="none" strike="noStrike" cap="none">
                <a:solidFill>
                  <a:schemeClr val="dk1"/>
                </a:solidFill>
                <a:latin typeface="Times"/>
                <a:ea typeface="Times"/>
                <a:cs typeface="Times"/>
                <a:sym typeface="Times"/>
              </a:defRPr>
            </a:lvl2pPr>
            <a:lvl3pPr marR="0" lvl="2" algn="ctr" rtl="0">
              <a:spcBef>
                <a:spcPts val="0"/>
              </a:spcBef>
              <a:spcAft>
                <a:spcPts val="0"/>
              </a:spcAft>
              <a:buSzPts val="1400"/>
              <a:buNone/>
              <a:defRPr sz="24500" b="0" i="0" u="none" strike="noStrike" cap="none">
                <a:solidFill>
                  <a:schemeClr val="dk1"/>
                </a:solidFill>
                <a:latin typeface="Times"/>
                <a:ea typeface="Times"/>
                <a:cs typeface="Times"/>
                <a:sym typeface="Times"/>
              </a:defRPr>
            </a:lvl3pPr>
            <a:lvl4pPr marR="0" lvl="3" algn="ctr" rtl="0">
              <a:spcBef>
                <a:spcPts val="0"/>
              </a:spcBef>
              <a:spcAft>
                <a:spcPts val="0"/>
              </a:spcAft>
              <a:buSzPts val="1400"/>
              <a:buNone/>
              <a:defRPr sz="24500" b="0" i="0" u="none" strike="noStrike" cap="none">
                <a:solidFill>
                  <a:schemeClr val="dk1"/>
                </a:solidFill>
                <a:latin typeface="Times"/>
                <a:ea typeface="Times"/>
                <a:cs typeface="Times"/>
                <a:sym typeface="Times"/>
              </a:defRPr>
            </a:lvl4pPr>
            <a:lvl5pPr marR="0" lvl="4" algn="ctr" rtl="0">
              <a:spcBef>
                <a:spcPts val="0"/>
              </a:spcBef>
              <a:spcAft>
                <a:spcPts val="0"/>
              </a:spcAft>
              <a:buSzPts val="1400"/>
              <a:buNone/>
              <a:defRPr sz="24500" b="0" i="0" u="none" strike="noStrike" cap="none">
                <a:solidFill>
                  <a:schemeClr val="dk1"/>
                </a:solidFill>
                <a:latin typeface="Times"/>
                <a:ea typeface="Times"/>
                <a:cs typeface="Times"/>
                <a:sym typeface="Times"/>
              </a:defRPr>
            </a:lvl5pPr>
            <a:lvl6pPr marR="0" lvl="5" algn="ctr" rtl="0">
              <a:spcBef>
                <a:spcPts val="0"/>
              </a:spcBef>
              <a:spcAft>
                <a:spcPts val="0"/>
              </a:spcAft>
              <a:buSzPts val="1400"/>
              <a:buNone/>
              <a:defRPr sz="24500" b="0" i="0" u="none" strike="noStrike" cap="none">
                <a:solidFill>
                  <a:schemeClr val="dk1"/>
                </a:solidFill>
                <a:latin typeface="Times"/>
                <a:ea typeface="Times"/>
                <a:cs typeface="Times"/>
                <a:sym typeface="Times"/>
              </a:defRPr>
            </a:lvl6pPr>
            <a:lvl7pPr marR="0" lvl="6" algn="ctr" rtl="0">
              <a:spcBef>
                <a:spcPts val="0"/>
              </a:spcBef>
              <a:spcAft>
                <a:spcPts val="0"/>
              </a:spcAft>
              <a:buSzPts val="1400"/>
              <a:buNone/>
              <a:defRPr sz="24500" b="0" i="0" u="none" strike="noStrike" cap="none">
                <a:solidFill>
                  <a:schemeClr val="dk1"/>
                </a:solidFill>
                <a:latin typeface="Times"/>
                <a:ea typeface="Times"/>
                <a:cs typeface="Times"/>
                <a:sym typeface="Times"/>
              </a:defRPr>
            </a:lvl7pPr>
            <a:lvl8pPr marR="0" lvl="7" algn="ctr" rtl="0">
              <a:spcBef>
                <a:spcPts val="0"/>
              </a:spcBef>
              <a:spcAft>
                <a:spcPts val="0"/>
              </a:spcAft>
              <a:buSzPts val="1400"/>
              <a:buNone/>
              <a:defRPr sz="24500" b="0" i="0" u="none" strike="noStrike" cap="none">
                <a:solidFill>
                  <a:schemeClr val="dk1"/>
                </a:solidFill>
                <a:latin typeface="Times"/>
                <a:ea typeface="Times"/>
                <a:cs typeface="Times"/>
                <a:sym typeface="Times"/>
              </a:defRPr>
            </a:lvl8pPr>
            <a:lvl9pPr marR="0" lvl="8" algn="ctr" rtl="0">
              <a:spcBef>
                <a:spcPts val="0"/>
              </a:spcBef>
              <a:spcAft>
                <a:spcPts val="0"/>
              </a:spcAft>
              <a:buSzPts val="1400"/>
              <a:buNone/>
              <a:defRPr sz="24500" b="0" i="0" u="none" strike="noStrike" cap="none">
                <a:solidFill>
                  <a:schemeClr val="dk1"/>
                </a:solidFill>
                <a:latin typeface="Times"/>
                <a:ea typeface="Times"/>
                <a:cs typeface="Times"/>
                <a:sym typeface="Times"/>
              </a:defRPr>
            </a:lvl9pPr>
          </a:lstStyle>
          <a:p>
            <a:endParaRPr/>
          </a:p>
        </p:txBody>
      </p:sp>
      <p:sp>
        <p:nvSpPr>
          <p:cNvPr id="11" name="Google Shape;11;p2"/>
          <p:cNvSpPr txBox="1">
            <a:spLocks noGrp="1"/>
          </p:cNvSpPr>
          <p:nvPr>
            <p:ph type="body" idx="1"/>
          </p:nvPr>
        </p:nvSpPr>
        <p:spPr>
          <a:xfrm>
            <a:off x="2878879" y="11094720"/>
            <a:ext cx="32647044" cy="27310081"/>
          </a:xfrm>
          <a:prstGeom prst="rect">
            <a:avLst/>
          </a:prstGeom>
          <a:noFill/>
          <a:ln>
            <a:noFill/>
          </a:ln>
        </p:spPr>
        <p:txBody>
          <a:bodyPr spcFirstLastPara="1" wrap="square" lIns="248850" tIns="248850" rIns="507025" bIns="248850" anchor="t" anchorCtr="0">
            <a:noAutofit/>
          </a:bodyPr>
          <a:lstStyle>
            <a:lvl1pPr marL="457200" marR="0" lvl="0" indent="-1352550" algn="l" rtl="0">
              <a:spcBef>
                <a:spcPts val="4293"/>
              </a:spcBef>
              <a:spcAft>
                <a:spcPts val="0"/>
              </a:spcAft>
              <a:buClr>
                <a:schemeClr val="dk1"/>
              </a:buClr>
              <a:buSzPts val="17700"/>
              <a:buFont typeface="Times"/>
              <a:buChar char="•"/>
              <a:defRPr sz="17700" b="0" i="0" u="none" strike="noStrike" cap="none">
                <a:solidFill>
                  <a:schemeClr val="dk1"/>
                </a:solidFill>
                <a:latin typeface="Times"/>
                <a:ea typeface="Times"/>
                <a:cs typeface="Times"/>
                <a:sym typeface="Times"/>
              </a:defRPr>
            </a:lvl1pPr>
            <a:lvl2pPr marL="914400" marR="0" lvl="1" indent="-1206500" algn="l" rtl="0">
              <a:spcBef>
                <a:spcPts val="3733"/>
              </a:spcBef>
              <a:spcAft>
                <a:spcPts val="0"/>
              </a:spcAft>
              <a:buClr>
                <a:schemeClr val="dk1"/>
              </a:buClr>
              <a:buSzPts val="15400"/>
              <a:buFont typeface="Times"/>
              <a:buChar char="–"/>
              <a:defRPr sz="15400" b="0" i="0" u="none" strike="noStrike" cap="none">
                <a:solidFill>
                  <a:schemeClr val="dk1"/>
                </a:solidFill>
                <a:latin typeface="Times"/>
                <a:ea typeface="Times"/>
                <a:cs typeface="Times"/>
                <a:sym typeface="Times"/>
              </a:defRPr>
            </a:lvl2pPr>
            <a:lvl3pPr marL="1371600" marR="0" lvl="2" indent="-1079500" algn="l" rtl="0">
              <a:spcBef>
                <a:spcPts val="3173"/>
              </a:spcBef>
              <a:spcAft>
                <a:spcPts val="0"/>
              </a:spcAft>
              <a:buClr>
                <a:schemeClr val="dk1"/>
              </a:buClr>
              <a:buSzPts val="13400"/>
              <a:buFont typeface="Times"/>
              <a:buChar char="•"/>
              <a:defRPr sz="13400" b="0" i="0" u="none" strike="noStrike" cap="none">
                <a:solidFill>
                  <a:schemeClr val="dk1"/>
                </a:solidFill>
                <a:latin typeface="Times"/>
                <a:ea typeface="Times"/>
                <a:cs typeface="Times"/>
                <a:sym typeface="Times"/>
              </a:defRPr>
            </a:lvl3pPr>
            <a:lvl4pPr marL="1828800" marR="0" lvl="3" indent="-927100" algn="l" rtl="0">
              <a:spcBef>
                <a:spcPts val="2707"/>
              </a:spcBef>
              <a:spcAft>
                <a:spcPts val="0"/>
              </a:spcAft>
              <a:buClr>
                <a:schemeClr val="dk1"/>
              </a:buClr>
              <a:buSzPts val="11000"/>
              <a:buFont typeface="Times"/>
              <a:buChar char="–"/>
              <a:defRPr sz="11000" b="0" i="0" u="none" strike="noStrike" cap="none">
                <a:solidFill>
                  <a:schemeClr val="dk1"/>
                </a:solidFill>
                <a:latin typeface="Times"/>
                <a:ea typeface="Times"/>
                <a:cs typeface="Times"/>
                <a:sym typeface="Times"/>
              </a:defRPr>
            </a:lvl4pPr>
            <a:lvl5pPr marL="2286000" marR="0" lvl="4" indent="-927100" algn="l" rtl="0">
              <a:spcBef>
                <a:spcPts val="2707"/>
              </a:spcBef>
              <a:spcAft>
                <a:spcPts val="0"/>
              </a:spcAft>
              <a:buClr>
                <a:schemeClr val="dk1"/>
              </a:buClr>
              <a:buSzPts val="11000"/>
              <a:buFont typeface="Times"/>
              <a:buChar char="»"/>
              <a:defRPr sz="11000" b="0" i="0" u="none" strike="noStrike" cap="none">
                <a:solidFill>
                  <a:schemeClr val="dk1"/>
                </a:solidFill>
                <a:latin typeface="Times"/>
                <a:ea typeface="Times"/>
                <a:cs typeface="Times"/>
                <a:sym typeface="Times"/>
              </a:defRPr>
            </a:lvl5pPr>
            <a:lvl6pPr marL="2743200" marR="0" lvl="5" indent="-927100" algn="l" rtl="0">
              <a:spcBef>
                <a:spcPts val="2708"/>
              </a:spcBef>
              <a:spcAft>
                <a:spcPts val="0"/>
              </a:spcAft>
              <a:buClr>
                <a:schemeClr val="dk1"/>
              </a:buClr>
              <a:buSzPts val="11000"/>
              <a:buFont typeface="Times"/>
              <a:buChar char="»"/>
              <a:defRPr sz="11000" b="0" i="0" u="none" strike="noStrike" cap="none">
                <a:solidFill>
                  <a:schemeClr val="dk1"/>
                </a:solidFill>
                <a:latin typeface="Times"/>
                <a:ea typeface="Times"/>
                <a:cs typeface="Times"/>
                <a:sym typeface="Times"/>
              </a:defRPr>
            </a:lvl6pPr>
            <a:lvl7pPr marL="3200400" marR="0" lvl="6" indent="-927100" algn="l" rtl="0">
              <a:spcBef>
                <a:spcPts val="2708"/>
              </a:spcBef>
              <a:spcAft>
                <a:spcPts val="0"/>
              </a:spcAft>
              <a:buClr>
                <a:schemeClr val="dk1"/>
              </a:buClr>
              <a:buSzPts val="11000"/>
              <a:buFont typeface="Times"/>
              <a:buChar char="»"/>
              <a:defRPr sz="11000" b="0" i="0" u="none" strike="noStrike" cap="none">
                <a:solidFill>
                  <a:schemeClr val="dk1"/>
                </a:solidFill>
                <a:latin typeface="Times"/>
                <a:ea typeface="Times"/>
                <a:cs typeface="Times"/>
                <a:sym typeface="Times"/>
              </a:defRPr>
            </a:lvl7pPr>
            <a:lvl8pPr marL="3657600" marR="0" lvl="7" indent="-927100" algn="l" rtl="0">
              <a:spcBef>
                <a:spcPts val="2708"/>
              </a:spcBef>
              <a:spcAft>
                <a:spcPts val="0"/>
              </a:spcAft>
              <a:buClr>
                <a:schemeClr val="dk1"/>
              </a:buClr>
              <a:buSzPts val="11000"/>
              <a:buFont typeface="Times"/>
              <a:buChar char="»"/>
              <a:defRPr sz="11000" b="0" i="0" u="none" strike="noStrike" cap="none">
                <a:solidFill>
                  <a:schemeClr val="dk1"/>
                </a:solidFill>
                <a:latin typeface="Times"/>
                <a:ea typeface="Times"/>
                <a:cs typeface="Times"/>
                <a:sym typeface="Times"/>
              </a:defRPr>
            </a:lvl8pPr>
            <a:lvl9pPr marL="4114800" marR="0" lvl="8" indent="-927100" algn="l" rtl="0">
              <a:spcBef>
                <a:spcPts val="2708"/>
              </a:spcBef>
              <a:spcAft>
                <a:spcPts val="0"/>
              </a:spcAft>
              <a:buClr>
                <a:schemeClr val="dk1"/>
              </a:buClr>
              <a:buSzPts val="11000"/>
              <a:buFont typeface="Times"/>
              <a:buChar char="»"/>
              <a:defRPr sz="11000" b="0" i="0" u="none" strike="noStrike" cap="none">
                <a:solidFill>
                  <a:schemeClr val="dk1"/>
                </a:solidFill>
                <a:latin typeface="Times"/>
                <a:ea typeface="Times"/>
                <a:cs typeface="Times"/>
                <a:sym typeface="Times"/>
              </a:defRPr>
            </a:lvl9pPr>
          </a:lstStyle>
          <a:p>
            <a:endParaRPr/>
          </a:p>
        </p:txBody>
      </p:sp>
      <p:sp>
        <p:nvSpPr>
          <p:cNvPr id="12" name="Google Shape;12;p2"/>
          <p:cNvSpPr txBox="1">
            <a:spLocks noGrp="1"/>
          </p:cNvSpPr>
          <p:nvPr>
            <p:ph type="sldNum" idx="12"/>
          </p:nvPr>
        </p:nvSpPr>
        <p:spPr>
          <a:xfrm>
            <a:off x="30824594" y="34989559"/>
            <a:ext cx="1400175" cy="1804670"/>
          </a:xfrm>
          <a:prstGeom prst="rect">
            <a:avLst/>
          </a:prstGeom>
          <a:noFill/>
          <a:ln>
            <a:noFill/>
          </a:ln>
        </p:spPr>
        <p:txBody>
          <a:bodyPr spcFirstLastPara="1" wrap="square" lIns="85300" tIns="42650" rIns="85300" bIns="42650" anchor="t" anchorCtr="0">
            <a:noAutofit/>
          </a:bodyPr>
          <a:lstStyle>
            <a:lvl1pPr marL="0" marR="0" lvl="0" indent="0" algn="ctr" rtl="0">
              <a:spcBef>
                <a:spcPts val="0"/>
              </a:spcBef>
              <a:spcAft>
                <a:spcPts val="0"/>
              </a:spcAft>
              <a:buNone/>
              <a:defRPr sz="7700" b="0" i="0" u="none" strike="noStrike" cap="none">
                <a:solidFill>
                  <a:schemeClr val="dk1"/>
                </a:solidFill>
                <a:latin typeface="Times"/>
                <a:ea typeface="Times"/>
                <a:cs typeface="Times"/>
                <a:sym typeface="Times"/>
              </a:defRPr>
            </a:lvl1pPr>
            <a:lvl2pPr marL="0" marR="0" lvl="1" indent="0" algn="ctr" rtl="0">
              <a:spcBef>
                <a:spcPts val="0"/>
              </a:spcBef>
              <a:spcAft>
                <a:spcPts val="0"/>
              </a:spcAft>
              <a:buNone/>
              <a:defRPr sz="7700" b="0" i="0" u="none" strike="noStrike" cap="none">
                <a:solidFill>
                  <a:schemeClr val="dk1"/>
                </a:solidFill>
                <a:latin typeface="Times"/>
                <a:ea typeface="Times"/>
                <a:cs typeface="Times"/>
                <a:sym typeface="Times"/>
              </a:defRPr>
            </a:lvl2pPr>
            <a:lvl3pPr marL="0" marR="0" lvl="2" indent="0" algn="ctr" rtl="0">
              <a:spcBef>
                <a:spcPts val="0"/>
              </a:spcBef>
              <a:spcAft>
                <a:spcPts val="0"/>
              </a:spcAft>
              <a:buNone/>
              <a:defRPr sz="7700" b="0" i="0" u="none" strike="noStrike" cap="none">
                <a:solidFill>
                  <a:schemeClr val="dk1"/>
                </a:solidFill>
                <a:latin typeface="Times"/>
                <a:ea typeface="Times"/>
                <a:cs typeface="Times"/>
                <a:sym typeface="Times"/>
              </a:defRPr>
            </a:lvl3pPr>
            <a:lvl4pPr marL="0" marR="0" lvl="3" indent="0" algn="ctr" rtl="0">
              <a:spcBef>
                <a:spcPts val="0"/>
              </a:spcBef>
              <a:spcAft>
                <a:spcPts val="0"/>
              </a:spcAft>
              <a:buNone/>
              <a:defRPr sz="7700" b="0" i="0" u="none" strike="noStrike" cap="none">
                <a:solidFill>
                  <a:schemeClr val="dk1"/>
                </a:solidFill>
                <a:latin typeface="Times"/>
                <a:ea typeface="Times"/>
                <a:cs typeface="Times"/>
                <a:sym typeface="Times"/>
              </a:defRPr>
            </a:lvl4pPr>
            <a:lvl5pPr marL="0" marR="0" lvl="4" indent="0" algn="ctr" rtl="0">
              <a:spcBef>
                <a:spcPts val="0"/>
              </a:spcBef>
              <a:spcAft>
                <a:spcPts val="0"/>
              </a:spcAft>
              <a:buNone/>
              <a:defRPr sz="7700" b="0" i="0" u="none" strike="noStrike" cap="none">
                <a:solidFill>
                  <a:schemeClr val="dk1"/>
                </a:solidFill>
                <a:latin typeface="Times"/>
                <a:ea typeface="Times"/>
                <a:cs typeface="Times"/>
                <a:sym typeface="Times"/>
              </a:defRPr>
            </a:lvl5pPr>
            <a:lvl6pPr marL="0" marR="0" lvl="5" indent="0" algn="ctr" rtl="0">
              <a:spcBef>
                <a:spcPts val="0"/>
              </a:spcBef>
              <a:spcAft>
                <a:spcPts val="0"/>
              </a:spcAft>
              <a:buNone/>
              <a:defRPr sz="7700" b="0" i="0" u="none" strike="noStrike" cap="none">
                <a:solidFill>
                  <a:schemeClr val="dk1"/>
                </a:solidFill>
                <a:latin typeface="Times"/>
                <a:ea typeface="Times"/>
                <a:cs typeface="Times"/>
                <a:sym typeface="Times"/>
              </a:defRPr>
            </a:lvl6pPr>
            <a:lvl7pPr marL="0" marR="0" lvl="6" indent="0" algn="ctr" rtl="0">
              <a:spcBef>
                <a:spcPts val="0"/>
              </a:spcBef>
              <a:spcAft>
                <a:spcPts val="0"/>
              </a:spcAft>
              <a:buNone/>
              <a:defRPr sz="7700" b="0" i="0" u="none" strike="noStrike" cap="none">
                <a:solidFill>
                  <a:schemeClr val="dk1"/>
                </a:solidFill>
                <a:latin typeface="Times"/>
                <a:ea typeface="Times"/>
                <a:cs typeface="Times"/>
                <a:sym typeface="Times"/>
              </a:defRPr>
            </a:lvl7pPr>
            <a:lvl8pPr marL="0" marR="0" lvl="7" indent="0" algn="ctr" rtl="0">
              <a:spcBef>
                <a:spcPts val="0"/>
              </a:spcBef>
              <a:spcAft>
                <a:spcPts val="0"/>
              </a:spcAft>
              <a:buNone/>
              <a:defRPr sz="7700" b="0" i="0" u="none" strike="noStrike" cap="none">
                <a:solidFill>
                  <a:schemeClr val="dk1"/>
                </a:solidFill>
                <a:latin typeface="Times"/>
                <a:ea typeface="Times"/>
                <a:cs typeface="Times"/>
                <a:sym typeface="Times"/>
              </a:defRPr>
            </a:lvl8pPr>
            <a:lvl9pPr marL="0" marR="0" lvl="8" indent="0" algn="ctr" rtl="0">
              <a:spcBef>
                <a:spcPts val="0"/>
              </a:spcBef>
              <a:spcAft>
                <a:spcPts val="0"/>
              </a:spcAft>
              <a:buNone/>
              <a:defRPr sz="7700" b="0" i="0" u="none" strike="noStrike" cap="none">
                <a:solidFill>
                  <a:schemeClr val="dk1"/>
                </a:solidFill>
                <a:latin typeface="Times"/>
                <a:ea typeface="Times"/>
                <a:cs typeface="Times"/>
                <a:sym typeface="Time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hronicdata.cdc.gov/Heart-Disease-Stroke-Prevention/Heart-Disease-Mortality-Data-Among-US-Adults-35-by/6x7h-usvx" TargetMode="External"/><Relationship Id="rId13" Type="http://schemas.openxmlformats.org/officeDocument/2006/relationships/image" Target="../media/image5.png"/><Relationship Id="rId18" Type="http://schemas.openxmlformats.org/officeDocument/2006/relationships/image" Target="../media/image9.png"/><Relationship Id="rId3" Type="http://schemas.openxmlformats.org/officeDocument/2006/relationships/hyperlink" Target="mailto:pwe@ucar.edu" TargetMode="External"/><Relationship Id="rId7" Type="http://schemas.openxmlformats.org/officeDocument/2006/relationships/hyperlink" Target="https://www.rstudio.com/" TargetMode="External"/><Relationship Id="rId12" Type="http://schemas.openxmlformats.org/officeDocument/2006/relationships/image" Target="../media/image4.png"/><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www2.census.gov/programs-surveys/popest/datasets/2010-2018/counties/totals/" TargetMode="External"/><Relationship Id="rId5" Type="http://schemas.openxmlformats.org/officeDocument/2006/relationships/image" Target="../media/image2.png"/><Relationship Id="rId15" Type="http://schemas.openxmlformats.org/officeDocument/2006/relationships/image" Target="../media/image6.png"/><Relationship Id="rId10" Type="http://schemas.openxmlformats.org/officeDocument/2006/relationships/hyperlink" Target="https://covid19.census.gov/datasets/b69c7076eaa8433eab8f7fa077bac3b6/data" TargetMode="External"/><Relationship Id="rId19"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hyperlink" Target="https://opendata.dc.gov/datasets/1044bb19da8d4dbfb6a96eb1b4ebf629_0" TargetMode="External"/><Relationship Id="rId14" Type="http://schemas.openxmlformats.org/officeDocument/2006/relationships/hyperlink" Target="https://github.com/ITWSDataScience/Team2_202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
          <p:cNvSpPr/>
          <p:nvPr/>
        </p:nvSpPr>
        <p:spPr>
          <a:xfrm>
            <a:off x="8065441" y="797695"/>
            <a:ext cx="23513733" cy="2936105"/>
          </a:xfrm>
          <a:prstGeom prst="rect">
            <a:avLst/>
          </a:prstGeom>
          <a:noFill/>
          <a:ln>
            <a:noFill/>
          </a:ln>
        </p:spPr>
        <p:txBody>
          <a:bodyPr spcFirstLastPara="1" wrap="square" lIns="0" tIns="0" rIns="37900" bIns="0" anchor="t" anchorCtr="0">
            <a:noAutofit/>
          </a:bodyPr>
          <a:lstStyle/>
          <a:p>
            <a:pPr marL="35559" marR="0" lvl="0" indent="0" algn="ctr" rtl="0">
              <a:spcBef>
                <a:spcPts val="0"/>
              </a:spcBef>
              <a:spcAft>
                <a:spcPts val="0"/>
              </a:spcAft>
              <a:buNone/>
            </a:pPr>
            <a:r>
              <a:rPr lang="en-US" sz="4300" b="1" i="0" u="none" strike="noStrike" cap="none">
                <a:solidFill>
                  <a:schemeClr val="accent2"/>
                </a:solidFill>
                <a:latin typeface="Verdana"/>
                <a:ea typeface="Verdana"/>
                <a:cs typeface="Verdana"/>
                <a:sym typeface="Verdana"/>
              </a:rPr>
              <a:t>Are We Prepared For Heart Disease? </a:t>
            </a:r>
            <a:endParaRPr sz="4300" b="1" i="0" u="none" strike="noStrike" cap="none">
              <a:solidFill>
                <a:schemeClr val="accent2"/>
              </a:solidFill>
              <a:latin typeface="Verdana"/>
              <a:ea typeface="Verdana"/>
              <a:cs typeface="Verdana"/>
              <a:sym typeface="Verdana"/>
            </a:endParaRPr>
          </a:p>
          <a:p>
            <a:pPr marL="35559" marR="0" lvl="0" indent="0" algn="ctr" rtl="0">
              <a:spcBef>
                <a:spcPts val="1353"/>
              </a:spcBef>
              <a:spcAft>
                <a:spcPts val="0"/>
              </a:spcAft>
              <a:buNone/>
            </a:pPr>
            <a:endParaRPr sz="1700" b="0" i="0" u="none" strike="noStrike" cap="none">
              <a:solidFill>
                <a:srgbClr val="333399"/>
              </a:solidFill>
              <a:latin typeface="Arial Black"/>
              <a:ea typeface="Arial Black"/>
              <a:cs typeface="Arial Black"/>
              <a:sym typeface="Arial Black"/>
            </a:endParaRPr>
          </a:p>
          <a:p>
            <a:pPr marL="35559" marR="0" lvl="0" indent="0" algn="ctr" rtl="0">
              <a:spcBef>
                <a:spcPts val="1353"/>
              </a:spcBef>
              <a:spcAft>
                <a:spcPts val="0"/>
              </a:spcAft>
              <a:buNone/>
            </a:pPr>
            <a:r>
              <a:rPr lang="en-US" sz="3200" b="0" i="0" u="none" strike="noStrike" cap="none">
                <a:solidFill>
                  <a:srgbClr val="333399"/>
                </a:solidFill>
                <a:latin typeface="Arial Black"/>
                <a:ea typeface="Arial Black"/>
                <a:cs typeface="Arial Black"/>
                <a:sym typeface="Arial Black"/>
              </a:rPr>
              <a:t>Angelina Martineau</a:t>
            </a:r>
            <a:r>
              <a:rPr lang="en-US" sz="3200" b="0" i="0" u="none" strike="noStrike" cap="none" baseline="30000">
                <a:solidFill>
                  <a:srgbClr val="333399"/>
                </a:solidFill>
                <a:latin typeface="Arial Black"/>
                <a:ea typeface="Arial Black"/>
                <a:cs typeface="Arial Black"/>
                <a:sym typeface="Arial Black"/>
              </a:rPr>
              <a:t> </a:t>
            </a:r>
            <a:r>
              <a:rPr lang="en-US" sz="3600" b="0" i="0" u="none" strike="noStrike" cap="none" baseline="30000">
                <a:solidFill>
                  <a:srgbClr val="333399"/>
                </a:solidFill>
                <a:latin typeface="Arial Black"/>
                <a:ea typeface="Arial Black"/>
                <a:cs typeface="Arial Black"/>
                <a:sym typeface="Arial Black"/>
              </a:rPr>
              <a:t>(</a:t>
            </a:r>
            <a:r>
              <a:rPr lang="en-US" sz="3600" b="0" i="0" u="sng" strike="noStrike" cap="none" baseline="30000">
                <a:solidFill>
                  <a:srgbClr val="44969F"/>
                </a:solidFill>
                <a:latin typeface="Arial Black"/>
                <a:ea typeface="Arial Black"/>
                <a:cs typeface="Arial Black"/>
                <a:sym typeface="Arial Black"/>
              </a:rPr>
              <a:t>martia13</a:t>
            </a:r>
            <a:r>
              <a:rPr lang="en-US" sz="3600" b="0" i="0" u="sng" strike="noStrike" cap="none" baseline="30000">
                <a:solidFill>
                  <a:srgbClr val="44969F"/>
                </a:solidFill>
                <a:latin typeface="Arial Black"/>
                <a:ea typeface="Arial Black"/>
                <a:cs typeface="Arial Black"/>
                <a:sym typeface="Arial Black"/>
                <a:hlinkClick r:id="rId3">
                  <a:extLst>
                    <a:ext uri="{A12FA001-AC4F-418D-AE19-62706E023703}">
                      <ahyp:hlinkClr xmlns:ahyp="http://schemas.microsoft.com/office/drawing/2018/hyperlinkcolor" val="tx"/>
                    </a:ext>
                  </a:extLst>
                </a:hlinkClick>
              </a:rPr>
              <a:t>@rpi.edu</a:t>
            </a:r>
            <a:r>
              <a:rPr lang="en-US" sz="3600" b="0" i="0" u="none" strike="noStrike" cap="none" baseline="30000">
                <a:solidFill>
                  <a:srgbClr val="333399"/>
                </a:solidFill>
                <a:latin typeface="Arial Black"/>
                <a:ea typeface="Arial Black"/>
                <a:cs typeface="Arial Black"/>
                <a:sym typeface="Arial Black"/>
              </a:rPr>
              <a:t>)</a:t>
            </a:r>
            <a:r>
              <a:rPr lang="en-US" sz="3200" b="0" i="0" u="none" strike="noStrike" cap="none">
                <a:solidFill>
                  <a:srgbClr val="333399"/>
                </a:solidFill>
                <a:latin typeface="Arial Black"/>
                <a:ea typeface="Arial Black"/>
                <a:cs typeface="Arial Black"/>
                <a:sym typeface="Arial Black"/>
              </a:rPr>
              <a:t>, Andrew Updegrove</a:t>
            </a:r>
            <a:r>
              <a:rPr lang="en-US" sz="3200" b="0" i="0" u="none" strike="noStrike" cap="none" baseline="30000">
                <a:solidFill>
                  <a:srgbClr val="333399"/>
                </a:solidFill>
                <a:latin typeface="Arial Black"/>
                <a:ea typeface="Arial Black"/>
                <a:cs typeface="Arial Black"/>
                <a:sym typeface="Arial Black"/>
              </a:rPr>
              <a:t> </a:t>
            </a:r>
            <a:r>
              <a:rPr lang="en-US" sz="3600" b="0" i="0" u="none" strike="noStrike" cap="none" baseline="30000">
                <a:solidFill>
                  <a:srgbClr val="333399"/>
                </a:solidFill>
                <a:latin typeface="Arial Black"/>
                <a:ea typeface="Arial Black"/>
                <a:cs typeface="Arial Black"/>
                <a:sym typeface="Arial Black"/>
              </a:rPr>
              <a:t>(</a:t>
            </a:r>
            <a:r>
              <a:rPr lang="en-US" sz="3600" b="0" i="0" u="sng" strike="noStrike" cap="none" baseline="30000">
                <a:solidFill>
                  <a:srgbClr val="44969F"/>
                </a:solidFill>
                <a:latin typeface="Arial Black"/>
                <a:ea typeface="Arial Black"/>
                <a:cs typeface="Arial Black"/>
                <a:sym typeface="Arial Black"/>
              </a:rPr>
              <a:t>updega3</a:t>
            </a:r>
            <a:r>
              <a:rPr lang="en-US" sz="3600" b="0" i="0" u="sng" strike="noStrike" cap="none" baseline="30000">
                <a:solidFill>
                  <a:srgbClr val="44969F"/>
                </a:solidFill>
                <a:latin typeface="Arial Black"/>
                <a:ea typeface="Arial Black"/>
                <a:cs typeface="Arial Black"/>
                <a:sym typeface="Arial Black"/>
                <a:hlinkClick r:id="rId3">
                  <a:extLst>
                    <a:ext uri="{A12FA001-AC4F-418D-AE19-62706E023703}">
                      <ahyp:hlinkClr xmlns:ahyp="http://schemas.microsoft.com/office/drawing/2018/hyperlinkcolor" val="tx"/>
                    </a:ext>
                  </a:extLst>
                </a:hlinkClick>
              </a:rPr>
              <a:t>@rpi.edu</a:t>
            </a:r>
            <a:r>
              <a:rPr lang="en-US" sz="3600" b="0" i="0" u="none" strike="noStrike" cap="none" baseline="30000">
                <a:solidFill>
                  <a:srgbClr val="333399"/>
                </a:solidFill>
                <a:latin typeface="Arial Black"/>
                <a:ea typeface="Arial Black"/>
                <a:cs typeface="Arial Black"/>
                <a:sym typeface="Arial Black"/>
              </a:rPr>
              <a:t>)</a:t>
            </a:r>
            <a:r>
              <a:rPr lang="en-US" sz="3200" b="0" i="0" u="none" strike="noStrike" cap="none">
                <a:solidFill>
                  <a:srgbClr val="333399"/>
                </a:solidFill>
                <a:latin typeface="Arial Black"/>
                <a:ea typeface="Arial Black"/>
                <a:cs typeface="Arial Black"/>
                <a:sym typeface="Arial Black"/>
              </a:rPr>
              <a:t>, Vaishnavi Neema </a:t>
            </a:r>
            <a:r>
              <a:rPr lang="en-US" sz="3600" b="0" i="0" u="none" strike="noStrike" cap="none" baseline="30000">
                <a:solidFill>
                  <a:srgbClr val="333399"/>
                </a:solidFill>
                <a:latin typeface="Arial Black"/>
                <a:ea typeface="Arial Black"/>
                <a:cs typeface="Arial Black"/>
                <a:sym typeface="Arial Black"/>
              </a:rPr>
              <a:t>(</a:t>
            </a:r>
            <a:r>
              <a:rPr lang="en-US" sz="3600" b="0" i="0" u="sng" strike="noStrike" cap="none" baseline="30000">
                <a:solidFill>
                  <a:srgbClr val="44969F"/>
                </a:solidFill>
                <a:latin typeface="Arial Black"/>
                <a:ea typeface="Arial Black"/>
                <a:cs typeface="Arial Black"/>
                <a:sym typeface="Arial Black"/>
              </a:rPr>
              <a:t>neemav</a:t>
            </a:r>
            <a:r>
              <a:rPr lang="en-US" sz="3600" b="0" i="0" u="sng" strike="noStrike" cap="none" baseline="30000">
                <a:solidFill>
                  <a:srgbClr val="44969F"/>
                </a:solidFill>
                <a:latin typeface="Arial Black"/>
                <a:ea typeface="Arial Black"/>
                <a:cs typeface="Arial Black"/>
                <a:sym typeface="Arial Black"/>
                <a:hlinkClick r:id="rId3">
                  <a:extLst>
                    <a:ext uri="{A12FA001-AC4F-418D-AE19-62706E023703}">
                      <ahyp:hlinkClr xmlns:ahyp="http://schemas.microsoft.com/office/drawing/2018/hyperlinkcolor" val="tx"/>
                    </a:ext>
                  </a:extLst>
                </a:hlinkClick>
              </a:rPr>
              <a:t>@rpi.edu</a:t>
            </a:r>
            <a:r>
              <a:rPr lang="en-US" sz="3600" b="0" i="0" u="none" strike="noStrike" cap="none" baseline="30000">
                <a:solidFill>
                  <a:srgbClr val="333399"/>
                </a:solidFill>
                <a:latin typeface="Arial Black"/>
                <a:ea typeface="Arial Black"/>
                <a:cs typeface="Arial Black"/>
                <a:sym typeface="Arial Black"/>
              </a:rPr>
              <a:t>)</a:t>
            </a:r>
            <a:r>
              <a:rPr lang="en-US" sz="3200" b="0" i="0" u="none" strike="noStrike" cap="none">
                <a:solidFill>
                  <a:srgbClr val="333399"/>
                </a:solidFill>
                <a:latin typeface="Arial Black"/>
                <a:ea typeface="Arial Black"/>
                <a:cs typeface="Arial Black"/>
                <a:sym typeface="Arial Black"/>
              </a:rPr>
              <a:t> </a:t>
            </a:r>
            <a:endParaRPr/>
          </a:p>
          <a:p>
            <a:pPr marL="35559" marR="0" lvl="0" indent="0" algn="ctr" rtl="0">
              <a:spcBef>
                <a:spcPts val="1353"/>
              </a:spcBef>
              <a:spcAft>
                <a:spcPts val="0"/>
              </a:spcAft>
              <a:buNone/>
            </a:pPr>
            <a:r>
              <a:rPr lang="en-US" sz="2400" b="0" i="0" u="none" strike="noStrike" cap="none">
                <a:solidFill>
                  <a:srgbClr val="333399"/>
                </a:solidFill>
                <a:latin typeface="Arial Black"/>
                <a:ea typeface="Arial Black"/>
                <a:cs typeface="Arial Black"/>
                <a:sym typeface="Arial Black"/>
              </a:rPr>
              <a:t>(</a:t>
            </a:r>
            <a:r>
              <a:rPr lang="en-US" sz="2400" b="0" i="0" u="none" strike="noStrike" cap="none" baseline="30000">
                <a:solidFill>
                  <a:srgbClr val="333399"/>
                </a:solidFill>
                <a:latin typeface="Arial Black"/>
                <a:ea typeface="Arial Black"/>
                <a:cs typeface="Arial Black"/>
                <a:sym typeface="Arial Black"/>
              </a:rPr>
              <a:t>1</a:t>
            </a:r>
            <a:r>
              <a:rPr lang="en-US" sz="2400" b="0" i="0" u="none" strike="noStrike" cap="none">
                <a:solidFill>
                  <a:srgbClr val="333399"/>
                </a:solidFill>
                <a:latin typeface="Arial Black"/>
                <a:ea typeface="Arial Black"/>
                <a:cs typeface="Arial Black"/>
                <a:sym typeface="Arial Black"/>
              </a:rPr>
              <a:t>Rensselaer Polytechnic Institute 110 8</a:t>
            </a:r>
            <a:r>
              <a:rPr lang="en-US" sz="2400" b="0" i="0" u="none" strike="noStrike" cap="none" baseline="30000">
                <a:solidFill>
                  <a:srgbClr val="333399"/>
                </a:solidFill>
                <a:latin typeface="Arial Black"/>
                <a:ea typeface="Arial Black"/>
                <a:cs typeface="Arial Black"/>
                <a:sym typeface="Arial Black"/>
              </a:rPr>
              <a:t>th</a:t>
            </a:r>
            <a:r>
              <a:rPr lang="en-US" sz="2400" b="0" i="0" u="none" strike="noStrike" cap="none">
                <a:solidFill>
                  <a:srgbClr val="333399"/>
                </a:solidFill>
                <a:latin typeface="Arial Black"/>
                <a:ea typeface="Arial Black"/>
                <a:cs typeface="Arial Black"/>
                <a:sym typeface="Arial Black"/>
              </a:rPr>
              <a:t> St., Troy, NY, 12180 United States)</a:t>
            </a:r>
            <a:endParaRPr/>
          </a:p>
        </p:txBody>
      </p:sp>
      <p:sp>
        <p:nvSpPr>
          <p:cNvPr id="66" name="Google Shape;66;p1"/>
          <p:cNvSpPr/>
          <p:nvPr/>
        </p:nvSpPr>
        <p:spPr>
          <a:xfrm>
            <a:off x="0" y="0"/>
            <a:ext cx="38404801" cy="228177"/>
          </a:xfrm>
          <a:prstGeom prst="rect">
            <a:avLst/>
          </a:pr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Times"/>
              <a:ea typeface="Times"/>
              <a:cs typeface="Times"/>
              <a:sym typeface="Times"/>
            </a:endParaRPr>
          </a:p>
        </p:txBody>
      </p:sp>
      <p:sp>
        <p:nvSpPr>
          <p:cNvPr id="67" name="Google Shape;67;p1"/>
          <p:cNvSpPr/>
          <p:nvPr/>
        </p:nvSpPr>
        <p:spPr>
          <a:xfrm>
            <a:off x="0" y="38176625"/>
            <a:ext cx="38404801" cy="228177"/>
          </a:xfrm>
          <a:prstGeom prst="rect">
            <a:avLst/>
          </a:pr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Times"/>
              <a:ea typeface="Times"/>
              <a:cs typeface="Times"/>
              <a:sym typeface="Times"/>
            </a:endParaRPr>
          </a:p>
        </p:txBody>
      </p:sp>
      <p:pic>
        <p:nvPicPr>
          <p:cNvPr id="68" name="Google Shape;68;p1" descr="twlogo.png"/>
          <p:cNvPicPr preferRelativeResize="0"/>
          <p:nvPr/>
        </p:nvPicPr>
        <p:blipFill rotWithShape="1">
          <a:blip r:embed="rId4">
            <a:alphaModFix/>
          </a:blip>
          <a:srcRect/>
          <a:stretch/>
        </p:blipFill>
        <p:spPr>
          <a:xfrm>
            <a:off x="1173479" y="711200"/>
            <a:ext cx="4217671" cy="2114444"/>
          </a:xfrm>
          <a:prstGeom prst="rect">
            <a:avLst/>
          </a:prstGeom>
          <a:noFill/>
          <a:ln>
            <a:noFill/>
          </a:ln>
        </p:spPr>
      </p:pic>
      <p:pic>
        <p:nvPicPr>
          <p:cNvPr id="69" name="Google Shape;69;p1"/>
          <p:cNvPicPr preferRelativeResize="0"/>
          <p:nvPr/>
        </p:nvPicPr>
        <p:blipFill rotWithShape="1">
          <a:blip r:embed="rId5">
            <a:alphaModFix/>
          </a:blip>
          <a:srcRect/>
          <a:stretch/>
        </p:blipFill>
        <p:spPr>
          <a:xfrm>
            <a:off x="31192766" y="533400"/>
            <a:ext cx="3060700" cy="990600"/>
          </a:xfrm>
          <a:prstGeom prst="rect">
            <a:avLst/>
          </a:prstGeom>
          <a:noFill/>
          <a:ln>
            <a:noFill/>
          </a:ln>
        </p:spPr>
      </p:pic>
      <p:pic>
        <p:nvPicPr>
          <p:cNvPr id="70" name="Google Shape;70;p1"/>
          <p:cNvPicPr preferRelativeResize="0"/>
          <p:nvPr/>
        </p:nvPicPr>
        <p:blipFill rotWithShape="1">
          <a:blip r:embed="rId6">
            <a:alphaModFix/>
          </a:blip>
          <a:srcRect/>
          <a:stretch/>
        </p:blipFill>
        <p:spPr>
          <a:xfrm>
            <a:off x="34330491" y="533400"/>
            <a:ext cx="3597233" cy="1021941"/>
          </a:xfrm>
          <a:prstGeom prst="rect">
            <a:avLst/>
          </a:prstGeom>
          <a:noFill/>
          <a:ln>
            <a:noFill/>
          </a:ln>
        </p:spPr>
      </p:pic>
      <p:sp>
        <p:nvSpPr>
          <p:cNvPr id="71" name="Google Shape;71;p1"/>
          <p:cNvSpPr/>
          <p:nvPr/>
        </p:nvSpPr>
        <p:spPr>
          <a:xfrm>
            <a:off x="21336000" y="33618250"/>
            <a:ext cx="16084200" cy="4154100"/>
          </a:xfrm>
          <a:prstGeom prst="rect">
            <a:avLst/>
          </a:prstGeom>
          <a:solidFill>
            <a:schemeClr val="accent1"/>
          </a:solidFill>
          <a:ln>
            <a:noFill/>
          </a:ln>
        </p:spPr>
        <p:txBody>
          <a:bodyPr spcFirstLastPara="1" wrap="square" lIns="91425" tIns="91425" rIns="91425" bIns="91425" anchor="t" anchorCtr="0">
            <a:noAutofit/>
          </a:bodyPr>
          <a:lstStyle/>
          <a:p>
            <a:pPr marL="91440" marR="91440" lvl="0" indent="0" algn="l" rtl="0">
              <a:lnSpc>
                <a:spcPct val="110000"/>
              </a:lnSpc>
              <a:spcBef>
                <a:spcPts val="0"/>
              </a:spcBef>
              <a:spcAft>
                <a:spcPts val="0"/>
              </a:spcAft>
              <a:buNone/>
            </a:pPr>
            <a:r>
              <a:rPr lang="en-US" sz="2800" b="1">
                <a:solidFill>
                  <a:schemeClr val="dk1"/>
                </a:solidFill>
                <a:latin typeface="Verdana"/>
                <a:ea typeface="Verdana"/>
                <a:cs typeface="Verdana"/>
                <a:sym typeface="Verdana"/>
              </a:rPr>
              <a:t>Resources:</a:t>
            </a:r>
            <a:endParaRPr sz="2800" b="1">
              <a:solidFill>
                <a:schemeClr val="dk1"/>
              </a:solidFill>
              <a:latin typeface="Verdana"/>
              <a:ea typeface="Verdana"/>
              <a:cs typeface="Verdana"/>
              <a:sym typeface="Verdana"/>
            </a:endParaRPr>
          </a:p>
          <a:p>
            <a:pPr marL="91440" marR="91440" lvl="0" indent="0" algn="l" rtl="0">
              <a:lnSpc>
                <a:spcPct val="110000"/>
              </a:lnSpc>
              <a:spcBef>
                <a:spcPts val="0"/>
              </a:spcBef>
              <a:spcAft>
                <a:spcPts val="0"/>
              </a:spcAft>
              <a:buNone/>
            </a:pPr>
            <a:r>
              <a:rPr lang="en-US" sz="2400">
                <a:solidFill>
                  <a:schemeClr val="dk1"/>
                </a:solidFill>
              </a:rPr>
              <a:t>Rstudio - </a:t>
            </a:r>
            <a:r>
              <a:rPr lang="en-US" sz="2400" u="sng">
                <a:solidFill>
                  <a:schemeClr val="dk1"/>
                </a:solidFill>
                <a:hlinkClick r:id="rId7">
                  <a:extLst>
                    <a:ext uri="{A12FA001-AC4F-418D-AE19-62706E023703}">
                      <ahyp:hlinkClr xmlns:ahyp="http://schemas.microsoft.com/office/drawing/2018/hyperlinkcolor" val="tx"/>
                    </a:ext>
                  </a:extLst>
                </a:hlinkClick>
              </a:rPr>
              <a:t>https://www.RStudio.com</a:t>
            </a:r>
            <a:endParaRPr sz="2400" u="sng">
              <a:solidFill>
                <a:schemeClr val="dk1"/>
              </a:solidFill>
            </a:endParaRPr>
          </a:p>
          <a:p>
            <a:pPr marL="91440" marR="91440" lvl="0" indent="0" algn="l" rtl="0">
              <a:lnSpc>
                <a:spcPct val="110000"/>
              </a:lnSpc>
              <a:spcBef>
                <a:spcPts val="0"/>
              </a:spcBef>
              <a:spcAft>
                <a:spcPts val="0"/>
              </a:spcAft>
              <a:buNone/>
            </a:pPr>
            <a:r>
              <a:rPr lang="en-US" sz="2400">
                <a:solidFill>
                  <a:schemeClr val="dk1"/>
                </a:solidFill>
              </a:rPr>
              <a:t>Heart Disease Dataset - </a:t>
            </a:r>
            <a:r>
              <a:rPr lang="en-US" sz="2400" u="sng">
                <a:solidFill>
                  <a:srgbClr val="000000"/>
                </a:solidFill>
                <a:hlinkClick r:id="rId8">
                  <a:extLst>
                    <a:ext uri="{A12FA001-AC4F-418D-AE19-62706E023703}">
                      <ahyp:hlinkClr xmlns:ahyp="http://schemas.microsoft.com/office/drawing/2018/hyperlinkcolor" val="tx"/>
                    </a:ext>
                  </a:extLst>
                </a:hlinkClick>
              </a:rPr>
              <a:t>https://chronicdata.cdc.gov/Heart-Disease-Stroke-Prevention/Heart-Disease-Mortality-Data-Among-US-Adults-35-by/6x7h-usvx</a:t>
            </a:r>
            <a:endParaRPr sz="2400">
              <a:solidFill>
                <a:srgbClr val="000000"/>
              </a:solidFill>
            </a:endParaRPr>
          </a:p>
          <a:p>
            <a:pPr marL="91440" marR="91440" lvl="0" indent="0" algn="l" rtl="0">
              <a:lnSpc>
                <a:spcPct val="110000"/>
              </a:lnSpc>
              <a:spcBef>
                <a:spcPts val="0"/>
              </a:spcBef>
              <a:spcAft>
                <a:spcPts val="0"/>
              </a:spcAft>
              <a:buNone/>
            </a:pPr>
            <a:r>
              <a:rPr lang="en-US" sz="2400">
                <a:solidFill>
                  <a:schemeClr val="dk1"/>
                </a:solidFill>
              </a:rPr>
              <a:t>Hospital Bed Dataset - </a:t>
            </a:r>
            <a:r>
              <a:rPr lang="en-US" sz="2400" u="sng">
                <a:solidFill>
                  <a:srgbClr val="000000"/>
                </a:solidFill>
                <a:hlinkClick r:id="rId9">
                  <a:extLst>
                    <a:ext uri="{A12FA001-AC4F-418D-AE19-62706E023703}">
                      <ahyp:hlinkClr xmlns:ahyp="http://schemas.microsoft.com/office/drawing/2018/hyperlinkcolor" val="tx"/>
                    </a:ext>
                  </a:extLst>
                </a:hlinkClick>
              </a:rPr>
              <a:t>https://opendata.dc.gov/datasets/1044bb19da8d4dbfb6a96eb1b4ebf629_0</a:t>
            </a:r>
            <a:endParaRPr sz="2400">
              <a:solidFill>
                <a:srgbClr val="000000"/>
              </a:solidFill>
            </a:endParaRPr>
          </a:p>
          <a:p>
            <a:pPr marL="91440" marR="91440" lvl="0" indent="0" algn="l" rtl="0">
              <a:lnSpc>
                <a:spcPct val="110000"/>
              </a:lnSpc>
              <a:spcBef>
                <a:spcPts val="0"/>
              </a:spcBef>
              <a:spcAft>
                <a:spcPts val="0"/>
              </a:spcAft>
              <a:buNone/>
            </a:pPr>
            <a:r>
              <a:rPr lang="en-US" sz="2400">
                <a:solidFill>
                  <a:schemeClr val="dk1"/>
                </a:solidFill>
              </a:rPr>
              <a:t>Health Insurance Dataset - </a:t>
            </a:r>
            <a:r>
              <a:rPr lang="en-US" sz="2400" u="sng">
                <a:solidFill>
                  <a:srgbClr val="000000"/>
                </a:solidFill>
                <a:hlinkClick r:id="rId10">
                  <a:extLst>
                    <a:ext uri="{A12FA001-AC4F-418D-AE19-62706E023703}">
                      <ahyp:hlinkClr xmlns:ahyp="http://schemas.microsoft.com/office/drawing/2018/hyperlinkcolor" val="tx"/>
                    </a:ext>
                  </a:extLst>
                </a:hlinkClick>
              </a:rPr>
              <a:t>https://covid19.census.gov/datasets/b69c7076eaa8433eab8f7fa077bac3b6/data</a:t>
            </a:r>
            <a:endParaRPr sz="2400" u="sng">
              <a:solidFill>
                <a:srgbClr val="000000"/>
              </a:solidFill>
            </a:endParaRPr>
          </a:p>
          <a:p>
            <a:pPr marL="91440" marR="91440" lvl="0" indent="0" algn="l" rtl="0">
              <a:lnSpc>
                <a:spcPct val="110000"/>
              </a:lnSpc>
              <a:spcBef>
                <a:spcPts val="0"/>
              </a:spcBef>
              <a:spcAft>
                <a:spcPts val="0"/>
              </a:spcAft>
              <a:buNone/>
            </a:pPr>
            <a:r>
              <a:rPr lang="en-US" sz="2400">
                <a:solidFill>
                  <a:schemeClr val="dk1"/>
                </a:solidFill>
              </a:rPr>
              <a:t>County Population Dataset – </a:t>
            </a:r>
            <a:endParaRPr sz="2400"/>
          </a:p>
          <a:p>
            <a:pPr marL="91440" marR="91440" lvl="0" indent="0" algn="l" rtl="0">
              <a:lnSpc>
                <a:spcPct val="110000"/>
              </a:lnSpc>
              <a:spcBef>
                <a:spcPts val="0"/>
              </a:spcBef>
              <a:spcAft>
                <a:spcPts val="0"/>
              </a:spcAft>
              <a:buNone/>
            </a:pPr>
            <a:r>
              <a:rPr lang="en-US" sz="2400" u="sng">
                <a:solidFill>
                  <a:srgbClr val="000000"/>
                </a:solidFill>
                <a:hlinkClick r:id="rId11">
                  <a:extLst>
                    <a:ext uri="{A12FA001-AC4F-418D-AE19-62706E023703}">
                      <ahyp:hlinkClr xmlns:ahyp="http://schemas.microsoft.com/office/drawing/2018/hyperlinkcolor" val="tx"/>
                    </a:ext>
                  </a:extLst>
                </a:hlinkClick>
              </a:rPr>
              <a:t>https://www2.census.gov/programs-surveys/popest/datasets/2010-2018/counties/totals/</a:t>
            </a:r>
            <a:r>
              <a:rPr lang="en-US" sz="2400">
                <a:solidFill>
                  <a:srgbClr val="000000"/>
                </a:solidFill>
              </a:rPr>
              <a:t> </a:t>
            </a:r>
            <a:endParaRPr sz="2400">
              <a:solidFill>
                <a:schemeClr val="dk1"/>
              </a:solidFill>
            </a:endParaRPr>
          </a:p>
          <a:p>
            <a:pPr marL="91440" marR="91440" lvl="0" indent="0" algn="l" rtl="0">
              <a:lnSpc>
                <a:spcPct val="110000"/>
              </a:lnSpc>
              <a:spcBef>
                <a:spcPts val="0"/>
              </a:spcBef>
              <a:spcAft>
                <a:spcPts val="0"/>
              </a:spcAft>
              <a:buNone/>
            </a:pPr>
            <a:endParaRPr sz="2400">
              <a:solidFill>
                <a:schemeClr val="dk1"/>
              </a:solidFill>
              <a:latin typeface="Verdana"/>
              <a:ea typeface="Verdana"/>
              <a:cs typeface="Verdana"/>
              <a:sym typeface="Verdana"/>
            </a:endParaRPr>
          </a:p>
        </p:txBody>
      </p:sp>
      <p:sp>
        <p:nvSpPr>
          <p:cNvPr id="72" name="Google Shape;72;p1"/>
          <p:cNvSpPr/>
          <p:nvPr/>
        </p:nvSpPr>
        <p:spPr>
          <a:xfrm>
            <a:off x="1135975" y="33599200"/>
            <a:ext cx="9536700" cy="4196700"/>
          </a:xfrm>
          <a:prstGeom prst="rect">
            <a:avLst/>
          </a:prstGeom>
          <a:solidFill>
            <a:schemeClr val="accent1"/>
          </a:solidFill>
          <a:ln>
            <a:noFill/>
          </a:ln>
        </p:spPr>
        <p:txBody>
          <a:bodyPr spcFirstLastPara="1" wrap="square" lIns="91425" tIns="91425" rIns="91425" bIns="91425" anchor="t" anchorCtr="0">
            <a:noAutofit/>
          </a:bodyPr>
          <a:lstStyle/>
          <a:p>
            <a:pPr marL="91440" marR="91440" lvl="0" indent="0" algn="l" rtl="0">
              <a:lnSpc>
                <a:spcPct val="110000"/>
              </a:lnSpc>
              <a:spcBef>
                <a:spcPts val="0"/>
              </a:spcBef>
              <a:spcAft>
                <a:spcPts val="0"/>
              </a:spcAft>
              <a:buNone/>
            </a:pPr>
            <a:r>
              <a:rPr lang="en-US" sz="2800" b="1">
                <a:solidFill>
                  <a:schemeClr val="dk1"/>
                </a:solidFill>
                <a:latin typeface="Verdana"/>
                <a:ea typeface="Verdana"/>
                <a:cs typeface="Verdana"/>
                <a:sym typeface="Verdana"/>
              </a:rPr>
              <a:t>Poster: Team 2</a:t>
            </a:r>
            <a:endParaRPr sz="2800" b="1">
              <a:solidFill>
                <a:schemeClr val="dk1"/>
              </a:solidFill>
              <a:latin typeface="Verdana"/>
              <a:ea typeface="Verdana"/>
              <a:cs typeface="Verdana"/>
              <a:sym typeface="Verdana"/>
            </a:endParaRPr>
          </a:p>
          <a:p>
            <a:pPr marL="91440" marR="91440" lvl="0" indent="0" algn="l" rtl="0">
              <a:lnSpc>
                <a:spcPct val="110000"/>
              </a:lnSpc>
              <a:spcBef>
                <a:spcPts val="0"/>
              </a:spcBef>
              <a:spcAft>
                <a:spcPts val="0"/>
              </a:spcAft>
              <a:buNone/>
            </a:pPr>
            <a:r>
              <a:rPr lang="en-US" sz="2800" b="1">
                <a:solidFill>
                  <a:schemeClr val="dk1"/>
                </a:solidFill>
                <a:latin typeface="Verdana"/>
                <a:ea typeface="Verdana"/>
                <a:cs typeface="Verdana"/>
                <a:sym typeface="Verdana"/>
              </a:rPr>
              <a:t>Glossary:</a:t>
            </a:r>
            <a:endParaRPr sz="1300"/>
          </a:p>
          <a:p>
            <a:pPr marL="91440" marR="91440" lvl="0" indent="0" algn="l" rtl="0">
              <a:lnSpc>
                <a:spcPct val="110000"/>
              </a:lnSpc>
              <a:spcBef>
                <a:spcPts val="0"/>
              </a:spcBef>
              <a:spcAft>
                <a:spcPts val="0"/>
              </a:spcAft>
              <a:buNone/>
            </a:pPr>
            <a:r>
              <a:rPr lang="en-US" sz="2400" b="1">
                <a:solidFill>
                  <a:schemeClr val="dk1"/>
                </a:solidFill>
                <a:latin typeface="Verdana"/>
                <a:ea typeface="Verdana"/>
                <a:cs typeface="Verdana"/>
                <a:sym typeface="Verdana"/>
              </a:rPr>
              <a:t>RPI </a:t>
            </a:r>
            <a:r>
              <a:rPr lang="en-US" sz="2400">
                <a:solidFill>
                  <a:schemeClr val="dk1"/>
                </a:solidFill>
                <a:latin typeface="Verdana"/>
                <a:ea typeface="Verdana"/>
                <a:cs typeface="Verdana"/>
                <a:sym typeface="Verdana"/>
              </a:rPr>
              <a:t>– Rensselaer Polytechnic Institute</a:t>
            </a:r>
            <a:endParaRPr/>
          </a:p>
          <a:p>
            <a:pPr marL="91440" marR="91440" lvl="0" indent="0" algn="l" rtl="0">
              <a:lnSpc>
                <a:spcPct val="110000"/>
              </a:lnSpc>
              <a:spcBef>
                <a:spcPts val="0"/>
              </a:spcBef>
              <a:spcAft>
                <a:spcPts val="0"/>
              </a:spcAft>
              <a:buNone/>
            </a:pPr>
            <a:r>
              <a:rPr lang="en-US" sz="2400" b="1">
                <a:solidFill>
                  <a:schemeClr val="dk1"/>
                </a:solidFill>
                <a:latin typeface="Verdana"/>
                <a:ea typeface="Verdana"/>
                <a:cs typeface="Verdana"/>
                <a:sym typeface="Verdana"/>
              </a:rPr>
              <a:t>TWC </a:t>
            </a:r>
            <a:r>
              <a:rPr lang="en-US" sz="2400">
                <a:solidFill>
                  <a:schemeClr val="dk1"/>
                </a:solidFill>
                <a:latin typeface="Verdana"/>
                <a:ea typeface="Verdana"/>
                <a:cs typeface="Verdana"/>
                <a:sym typeface="Verdana"/>
              </a:rPr>
              <a:t>– Tetherless World Constellation at Rensselaer Polytechnic Institute</a:t>
            </a:r>
            <a:endParaRPr/>
          </a:p>
          <a:p>
            <a:pPr marL="91440" marR="91440" lvl="0" indent="0" algn="l" rtl="0">
              <a:lnSpc>
                <a:spcPct val="110000"/>
              </a:lnSpc>
              <a:spcBef>
                <a:spcPts val="0"/>
              </a:spcBef>
              <a:spcAft>
                <a:spcPts val="0"/>
              </a:spcAft>
              <a:buNone/>
            </a:pPr>
            <a:r>
              <a:rPr lang="en-US" sz="2400" b="1">
                <a:solidFill>
                  <a:schemeClr val="dk1"/>
                </a:solidFill>
                <a:latin typeface="Verdana"/>
                <a:ea typeface="Verdana"/>
                <a:cs typeface="Verdana"/>
                <a:sym typeface="Verdana"/>
              </a:rPr>
              <a:t>Heart/Cardiovascular Disease </a:t>
            </a:r>
            <a:r>
              <a:rPr lang="en-US" sz="2400">
                <a:solidFill>
                  <a:schemeClr val="dk1"/>
                </a:solidFill>
                <a:latin typeface="Verdana"/>
                <a:ea typeface="Verdana"/>
                <a:cs typeface="Verdana"/>
                <a:sym typeface="Verdana"/>
              </a:rPr>
              <a:t>– disease that involves a narrowed or blocked blood vessel, which can lead to other health complications such as heart attack or stroke. </a:t>
            </a:r>
            <a:endParaRPr sz="2400">
              <a:solidFill>
                <a:schemeClr val="dk1"/>
              </a:solidFill>
              <a:latin typeface="Verdana"/>
              <a:ea typeface="Verdana"/>
              <a:cs typeface="Verdana"/>
              <a:sym typeface="Verdana"/>
            </a:endParaRPr>
          </a:p>
        </p:txBody>
      </p:sp>
      <p:sp>
        <p:nvSpPr>
          <p:cNvPr id="73" name="Google Shape;73;p1"/>
          <p:cNvSpPr/>
          <p:nvPr/>
        </p:nvSpPr>
        <p:spPr>
          <a:xfrm>
            <a:off x="0" y="0"/>
            <a:ext cx="399900" cy="38404800"/>
          </a:xfrm>
          <a:prstGeom prst="rect">
            <a:avLst/>
          </a:pr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Times"/>
              <a:ea typeface="Times"/>
              <a:cs typeface="Times"/>
              <a:sym typeface="Times"/>
            </a:endParaRPr>
          </a:p>
        </p:txBody>
      </p:sp>
      <p:sp>
        <p:nvSpPr>
          <p:cNvPr id="74" name="Google Shape;74;p1"/>
          <p:cNvSpPr/>
          <p:nvPr/>
        </p:nvSpPr>
        <p:spPr>
          <a:xfrm>
            <a:off x="38004750" y="0"/>
            <a:ext cx="399900" cy="38404800"/>
          </a:xfrm>
          <a:prstGeom prst="rect">
            <a:avLst/>
          </a:pr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2400">
              <a:solidFill>
                <a:srgbClr val="000000"/>
              </a:solidFill>
              <a:latin typeface="Times"/>
              <a:ea typeface="Times"/>
              <a:cs typeface="Times"/>
              <a:sym typeface="Times"/>
            </a:endParaRPr>
          </a:p>
        </p:txBody>
      </p:sp>
      <p:pic>
        <p:nvPicPr>
          <p:cNvPr id="75" name="Google Shape;75;p1" descr="A close up of a logo&#10;&#10;Description automatically generated"/>
          <p:cNvPicPr preferRelativeResize="0"/>
          <p:nvPr/>
        </p:nvPicPr>
        <p:blipFill rotWithShape="1">
          <a:blip r:embed="rId12">
            <a:alphaModFix/>
          </a:blip>
          <a:srcRect/>
          <a:stretch/>
        </p:blipFill>
        <p:spPr>
          <a:xfrm>
            <a:off x="33561141" y="1752600"/>
            <a:ext cx="4366583" cy="2193261"/>
          </a:xfrm>
          <a:prstGeom prst="rect">
            <a:avLst/>
          </a:prstGeom>
          <a:noFill/>
          <a:ln>
            <a:noFill/>
          </a:ln>
        </p:spPr>
      </p:pic>
      <p:pic>
        <p:nvPicPr>
          <p:cNvPr id="76" name="Google Shape;76;p1" descr="RPI_red_header.png"/>
          <p:cNvPicPr preferRelativeResize="0"/>
          <p:nvPr/>
        </p:nvPicPr>
        <p:blipFill rotWithShape="1">
          <a:blip r:embed="rId13">
            <a:alphaModFix/>
          </a:blip>
          <a:srcRect/>
          <a:stretch/>
        </p:blipFill>
        <p:spPr>
          <a:xfrm>
            <a:off x="944879" y="3135297"/>
            <a:ext cx="5283200" cy="990600"/>
          </a:xfrm>
          <a:prstGeom prst="rect">
            <a:avLst/>
          </a:prstGeom>
          <a:noFill/>
          <a:ln>
            <a:noFill/>
          </a:ln>
        </p:spPr>
      </p:pic>
      <p:grpSp>
        <p:nvGrpSpPr>
          <p:cNvPr id="77" name="Google Shape;77;p1"/>
          <p:cNvGrpSpPr/>
          <p:nvPr/>
        </p:nvGrpSpPr>
        <p:grpSpPr>
          <a:xfrm>
            <a:off x="1066788" y="4727123"/>
            <a:ext cx="9600876" cy="3785995"/>
            <a:chOff x="576544" y="12808367"/>
            <a:chExt cx="12227300" cy="6199434"/>
          </a:xfrm>
        </p:grpSpPr>
        <p:sp>
          <p:nvSpPr>
            <p:cNvPr id="78" name="Google Shape;78;p1"/>
            <p:cNvSpPr/>
            <p:nvPr/>
          </p:nvSpPr>
          <p:spPr>
            <a:xfrm>
              <a:off x="581844" y="14018502"/>
              <a:ext cx="12222000" cy="49893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r>
                <a:rPr lang="en-US" sz="3200" b="0" u="none">
                  <a:solidFill>
                    <a:srgbClr val="000000"/>
                  </a:solidFill>
                  <a:latin typeface="Arial"/>
                  <a:ea typeface="Arial"/>
                  <a:cs typeface="Arial"/>
                  <a:sym typeface="Arial"/>
                </a:rPr>
                <a:t> </a:t>
              </a:r>
              <a:endParaRPr sz="3200" b="0" u="none">
                <a:solidFill>
                  <a:srgbClr val="000000"/>
                </a:solidFill>
                <a:latin typeface="Arial"/>
                <a:ea typeface="Arial"/>
                <a:cs typeface="Arial"/>
                <a:sym typeface="Arial"/>
              </a:endParaRPr>
            </a:p>
          </p:txBody>
        </p:sp>
        <p:sp>
          <p:nvSpPr>
            <p:cNvPr id="79" name="Google Shape;79;p1"/>
            <p:cNvSpPr/>
            <p:nvPr/>
          </p:nvSpPr>
          <p:spPr>
            <a:xfrm>
              <a:off x="576544" y="12808367"/>
              <a:ext cx="12222000" cy="12726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sz="4000" b="1" u="none">
                  <a:solidFill>
                    <a:schemeClr val="dk1"/>
                  </a:solidFill>
                  <a:latin typeface="Verdana"/>
                  <a:ea typeface="Verdana"/>
                  <a:cs typeface="Verdana"/>
                  <a:sym typeface="Verdana"/>
                </a:rPr>
                <a:t>Abstract</a:t>
              </a:r>
              <a:endParaRPr/>
            </a:p>
          </p:txBody>
        </p:sp>
      </p:grpSp>
      <p:grpSp>
        <p:nvGrpSpPr>
          <p:cNvPr id="80" name="Google Shape;80;p1"/>
          <p:cNvGrpSpPr/>
          <p:nvPr/>
        </p:nvGrpSpPr>
        <p:grpSpPr>
          <a:xfrm>
            <a:off x="1058497" y="14872128"/>
            <a:ext cx="9605766" cy="2801056"/>
            <a:chOff x="576544" y="12808369"/>
            <a:chExt cx="12227299" cy="4586631"/>
          </a:xfrm>
        </p:grpSpPr>
        <p:sp>
          <p:nvSpPr>
            <p:cNvPr id="81" name="Google Shape;81;p1"/>
            <p:cNvSpPr/>
            <p:nvPr/>
          </p:nvSpPr>
          <p:spPr>
            <a:xfrm>
              <a:off x="581843" y="14018500"/>
              <a:ext cx="12222000" cy="33765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1" u="none">
                <a:solidFill>
                  <a:srgbClr val="000000"/>
                </a:solidFill>
                <a:latin typeface="Arial"/>
                <a:ea typeface="Arial"/>
                <a:cs typeface="Arial"/>
                <a:sym typeface="Arial"/>
              </a:endParaRPr>
            </a:p>
            <a:p>
              <a:pPr marL="0" marR="0" lvl="0" indent="0" algn="just" rtl="0">
                <a:spcBef>
                  <a:spcPts val="0"/>
                </a:spcBef>
                <a:spcAft>
                  <a:spcPts val="0"/>
                </a:spcAft>
                <a:buNone/>
              </a:pPr>
              <a:endParaRPr sz="3200" b="1" u="none">
                <a:solidFill>
                  <a:srgbClr val="000000"/>
                </a:solidFill>
                <a:latin typeface="Arial"/>
                <a:ea typeface="Arial"/>
                <a:cs typeface="Arial"/>
                <a:sym typeface="Arial"/>
              </a:endParaRPr>
            </a:p>
            <a:p>
              <a:pPr marL="0" marR="0" lvl="0" indent="0" algn="just" rtl="0">
                <a:spcBef>
                  <a:spcPts val="0"/>
                </a:spcBef>
                <a:spcAft>
                  <a:spcPts val="0"/>
                </a:spcAft>
                <a:buNone/>
              </a:pPr>
              <a:endParaRPr sz="3200" b="1" u="none">
                <a:solidFill>
                  <a:srgbClr val="000000"/>
                </a:solidFill>
                <a:latin typeface="Arial"/>
                <a:ea typeface="Arial"/>
                <a:cs typeface="Arial"/>
                <a:sym typeface="Arial"/>
              </a:endParaRPr>
            </a:p>
          </p:txBody>
        </p:sp>
        <p:sp>
          <p:nvSpPr>
            <p:cNvPr id="82" name="Google Shape;82;p1"/>
            <p:cNvSpPr/>
            <p:nvPr/>
          </p:nvSpPr>
          <p:spPr>
            <a:xfrm>
              <a:off x="576544" y="12808369"/>
              <a:ext cx="12222000" cy="12726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sz="4000" b="1" u="none">
                  <a:solidFill>
                    <a:schemeClr val="dk1"/>
                  </a:solidFill>
                  <a:latin typeface="Verdana"/>
                  <a:ea typeface="Verdana"/>
                  <a:cs typeface="Verdana"/>
                  <a:sym typeface="Verdana"/>
                </a:rPr>
                <a:t>Motivation</a:t>
              </a:r>
              <a:endParaRPr/>
            </a:p>
          </p:txBody>
        </p:sp>
      </p:grpSp>
      <p:grpSp>
        <p:nvGrpSpPr>
          <p:cNvPr id="83" name="Google Shape;83;p1"/>
          <p:cNvGrpSpPr/>
          <p:nvPr/>
        </p:nvGrpSpPr>
        <p:grpSpPr>
          <a:xfrm>
            <a:off x="1066822" y="23469494"/>
            <a:ext cx="9605766" cy="2801056"/>
            <a:chOff x="576544" y="12808369"/>
            <a:chExt cx="12227299" cy="4586631"/>
          </a:xfrm>
        </p:grpSpPr>
        <p:sp>
          <p:nvSpPr>
            <p:cNvPr id="84" name="Google Shape;84;p1"/>
            <p:cNvSpPr/>
            <p:nvPr/>
          </p:nvSpPr>
          <p:spPr>
            <a:xfrm>
              <a:off x="581843" y="14018500"/>
              <a:ext cx="12222000" cy="33765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3200" b="1" u="none">
                <a:solidFill>
                  <a:srgbClr val="000000"/>
                </a:solidFill>
                <a:latin typeface="Arial"/>
                <a:ea typeface="Arial"/>
                <a:cs typeface="Arial"/>
                <a:sym typeface="Arial"/>
              </a:endParaRPr>
            </a:p>
            <a:p>
              <a:pPr marL="0" marR="0" lvl="0" indent="0" algn="just" rtl="0">
                <a:spcBef>
                  <a:spcPts val="0"/>
                </a:spcBef>
                <a:spcAft>
                  <a:spcPts val="0"/>
                </a:spcAft>
                <a:buNone/>
              </a:pPr>
              <a:endParaRPr sz="3200" b="1" u="none">
                <a:solidFill>
                  <a:srgbClr val="000000"/>
                </a:solidFill>
                <a:latin typeface="Arial"/>
                <a:ea typeface="Arial"/>
                <a:cs typeface="Arial"/>
                <a:sym typeface="Arial"/>
              </a:endParaRPr>
            </a:p>
            <a:p>
              <a:pPr marL="0" marR="0" lvl="0" indent="0" algn="just" rtl="0">
                <a:spcBef>
                  <a:spcPts val="0"/>
                </a:spcBef>
                <a:spcAft>
                  <a:spcPts val="0"/>
                </a:spcAft>
                <a:buNone/>
              </a:pPr>
              <a:endParaRPr sz="3200" b="1" u="none">
                <a:solidFill>
                  <a:srgbClr val="000000"/>
                </a:solidFill>
                <a:latin typeface="Arial"/>
                <a:ea typeface="Arial"/>
                <a:cs typeface="Arial"/>
                <a:sym typeface="Arial"/>
              </a:endParaRPr>
            </a:p>
            <a:p>
              <a:pPr marL="0" marR="0" lvl="0" indent="0" algn="just" rtl="0">
                <a:spcBef>
                  <a:spcPts val="0"/>
                </a:spcBef>
                <a:spcAft>
                  <a:spcPts val="0"/>
                </a:spcAft>
                <a:buNone/>
              </a:pPr>
              <a:endParaRPr sz="3200" b="1" u="none">
                <a:solidFill>
                  <a:srgbClr val="000000"/>
                </a:solidFill>
                <a:latin typeface="Arial"/>
                <a:ea typeface="Arial"/>
                <a:cs typeface="Arial"/>
                <a:sym typeface="Arial"/>
              </a:endParaRPr>
            </a:p>
          </p:txBody>
        </p:sp>
        <p:sp>
          <p:nvSpPr>
            <p:cNvPr id="85" name="Google Shape;85;p1"/>
            <p:cNvSpPr/>
            <p:nvPr/>
          </p:nvSpPr>
          <p:spPr>
            <a:xfrm>
              <a:off x="576544" y="12808369"/>
              <a:ext cx="12222000" cy="12726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sz="4000" b="1" u="none">
                  <a:solidFill>
                    <a:schemeClr val="dk1"/>
                  </a:solidFill>
                  <a:latin typeface="Verdana"/>
                  <a:ea typeface="Verdana"/>
                  <a:cs typeface="Verdana"/>
                  <a:sym typeface="Verdana"/>
                </a:rPr>
                <a:t>Data</a:t>
              </a:r>
              <a:endParaRPr sz="4000" b="1" u="none">
                <a:solidFill>
                  <a:schemeClr val="dk1"/>
                </a:solidFill>
                <a:latin typeface="Verdana"/>
                <a:ea typeface="Verdana"/>
                <a:cs typeface="Verdana"/>
                <a:sym typeface="Verdana"/>
              </a:endParaRPr>
            </a:p>
          </p:txBody>
        </p:sp>
      </p:grpSp>
      <p:grpSp>
        <p:nvGrpSpPr>
          <p:cNvPr id="86" name="Google Shape;86;p1"/>
          <p:cNvGrpSpPr/>
          <p:nvPr/>
        </p:nvGrpSpPr>
        <p:grpSpPr>
          <a:xfrm>
            <a:off x="11028205" y="4727077"/>
            <a:ext cx="9600876" cy="3710750"/>
            <a:chOff x="576544" y="12808364"/>
            <a:chExt cx="12227300" cy="6764036"/>
          </a:xfrm>
        </p:grpSpPr>
        <p:sp>
          <p:nvSpPr>
            <p:cNvPr id="87" name="Google Shape;87;p1"/>
            <p:cNvSpPr/>
            <p:nvPr/>
          </p:nvSpPr>
          <p:spPr>
            <a:xfrm>
              <a:off x="581844" y="14018500"/>
              <a:ext cx="12222000" cy="55539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p:txBody>
        </p:sp>
        <p:sp>
          <p:nvSpPr>
            <p:cNvPr id="88" name="Google Shape;88;p1"/>
            <p:cNvSpPr/>
            <p:nvPr/>
          </p:nvSpPr>
          <p:spPr>
            <a:xfrm>
              <a:off x="576544" y="12808364"/>
              <a:ext cx="12222000" cy="14301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sz="4000" b="1" u="none">
                  <a:solidFill>
                    <a:schemeClr val="dk1"/>
                  </a:solidFill>
                  <a:latin typeface="Verdana"/>
                  <a:ea typeface="Verdana"/>
                  <a:cs typeface="Verdana"/>
                  <a:sym typeface="Verdana"/>
                </a:rPr>
                <a:t>Maintenance and Preservation</a:t>
              </a:r>
              <a:endParaRPr sz="4000" b="1" u="none">
                <a:solidFill>
                  <a:schemeClr val="dk1"/>
                </a:solidFill>
                <a:latin typeface="Verdana"/>
                <a:ea typeface="Verdana"/>
                <a:cs typeface="Verdana"/>
                <a:sym typeface="Verdana"/>
              </a:endParaRPr>
            </a:p>
          </p:txBody>
        </p:sp>
      </p:grpSp>
      <p:grpSp>
        <p:nvGrpSpPr>
          <p:cNvPr id="89" name="Google Shape;89;p1"/>
          <p:cNvGrpSpPr/>
          <p:nvPr/>
        </p:nvGrpSpPr>
        <p:grpSpPr>
          <a:xfrm>
            <a:off x="11048988" y="11569929"/>
            <a:ext cx="9600876" cy="4203172"/>
            <a:chOff x="576544" y="12808367"/>
            <a:chExt cx="12227300" cy="7661633"/>
          </a:xfrm>
        </p:grpSpPr>
        <p:sp>
          <p:nvSpPr>
            <p:cNvPr id="90" name="Google Shape;90;p1"/>
            <p:cNvSpPr/>
            <p:nvPr/>
          </p:nvSpPr>
          <p:spPr>
            <a:xfrm>
              <a:off x="581844" y="14018500"/>
              <a:ext cx="12222000" cy="64515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p:txBody>
        </p:sp>
        <p:sp>
          <p:nvSpPr>
            <p:cNvPr id="91" name="Google Shape;91;p1"/>
            <p:cNvSpPr/>
            <p:nvPr/>
          </p:nvSpPr>
          <p:spPr>
            <a:xfrm>
              <a:off x="576544" y="12808367"/>
              <a:ext cx="12222000" cy="12726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sz="4000" b="1" u="none">
                  <a:solidFill>
                    <a:schemeClr val="dk1"/>
                  </a:solidFill>
                  <a:latin typeface="Verdana"/>
                  <a:ea typeface="Verdana"/>
                  <a:cs typeface="Verdana"/>
                  <a:sym typeface="Verdana"/>
                </a:rPr>
                <a:t>Tools and Methods</a:t>
              </a:r>
              <a:endParaRPr sz="4000" b="1" u="none">
                <a:solidFill>
                  <a:schemeClr val="dk1"/>
                </a:solidFill>
                <a:latin typeface="Verdana"/>
                <a:ea typeface="Verdana"/>
                <a:cs typeface="Verdana"/>
                <a:sym typeface="Verdana"/>
              </a:endParaRPr>
            </a:p>
          </p:txBody>
        </p:sp>
      </p:grpSp>
      <p:grpSp>
        <p:nvGrpSpPr>
          <p:cNvPr id="92" name="Google Shape;92;p1"/>
          <p:cNvGrpSpPr/>
          <p:nvPr/>
        </p:nvGrpSpPr>
        <p:grpSpPr>
          <a:xfrm>
            <a:off x="11053150" y="19126052"/>
            <a:ext cx="9600876" cy="4203172"/>
            <a:chOff x="576544" y="12808367"/>
            <a:chExt cx="12227300" cy="7661633"/>
          </a:xfrm>
        </p:grpSpPr>
        <p:sp>
          <p:nvSpPr>
            <p:cNvPr id="93" name="Google Shape;93;p1"/>
            <p:cNvSpPr/>
            <p:nvPr/>
          </p:nvSpPr>
          <p:spPr>
            <a:xfrm>
              <a:off x="581844" y="14018500"/>
              <a:ext cx="12222000" cy="64515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a:p>
              <a:pPr marL="0" marR="0" lvl="0" indent="0" algn="just" rtl="0">
                <a:spcBef>
                  <a:spcPts val="0"/>
                </a:spcBef>
                <a:spcAft>
                  <a:spcPts val="0"/>
                </a:spcAft>
                <a:buNone/>
              </a:pPr>
              <a:endParaRPr sz="3200" b="0" u="none">
                <a:solidFill>
                  <a:srgbClr val="000000"/>
                </a:solidFill>
                <a:latin typeface="Arial"/>
                <a:ea typeface="Arial"/>
                <a:cs typeface="Arial"/>
                <a:sym typeface="Arial"/>
              </a:endParaRPr>
            </a:p>
          </p:txBody>
        </p:sp>
        <p:sp>
          <p:nvSpPr>
            <p:cNvPr id="94" name="Google Shape;94;p1"/>
            <p:cNvSpPr/>
            <p:nvPr/>
          </p:nvSpPr>
          <p:spPr>
            <a:xfrm>
              <a:off x="576544" y="12808367"/>
              <a:ext cx="12222000" cy="1272600"/>
            </a:xfrm>
            <a:prstGeom prst="rect">
              <a:avLst/>
            </a:prstGeom>
            <a:solidFill>
              <a:schemeClr val="accent1"/>
            </a:solidFill>
            <a:ln>
              <a:noFill/>
            </a:ln>
          </p:spPr>
          <p:txBody>
            <a:bodyPr spcFirstLastPara="1" wrap="square" lIns="0" tIns="0" rIns="0" bIns="0" anchor="ctr" anchorCtr="0">
              <a:noAutofit/>
            </a:bodyPr>
            <a:lstStyle/>
            <a:p>
              <a:pPr marL="403962" marR="0" lvl="1" indent="1408" algn="ctr" rtl="0">
                <a:lnSpc>
                  <a:spcPct val="110000"/>
                </a:lnSpc>
                <a:spcBef>
                  <a:spcPts val="0"/>
                </a:spcBef>
                <a:spcAft>
                  <a:spcPts val="0"/>
                </a:spcAft>
                <a:buNone/>
              </a:pPr>
              <a:r>
                <a:rPr lang="en-US" sz="4000" b="1" i="0" u="none" strike="noStrike" cap="none">
                  <a:solidFill>
                    <a:schemeClr val="dk1"/>
                  </a:solidFill>
                  <a:latin typeface="Verdana"/>
                  <a:ea typeface="Verdana"/>
                  <a:cs typeface="Verdana"/>
                  <a:sym typeface="Verdana"/>
                </a:rPr>
                <a:t>Analysis Design</a:t>
              </a:r>
              <a:endParaRPr sz="4000" b="1" i="0" u="none" strike="noStrike" cap="none">
                <a:solidFill>
                  <a:schemeClr val="dk1"/>
                </a:solidFill>
                <a:latin typeface="Verdana"/>
                <a:ea typeface="Verdana"/>
                <a:cs typeface="Verdana"/>
                <a:sym typeface="Verdana"/>
              </a:endParaRPr>
            </a:p>
          </p:txBody>
        </p:sp>
      </p:grpSp>
      <p:sp>
        <p:nvSpPr>
          <p:cNvPr id="95" name="Google Shape;95;p1"/>
          <p:cNvSpPr txBox="1"/>
          <p:nvPr/>
        </p:nvSpPr>
        <p:spPr>
          <a:xfrm>
            <a:off x="1066800" y="5638800"/>
            <a:ext cx="9528600" cy="8956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200">
                <a:solidFill>
                  <a:srgbClr val="000000"/>
                </a:solidFill>
                <a:latin typeface="Arial"/>
                <a:ea typeface="Arial"/>
                <a:cs typeface="Arial"/>
                <a:sym typeface="Arial"/>
              </a:rPr>
              <a:t>Heart Disease, also known as Cardiovascular Disease, is the leading cause of death in the United States. According to the CDC, someone in the United States dies every 36 seconds from heart disease (cdc.gov, 2020). The cost of heart disease reaches hundreds of billions of dollars every year. </a:t>
            </a:r>
            <a:endParaRPr/>
          </a:p>
          <a:p>
            <a:pPr marL="0" marR="0" lvl="0" indent="0" algn="just" rtl="0">
              <a:spcBef>
                <a:spcPts val="0"/>
              </a:spcBef>
              <a:spcAft>
                <a:spcPts val="0"/>
              </a:spcAft>
              <a:buNone/>
            </a:pPr>
            <a:endParaRPr sz="3200">
              <a:solidFill>
                <a:srgbClr val="000000"/>
              </a:solidFill>
              <a:latin typeface="Arial"/>
              <a:ea typeface="Arial"/>
              <a:cs typeface="Arial"/>
              <a:sym typeface="Arial"/>
            </a:endParaRPr>
          </a:p>
          <a:p>
            <a:pPr marL="0" marR="0" lvl="0" indent="0" algn="just" rtl="0">
              <a:spcBef>
                <a:spcPts val="0"/>
              </a:spcBef>
              <a:spcAft>
                <a:spcPts val="0"/>
              </a:spcAft>
              <a:buNone/>
            </a:pPr>
            <a:r>
              <a:rPr lang="en-US" sz="3200">
                <a:solidFill>
                  <a:srgbClr val="000000"/>
                </a:solidFill>
                <a:latin typeface="Arial"/>
                <a:ea typeface="Arial"/>
                <a:cs typeface="Arial"/>
                <a:sym typeface="Arial"/>
              </a:rPr>
              <a:t>Due to the prevalence of heart disease in the United States, it is important that healthcare and health insurance companies be prepared to handle the amount of treatment required. It is of particular importance to understand where healthcare and health insurance are lacking, especially if these locations correlate with high levels of heart disease. </a:t>
            </a:r>
            <a:endParaRPr/>
          </a:p>
          <a:p>
            <a:pPr marL="0" marR="0" lvl="0" indent="0" algn="just" rtl="0">
              <a:spcBef>
                <a:spcPts val="0"/>
              </a:spcBef>
              <a:spcAft>
                <a:spcPts val="0"/>
              </a:spcAft>
              <a:buNone/>
            </a:pPr>
            <a:endParaRPr sz="3200">
              <a:solidFill>
                <a:srgbClr val="000000"/>
              </a:solidFill>
              <a:latin typeface="Arial"/>
              <a:ea typeface="Arial"/>
              <a:cs typeface="Arial"/>
              <a:sym typeface="Arial"/>
            </a:endParaRPr>
          </a:p>
          <a:p>
            <a:pPr marL="0" marR="0" lvl="0" indent="0" algn="just" rtl="0">
              <a:spcBef>
                <a:spcPts val="0"/>
              </a:spcBef>
              <a:spcAft>
                <a:spcPts val="0"/>
              </a:spcAft>
              <a:buNone/>
            </a:pPr>
            <a:r>
              <a:rPr lang="en-US" sz="3200">
                <a:solidFill>
                  <a:srgbClr val="000000"/>
                </a:solidFill>
                <a:latin typeface="Arial"/>
                <a:ea typeface="Arial"/>
                <a:cs typeface="Arial"/>
                <a:sym typeface="Arial"/>
              </a:rPr>
              <a:t>This project aims to highlight the areas where heart disease is more prevalent and health insurance or healthcare is not as prevalent. </a:t>
            </a:r>
            <a:endParaRPr/>
          </a:p>
        </p:txBody>
      </p:sp>
      <p:sp>
        <p:nvSpPr>
          <p:cNvPr id="96" name="Google Shape;96;p1"/>
          <p:cNvSpPr txBox="1"/>
          <p:nvPr/>
        </p:nvSpPr>
        <p:spPr>
          <a:xfrm>
            <a:off x="1066800" y="15798592"/>
            <a:ext cx="9528600" cy="74790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200" dirty="0">
                <a:solidFill>
                  <a:srgbClr val="000000"/>
                </a:solidFill>
                <a:latin typeface="Arial"/>
                <a:ea typeface="Arial"/>
                <a:cs typeface="Arial"/>
                <a:sym typeface="Arial"/>
              </a:rPr>
              <a:t>The motivation for this project primarily comes from the 3</a:t>
            </a:r>
            <a:r>
              <a:rPr lang="en-US" sz="3200" baseline="30000" dirty="0">
                <a:solidFill>
                  <a:srgbClr val="000000"/>
                </a:solidFill>
                <a:latin typeface="Arial"/>
                <a:ea typeface="Arial"/>
                <a:cs typeface="Arial"/>
                <a:sym typeface="Arial"/>
              </a:rPr>
              <a:t>rd</a:t>
            </a:r>
            <a:r>
              <a:rPr lang="en-US" sz="3200" dirty="0">
                <a:solidFill>
                  <a:srgbClr val="000000"/>
                </a:solidFill>
                <a:latin typeface="Arial"/>
                <a:ea typeface="Arial"/>
                <a:cs typeface="Arial"/>
                <a:sym typeface="Arial"/>
              </a:rPr>
              <a:t> goal for sustainable development: “Ensure healthy lives and promote well-being for all ages,” (un.org, 2020). Determining where hospital bed counts, and insurance are low and heart disease is highly prevalent can allude to where medical funding needs to be allocated. Providing the necessary medical care and coverage will promote well-being for individuals with heart disease, and it will help ensure that those with heart disease lives as long and healthy a life as possible. The motivation for this project was enhanced by the fact that heart disease is the leading cause of death in the United States. This demonstrates how urgent the need to be prepared for heart disease is. </a:t>
            </a:r>
            <a:endParaRPr sz="3200" dirty="0">
              <a:solidFill>
                <a:srgbClr val="000000"/>
              </a:solidFill>
              <a:latin typeface="Arial"/>
              <a:ea typeface="Arial"/>
              <a:cs typeface="Arial"/>
              <a:sym typeface="Arial"/>
            </a:endParaRPr>
          </a:p>
        </p:txBody>
      </p:sp>
      <p:sp>
        <p:nvSpPr>
          <p:cNvPr id="97" name="Google Shape;97;p1"/>
          <p:cNvSpPr txBox="1"/>
          <p:nvPr/>
        </p:nvSpPr>
        <p:spPr>
          <a:xfrm>
            <a:off x="1058475" y="24460200"/>
            <a:ext cx="9536700" cy="6824700"/>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r>
              <a:rPr lang="en-US" sz="3200">
                <a:solidFill>
                  <a:srgbClr val="000000"/>
                </a:solidFill>
                <a:latin typeface="Arial"/>
                <a:ea typeface="Arial"/>
                <a:cs typeface="Arial"/>
                <a:sym typeface="Arial"/>
              </a:rPr>
              <a:t>F</a:t>
            </a:r>
            <a:r>
              <a:rPr lang="en-US" sz="3200"/>
              <a:t>ive</a:t>
            </a:r>
            <a:r>
              <a:rPr lang="en-US" sz="3200">
                <a:solidFill>
                  <a:srgbClr val="000000"/>
                </a:solidFill>
                <a:latin typeface="Arial"/>
                <a:ea typeface="Arial"/>
                <a:cs typeface="Arial"/>
                <a:sym typeface="Arial"/>
              </a:rPr>
              <a:t> data sets were used to complete this project:</a:t>
            </a:r>
            <a:endParaRPr/>
          </a:p>
          <a:p>
            <a:pPr marL="457200" marR="0" lvl="0" indent="-431800" algn="just" rtl="0">
              <a:spcBef>
                <a:spcPts val="0"/>
              </a:spcBef>
              <a:spcAft>
                <a:spcPts val="0"/>
              </a:spcAft>
              <a:buClr>
                <a:srgbClr val="000000"/>
              </a:buClr>
              <a:buSzPts val="3200"/>
              <a:buChar char="●"/>
            </a:pPr>
            <a:r>
              <a:rPr lang="en-US" sz="3200" b="0" i="0" u="none" strike="noStrike" cap="none">
                <a:solidFill>
                  <a:srgbClr val="000000"/>
                </a:solidFill>
                <a:latin typeface="Arial"/>
                <a:ea typeface="Arial"/>
                <a:cs typeface="Arial"/>
                <a:sym typeface="Arial"/>
              </a:rPr>
              <a:t>Heart Disease Dataset</a:t>
            </a:r>
            <a:endParaRPr sz="3200"/>
          </a:p>
          <a:p>
            <a:pPr marL="457200" marR="0" lvl="0" indent="-431800" algn="just" rtl="0">
              <a:spcBef>
                <a:spcPts val="0"/>
              </a:spcBef>
              <a:spcAft>
                <a:spcPts val="0"/>
              </a:spcAft>
              <a:buClr>
                <a:srgbClr val="000000"/>
              </a:buClr>
              <a:buSzPts val="3200"/>
              <a:buChar char="●"/>
            </a:pPr>
            <a:r>
              <a:rPr lang="en-US" sz="3200" b="0" i="0" u="none" strike="noStrike" cap="none">
                <a:solidFill>
                  <a:srgbClr val="000000"/>
                </a:solidFill>
                <a:latin typeface="Arial"/>
                <a:ea typeface="Arial"/>
                <a:cs typeface="Arial"/>
                <a:sym typeface="Arial"/>
              </a:rPr>
              <a:t>Hospital Bed Availability Dataset </a:t>
            </a:r>
            <a:endParaRPr sz="3200"/>
          </a:p>
          <a:p>
            <a:pPr marL="457200" marR="0" lvl="0" indent="-431800" algn="just" rtl="0">
              <a:spcBef>
                <a:spcPts val="0"/>
              </a:spcBef>
              <a:spcAft>
                <a:spcPts val="0"/>
              </a:spcAft>
              <a:buClr>
                <a:srgbClr val="000000"/>
              </a:buClr>
              <a:buSzPts val="3200"/>
              <a:buChar char="●"/>
            </a:pPr>
            <a:r>
              <a:rPr lang="en-US" sz="3200" b="0" i="0" u="none" strike="noStrike" cap="none">
                <a:solidFill>
                  <a:srgbClr val="000000"/>
                </a:solidFill>
                <a:latin typeface="Arial"/>
                <a:ea typeface="Arial"/>
                <a:cs typeface="Arial"/>
                <a:sym typeface="Arial"/>
              </a:rPr>
              <a:t>Health Insurance Dataset</a:t>
            </a:r>
            <a:endParaRPr sz="3200"/>
          </a:p>
          <a:p>
            <a:pPr marL="457200" marR="0" lvl="0" indent="-431800" algn="just" rtl="0">
              <a:spcBef>
                <a:spcPts val="0"/>
              </a:spcBef>
              <a:spcAft>
                <a:spcPts val="0"/>
              </a:spcAft>
              <a:buClr>
                <a:srgbClr val="000000"/>
              </a:buClr>
              <a:buSzPts val="3200"/>
              <a:buChar char="●"/>
            </a:pPr>
            <a:r>
              <a:rPr lang="en-US" sz="3200" b="0" i="0" u="none" strike="noStrike" cap="none">
                <a:solidFill>
                  <a:srgbClr val="000000"/>
                </a:solidFill>
                <a:latin typeface="Arial"/>
                <a:ea typeface="Arial"/>
                <a:cs typeface="Arial"/>
                <a:sym typeface="Arial"/>
              </a:rPr>
              <a:t>Population by County Dataset</a:t>
            </a:r>
            <a:endParaRPr sz="3200" b="0" i="0" u="none" strike="noStrike" cap="none">
              <a:solidFill>
                <a:srgbClr val="000000"/>
              </a:solidFill>
              <a:latin typeface="Arial"/>
              <a:ea typeface="Arial"/>
              <a:cs typeface="Arial"/>
              <a:sym typeface="Arial"/>
            </a:endParaRPr>
          </a:p>
          <a:p>
            <a:pPr marL="457200" marR="0" lvl="0" indent="-431800" algn="just" rtl="0">
              <a:spcBef>
                <a:spcPts val="0"/>
              </a:spcBef>
              <a:spcAft>
                <a:spcPts val="0"/>
              </a:spcAft>
              <a:buSzPts val="3200"/>
              <a:buChar char="●"/>
            </a:pPr>
            <a:r>
              <a:rPr lang="en-US" sz="3200"/>
              <a:t>State Code Dataset</a:t>
            </a:r>
            <a:endParaRPr sz="3200" b="0" i="0" u="none" strike="noStrike" cap="none">
              <a:solidFill>
                <a:srgbClr val="000000"/>
              </a:solidFill>
              <a:latin typeface="Arial"/>
              <a:ea typeface="Arial"/>
              <a:cs typeface="Arial"/>
              <a:sym typeface="Arial"/>
            </a:endParaRPr>
          </a:p>
          <a:p>
            <a:pPr marL="0" marR="0" lvl="0" indent="0" algn="just" rtl="0">
              <a:spcBef>
                <a:spcPts val="0"/>
              </a:spcBef>
              <a:spcAft>
                <a:spcPts val="0"/>
              </a:spcAft>
              <a:buNone/>
            </a:pPr>
            <a:r>
              <a:rPr lang="en-US" sz="3200">
                <a:solidFill>
                  <a:srgbClr val="000000"/>
                </a:solidFill>
                <a:latin typeface="Arial"/>
                <a:ea typeface="Arial"/>
                <a:cs typeface="Arial"/>
                <a:sym typeface="Arial"/>
              </a:rPr>
              <a:t>The heart disease, hospital bed availability, and health insurance datasets are all broken down by county. This led to the inclusion of the population by county dataset, which allowed the results of the analysis to be normalized by population. Finally, the state code </a:t>
            </a:r>
            <a:r>
              <a:rPr lang="en-US" sz="3200"/>
              <a:t>dataset was used, which contains the 2-digit state FIPS code.</a:t>
            </a:r>
            <a:r>
              <a:rPr lang="en-US" sz="3200">
                <a:solidFill>
                  <a:srgbClr val="000000"/>
                </a:solidFill>
                <a:latin typeface="Arial"/>
                <a:ea typeface="Arial"/>
                <a:cs typeface="Arial"/>
                <a:sym typeface="Arial"/>
              </a:rPr>
              <a:t> All datasets were obtained in CSV format, and the metadata collected for each dataset was maintained in the GitHub repository for this project. The newly created data is also included in this repository, with the appropriate provenance and metadata information</a:t>
            </a:r>
            <a:r>
              <a:rPr lang="en-US" sz="3200"/>
              <a:t>.</a:t>
            </a:r>
            <a:endParaRPr sz="3200">
              <a:solidFill>
                <a:srgbClr val="000000"/>
              </a:solidFill>
              <a:latin typeface="Arial"/>
              <a:ea typeface="Arial"/>
              <a:cs typeface="Arial"/>
              <a:sym typeface="Arial"/>
            </a:endParaRPr>
          </a:p>
        </p:txBody>
      </p:sp>
      <p:sp>
        <p:nvSpPr>
          <p:cNvPr id="98" name="Google Shape;98;p1"/>
          <p:cNvSpPr txBox="1"/>
          <p:nvPr/>
        </p:nvSpPr>
        <p:spPr>
          <a:xfrm>
            <a:off x="11078107" y="5562600"/>
            <a:ext cx="9567900" cy="58323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200">
                <a:solidFill>
                  <a:srgbClr val="000000"/>
                </a:solidFill>
                <a:latin typeface="Arial"/>
                <a:ea typeface="Arial"/>
                <a:cs typeface="Arial"/>
                <a:sym typeface="Arial"/>
              </a:rPr>
              <a:t>The contents of this project have been uploaded to the following GitHub repository: </a:t>
            </a:r>
            <a:endParaRPr/>
          </a:p>
          <a:p>
            <a:pPr marL="0" marR="0" lvl="0" indent="0" algn="just" rtl="0">
              <a:lnSpc>
                <a:spcPct val="150000"/>
              </a:lnSpc>
              <a:spcBef>
                <a:spcPts val="0"/>
              </a:spcBef>
              <a:spcAft>
                <a:spcPts val="0"/>
              </a:spcAft>
              <a:buNone/>
            </a:pPr>
            <a:r>
              <a:rPr lang="en-US" sz="3200" u="sng">
                <a:solidFill>
                  <a:schemeClr val="hlink"/>
                </a:solidFill>
                <a:latin typeface="Arial"/>
                <a:ea typeface="Arial"/>
                <a:cs typeface="Arial"/>
                <a:sym typeface="Arial"/>
                <a:hlinkClick r:id="rId14"/>
              </a:rPr>
              <a:t>https://github.com/ITWSDataScience/Team2_2020</a:t>
            </a:r>
            <a:r>
              <a:rPr lang="en-US" sz="3200">
                <a:solidFill>
                  <a:srgbClr val="71BEC4"/>
                </a:solidFill>
                <a:latin typeface="Arial"/>
                <a:ea typeface="Arial"/>
                <a:cs typeface="Arial"/>
                <a:sym typeface="Arial"/>
              </a:rPr>
              <a:t> </a:t>
            </a:r>
            <a:endParaRPr sz="3200">
              <a:solidFill>
                <a:srgbClr val="71BEC4"/>
              </a:solidFill>
              <a:latin typeface="Arial"/>
              <a:ea typeface="Arial"/>
              <a:cs typeface="Arial"/>
              <a:sym typeface="Arial"/>
            </a:endParaRPr>
          </a:p>
          <a:p>
            <a:pPr marL="0" marR="0" lvl="0" indent="0" algn="just" rtl="0">
              <a:spcBef>
                <a:spcPts val="600"/>
              </a:spcBef>
              <a:spcAft>
                <a:spcPts val="0"/>
              </a:spcAft>
              <a:buNone/>
            </a:pPr>
            <a:r>
              <a:rPr lang="en-US" sz="3200">
                <a:solidFill>
                  <a:srgbClr val="000000"/>
                </a:solidFill>
                <a:latin typeface="Arial"/>
                <a:ea typeface="Arial"/>
                <a:cs typeface="Arial"/>
                <a:sym typeface="Arial"/>
              </a:rPr>
              <a:t>The project will remain on GitHub so that it will be available to the public, though only those who are granted access through GitHub will be permitted to edit and advance the project. The original datasets and their metadata will be present, as well as the newly created data and its metadata. The project’s GitHub repository also includes the visualizations and reports produced from the analysis. </a:t>
            </a:r>
            <a:endParaRPr/>
          </a:p>
        </p:txBody>
      </p:sp>
      <p:sp>
        <p:nvSpPr>
          <p:cNvPr id="99" name="Google Shape;99;p1"/>
          <p:cNvSpPr txBox="1"/>
          <p:nvPr/>
        </p:nvSpPr>
        <p:spPr>
          <a:xfrm>
            <a:off x="11028200" y="12445775"/>
            <a:ext cx="9567900" cy="7479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200"/>
              <a:t>Three main tools were used to complete the project: GitHub, RStudio, and Tableau. GitHub was primarily used to create a public repository for the project. RStudio was used to develop and run an R script for the analysis portion of the project. Finally, once the new data had been generated by the R script, Tableau was used to create visualizations explaining the results of the analysis. </a:t>
            </a:r>
            <a:endParaRPr sz="3200"/>
          </a:p>
          <a:p>
            <a:pPr marL="0" lvl="0" indent="0" algn="just" rtl="0">
              <a:spcBef>
                <a:spcPts val="1000"/>
              </a:spcBef>
              <a:spcAft>
                <a:spcPts val="0"/>
              </a:spcAft>
              <a:buNone/>
            </a:pPr>
            <a:r>
              <a:rPr lang="en-US" sz="3200"/>
              <a:t>The main method used in the R script was linear regression. The first model compared heart disease and the percentage of people without health insurance, and the second compared heart disease and the number of hospital beds available. </a:t>
            </a:r>
            <a:endParaRPr sz="3200"/>
          </a:p>
        </p:txBody>
      </p:sp>
      <p:pic>
        <p:nvPicPr>
          <p:cNvPr id="100" name="Google Shape;100;p1"/>
          <p:cNvPicPr preferRelativeResize="0"/>
          <p:nvPr/>
        </p:nvPicPr>
        <p:blipFill>
          <a:blip r:embed="rId15">
            <a:alphaModFix/>
          </a:blip>
          <a:stretch>
            <a:fillRect/>
          </a:stretch>
        </p:blipFill>
        <p:spPr>
          <a:xfrm>
            <a:off x="10965269" y="26574425"/>
            <a:ext cx="9809032" cy="5832375"/>
          </a:xfrm>
          <a:prstGeom prst="rect">
            <a:avLst/>
          </a:prstGeom>
          <a:noFill/>
          <a:ln>
            <a:noFill/>
          </a:ln>
        </p:spPr>
      </p:pic>
      <p:sp>
        <p:nvSpPr>
          <p:cNvPr id="101" name="Google Shape;101;p1"/>
          <p:cNvSpPr txBox="1"/>
          <p:nvPr/>
        </p:nvSpPr>
        <p:spPr>
          <a:xfrm>
            <a:off x="11482300" y="32559200"/>
            <a:ext cx="8796900" cy="44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i="1"/>
              <a:t>Image 1: Data Analysis Workflow</a:t>
            </a:r>
            <a:endParaRPr sz="2000" i="1"/>
          </a:p>
        </p:txBody>
      </p:sp>
      <p:sp>
        <p:nvSpPr>
          <p:cNvPr id="102" name="Google Shape;102;p1"/>
          <p:cNvSpPr txBox="1"/>
          <p:nvPr/>
        </p:nvSpPr>
        <p:spPr>
          <a:xfrm>
            <a:off x="11033350" y="19861025"/>
            <a:ext cx="9605700" cy="6824700"/>
          </a:xfrm>
          <a:prstGeom prst="rect">
            <a:avLst/>
          </a:prstGeom>
          <a:noFill/>
          <a:ln>
            <a:noFill/>
          </a:ln>
        </p:spPr>
        <p:txBody>
          <a:bodyPr spcFirstLastPara="1" wrap="square" lIns="0" tIns="0" rIns="0" bIns="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3200" i="1">
                <a:solidFill>
                  <a:schemeClr val="dk1"/>
                </a:solidFill>
              </a:rPr>
              <a:t>Image 1 </a:t>
            </a:r>
            <a:r>
              <a:rPr lang="en-US" sz="3200">
                <a:solidFill>
                  <a:schemeClr val="dk1"/>
                </a:solidFill>
              </a:rPr>
              <a:t>describes the data analysis workflow. The beginning of the project focused on developing a research topic. Next, questions and hypotheses were developed. Using the hypotheses, datasets were found on the web and were saved to a project repository. Then, data cleaning was performed on each of the data files until they were ready for analysis. The data analysis for both questions was performed concurrently. This produced new data describing the relationships between heart disease, insurance, and hospital availability. This data was then reported on and visualizations were created. </a:t>
            </a:r>
            <a:endParaRPr sz="3200"/>
          </a:p>
        </p:txBody>
      </p:sp>
      <p:grpSp>
        <p:nvGrpSpPr>
          <p:cNvPr id="103" name="Google Shape;103;p1"/>
          <p:cNvGrpSpPr/>
          <p:nvPr/>
        </p:nvGrpSpPr>
        <p:grpSpPr>
          <a:xfrm>
            <a:off x="21458100" y="5558400"/>
            <a:ext cx="15506000" cy="3160500"/>
            <a:chOff x="21686700" y="5787000"/>
            <a:chExt cx="15506000" cy="3160500"/>
          </a:xfrm>
        </p:grpSpPr>
        <p:pic>
          <p:nvPicPr>
            <p:cNvPr id="104" name="Google Shape;104;p1"/>
            <p:cNvPicPr preferRelativeResize="0"/>
            <p:nvPr/>
          </p:nvPicPr>
          <p:blipFill rotWithShape="1">
            <a:blip r:embed="rId16">
              <a:alphaModFix/>
            </a:blip>
            <a:srcRect t="7244"/>
            <a:stretch/>
          </p:blipFill>
          <p:spPr>
            <a:xfrm>
              <a:off x="21686700" y="5807925"/>
              <a:ext cx="4767900" cy="3139575"/>
            </a:xfrm>
            <a:prstGeom prst="rect">
              <a:avLst/>
            </a:prstGeom>
            <a:noFill/>
            <a:ln>
              <a:noFill/>
            </a:ln>
          </p:spPr>
        </p:pic>
        <p:pic>
          <p:nvPicPr>
            <p:cNvPr id="105" name="Google Shape;105;p1"/>
            <p:cNvPicPr preferRelativeResize="0"/>
            <p:nvPr/>
          </p:nvPicPr>
          <p:blipFill rotWithShape="1">
            <a:blip r:embed="rId17">
              <a:alphaModFix/>
            </a:blip>
            <a:srcRect l="-1099" t="20562" r="11717" b="1549"/>
            <a:stretch/>
          </p:blipFill>
          <p:spPr>
            <a:xfrm>
              <a:off x="32517700" y="5807916"/>
              <a:ext cx="4675000" cy="2894267"/>
            </a:xfrm>
            <a:prstGeom prst="rect">
              <a:avLst/>
            </a:prstGeom>
            <a:noFill/>
            <a:ln>
              <a:noFill/>
            </a:ln>
          </p:spPr>
        </p:pic>
        <p:pic>
          <p:nvPicPr>
            <p:cNvPr id="106" name="Google Shape;106;p1"/>
            <p:cNvPicPr preferRelativeResize="0"/>
            <p:nvPr/>
          </p:nvPicPr>
          <p:blipFill rotWithShape="1">
            <a:blip r:embed="rId18">
              <a:alphaModFix/>
            </a:blip>
            <a:srcRect t="22130" r="9231"/>
            <a:stretch/>
          </p:blipFill>
          <p:spPr>
            <a:xfrm>
              <a:off x="27077561" y="5787000"/>
              <a:ext cx="4817177" cy="2936100"/>
            </a:xfrm>
            <a:prstGeom prst="rect">
              <a:avLst/>
            </a:prstGeom>
            <a:noFill/>
            <a:ln>
              <a:noFill/>
            </a:ln>
          </p:spPr>
        </p:pic>
      </p:grpSp>
      <p:grpSp>
        <p:nvGrpSpPr>
          <p:cNvPr id="107" name="Google Shape;107;p1"/>
          <p:cNvGrpSpPr/>
          <p:nvPr/>
        </p:nvGrpSpPr>
        <p:grpSpPr>
          <a:xfrm>
            <a:off x="21153307" y="10089492"/>
            <a:ext cx="16149818" cy="2849556"/>
            <a:chOff x="576544" y="12808365"/>
            <a:chExt cx="12227300" cy="5431865"/>
          </a:xfrm>
        </p:grpSpPr>
        <p:sp>
          <p:nvSpPr>
            <p:cNvPr id="108" name="Google Shape;108;p1"/>
            <p:cNvSpPr/>
            <p:nvPr/>
          </p:nvSpPr>
          <p:spPr>
            <a:xfrm>
              <a:off x="581844" y="14309030"/>
              <a:ext cx="12222000" cy="3931200"/>
            </a:xfrm>
            <a:prstGeom prst="rect">
              <a:avLst/>
            </a:prstGeom>
            <a:noFill/>
            <a:ln>
              <a:noFill/>
            </a:ln>
          </p:spPr>
          <p:txBody>
            <a:bodyPr spcFirstLastPara="1" wrap="square" lIns="0" tIns="0" rIns="0" bIns="0" anchor="t" anchorCtr="0">
              <a:noAutofit/>
            </a:bodyPr>
            <a:lstStyle/>
            <a:p>
              <a:pPr marL="0" marR="0" lvl="0" indent="0" algn="just" rtl="0">
                <a:spcBef>
                  <a:spcPts val="0"/>
                </a:spcBef>
                <a:spcAft>
                  <a:spcPts val="0"/>
                </a:spcAft>
                <a:buNone/>
              </a:pPr>
              <a:r>
                <a:rPr lang="en-US" sz="3200" dirty="0"/>
                <a:t>To achieve the purpose of this project, the data exploration step led to the comparison of population with health insurance coverage and the mortality rate of heart disease in each state. This graphic helps us to visualize the discrepancy in our healthcare system. This graphic, if plotted on a linear scale should ideally be a straight line but there are many states that have a very low population with health insurance but the mortality rate for heart disease is high. </a:t>
              </a:r>
              <a:endParaRPr sz="3200" b="0" u="none" dirty="0">
                <a:solidFill>
                  <a:srgbClr val="000000"/>
                </a:solidFill>
                <a:latin typeface="Arial"/>
                <a:ea typeface="Arial"/>
                <a:cs typeface="Arial"/>
                <a:sym typeface="Arial"/>
              </a:endParaRPr>
            </a:p>
            <a:p>
              <a:pPr marL="0" marR="0" lvl="0" indent="0" algn="just" rtl="0">
                <a:spcBef>
                  <a:spcPts val="0"/>
                </a:spcBef>
                <a:spcAft>
                  <a:spcPts val="0"/>
                </a:spcAft>
                <a:buNone/>
              </a:pPr>
              <a:endParaRPr sz="3200" b="0" u="none" dirty="0">
                <a:solidFill>
                  <a:srgbClr val="000000"/>
                </a:solidFill>
                <a:latin typeface="Arial"/>
                <a:ea typeface="Arial"/>
                <a:cs typeface="Arial"/>
                <a:sym typeface="Arial"/>
              </a:endParaRPr>
            </a:p>
          </p:txBody>
        </p:sp>
        <p:sp>
          <p:nvSpPr>
            <p:cNvPr id="109" name="Google Shape;109;p1"/>
            <p:cNvSpPr/>
            <p:nvPr/>
          </p:nvSpPr>
          <p:spPr>
            <a:xfrm>
              <a:off x="576544" y="12808365"/>
              <a:ext cx="12222000" cy="15006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sz="4000" b="1" u="none" dirty="0">
                  <a:solidFill>
                    <a:schemeClr val="dk1"/>
                  </a:solidFill>
                  <a:latin typeface="Verdana"/>
                  <a:ea typeface="Verdana"/>
                  <a:cs typeface="Verdana"/>
                  <a:sym typeface="Verdana"/>
                </a:rPr>
                <a:t>1. Health Insurance and Heart Disease</a:t>
              </a:r>
              <a:endParaRPr sz="4000" b="1" u="none" dirty="0">
                <a:solidFill>
                  <a:schemeClr val="dk1"/>
                </a:solidFill>
                <a:latin typeface="Verdana"/>
                <a:ea typeface="Verdana"/>
                <a:cs typeface="Verdana"/>
                <a:sym typeface="Verdana"/>
              </a:endParaRPr>
            </a:p>
          </p:txBody>
        </p:sp>
      </p:grpSp>
      <p:grpSp>
        <p:nvGrpSpPr>
          <p:cNvPr id="110" name="Google Shape;110;p1"/>
          <p:cNvGrpSpPr/>
          <p:nvPr/>
        </p:nvGrpSpPr>
        <p:grpSpPr>
          <a:xfrm>
            <a:off x="21219684" y="20602266"/>
            <a:ext cx="16149818" cy="3834440"/>
            <a:chOff x="576544" y="12808365"/>
            <a:chExt cx="12227300" cy="7309265"/>
          </a:xfrm>
        </p:grpSpPr>
        <p:sp>
          <p:nvSpPr>
            <p:cNvPr id="111" name="Google Shape;111;p1"/>
            <p:cNvSpPr/>
            <p:nvPr/>
          </p:nvSpPr>
          <p:spPr>
            <a:xfrm>
              <a:off x="581844" y="14309030"/>
              <a:ext cx="12222000" cy="58086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3200" dirty="0">
                  <a:solidFill>
                    <a:schemeClr val="dk1"/>
                  </a:solidFill>
                </a:rPr>
                <a:t>Another comparison was done between the number of licensed beds and the mortality rate of heart disease in each state. This graphic helps us to visualize whether a state, especially with high heart disease mortality rate would be able to handle that pressure given the number of licensed beds in the state. Ideally, this relationship should also be a straight line - or the bigger dots should be more red than green.</a:t>
              </a:r>
              <a:endParaRPr sz="3200" dirty="0">
                <a:solidFill>
                  <a:schemeClr val="dk1"/>
                </a:solidFill>
              </a:endParaRPr>
            </a:p>
            <a:p>
              <a:pPr marL="0" lvl="0" indent="0" algn="just" rtl="0">
                <a:spcBef>
                  <a:spcPts val="0"/>
                </a:spcBef>
                <a:spcAft>
                  <a:spcPts val="0"/>
                </a:spcAft>
                <a:buNone/>
              </a:pPr>
              <a:endParaRPr sz="3200" dirty="0">
                <a:solidFill>
                  <a:schemeClr val="dk1"/>
                </a:solidFill>
              </a:endParaRPr>
            </a:p>
            <a:p>
              <a:pPr marL="0" marR="0" lvl="0" indent="0" algn="just" rtl="0">
                <a:spcBef>
                  <a:spcPts val="0"/>
                </a:spcBef>
                <a:spcAft>
                  <a:spcPts val="0"/>
                </a:spcAft>
                <a:buNone/>
              </a:pPr>
              <a:endParaRPr sz="3200" dirty="0"/>
            </a:p>
            <a:p>
              <a:pPr marL="0" marR="0" lvl="0" indent="0" algn="just" rtl="0">
                <a:spcBef>
                  <a:spcPts val="0"/>
                </a:spcBef>
                <a:spcAft>
                  <a:spcPts val="0"/>
                </a:spcAft>
                <a:buNone/>
              </a:pPr>
              <a:endParaRPr sz="3200" b="0" u="none" dirty="0">
                <a:solidFill>
                  <a:srgbClr val="000000"/>
                </a:solidFill>
                <a:latin typeface="Arial"/>
                <a:ea typeface="Arial"/>
                <a:cs typeface="Arial"/>
                <a:sym typeface="Arial"/>
              </a:endParaRPr>
            </a:p>
            <a:p>
              <a:pPr marL="0" marR="0" lvl="0" indent="0" algn="just" rtl="0">
                <a:spcBef>
                  <a:spcPts val="0"/>
                </a:spcBef>
                <a:spcAft>
                  <a:spcPts val="0"/>
                </a:spcAft>
                <a:buNone/>
              </a:pPr>
              <a:endParaRPr sz="3200" b="0" u="none" dirty="0">
                <a:solidFill>
                  <a:srgbClr val="000000"/>
                </a:solidFill>
                <a:latin typeface="Arial"/>
                <a:ea typeface="Arial"/>
                <a:cs typeface="Arial"/>
                <a:sym typeface="Arial"/>
              </a:endParaRPr>
            </a:p>
            <a:p>
              <a:pPr marL="0" marR="0" lvl="0" indent="0" algn="just" rtl="0">
                <a:spcBef>
                  <a:spcPts val="0"/>
                </a:spcBef>
                <a:spcAft>
                  <a:spcPts val="0"/>
                </a:spcAft>
                <a:buNone/>
              </a:pPr>
              <a:endParaRPr sz="3200" b="0" u="none" dirty="0">
                <a:solidFill>
                  <a:srgbClr val="000000"/>
                </a:solidFill>
                <a:latin typeface="Arial"/>
                <a:ea typeface="Arial"/>
                <a:cs typeface="Arial"/>
                <a:sym typeface="Arial"/>
              </a:endParaRPr>
            </a:p>
            <a:p>
              <a:pPr marL="0" marR="0" lvl="0" indent="0" algn="just" rtl="0">
                <a:spcBef>
                  <a:spcPts val="0"/>
                </a:spcBef>
                <a:spcAft>
                  <a:spcPts val="0"/>
                </a:spcAft>
                <a:buNone/>
              </a:pPr>
              <a:endParaRPr sz="3200" b="0" u="none" dirty="0">
                <a:solidFill>
                  <a:srgbClr val="000000"/>
                </a:solidFill>
                <a:latin typeface="Arial"/>
                <a:ea typeface="Arial"/>
                <a:cs typeface="Arial"/>
                <a:sym typeface="Arial"/>
              </a:endParaRPr>
            </a:p>
            <a:p>
              <a:pPr marL="0" marR="0" lvl="0" indent="0" algn="just" rtl="0">
                <a:spcBef>
                  <a:spcPts val="0"/>
                </a:spcBef>
                <a:spcAft>
                  <a:spcPts val="0"/>
                </a:spcAft>
                <a:buNone/>
              </a:pPr>
              <a:endParaRPr sz="3200" b="0" u="none" dirty="0">
                <a:solidFill>
                  <a:srgbClr val="000000"/>
                </a:solidFill>
                <a:latin typeface="Arial"/>
                <a:ea typeface="Arial"/>
                <a:cs typeface="Arial"/>
                <a:sym typeface="Arial"/>
              </a:endParaRPr>
            </a:p>
          </p:txBody>
        </p:sp>
        <p:sp>
          <p:nvSpPr>
            <p:cNvPr id="112" name="Google Shape;112;p1"/>
            <p:cNvSpPr/>
            <p:nvPr/>
          </p:nvSpPr>
          <p:spPr>
            <a:xfrm>
              <a:off x="576544" y="12808365"/>
              <a:ext cx="12222000" cy="15006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sz="4000" b="1" u="none">
                  <a:solidFill>
                    <a:schemeClr val="dk1"/>
                  </a:solidFill>
                  <a:latin typeface="Verdana"/>
                  <a:ea typeface="Verdana"/>
                  <a:cs typeface="Verdana"/>
                  <a:sym typeface="Verdana"/>
                </a:rPr>
                <a:t>2. Hospital Beds and Heart Disease</a:t>
              </a:r>
              <a:endParaRPr sz="4000" b="1" u="none">
                <a:solidFill>
                  <a:schemeClr val="dk1"/>
                </a:solidFill>
                <a:latin typeface="Verdana"/>
                <a:ea typeface="Verdana"/>
                <a:cs typeface="Verdana"/>
                <a:sym typeface="Verdana"/>
              </a:endParaRPr>
            </a:p>
          </p:txBody>
        </p:sp>
      </p:grpSp>
      <p:grpSp>
        <p:nvGrpSpPr>
          <p:cNvPr id="113" name="Google Shape;113;p1"/>
          <p:cNvGrpSpPr/>
          <p:nvPr/>
        </p:nvGrpSpPr>
        <p:grpSpPr>
          <a:xfrm>
            <a:off x="21203813" y="30946998"/>
            <a:ext cx="16170839" cy="2229928"/>
            <a:chOff x="555329" y="12372604"/>
            <a:chExt cx="12243215" cy="4250720"/>
          </a:xfrm>
        </p:grpSpPr>
        <p:sp>
          <p:nvSpPr>
            <p:cNvPr id="114" name="Google Shape;114;p1"/>
            <p:cNvSpPr/>
            <p:nvPr/>
          </p:nvSpPr>
          <p:spPr>
            <a:xfrm>
              <a:off x="555329" y="13873224"/>
              <a:ext cx="12222000" cy="27501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200"/>
                <a:t>As seen from the above scenarios, most of the states, where the heart diseases are prevalent, are clearly not ready to take on its impact given their ratio of population with health insurance and the current healthcare system.</a:t>
              </a:r>
              <a:endParaRPr sz="3200" b="0" u="none">
                <a:solidFill>
                  <a:srgbClr val="000000"/>
                </a:solidFill>
                <a:latin typeface="Arial"/>
                <a:ea typeface="Arial"/>
                <a:cs typeface="Arial"/>
                <a:sym typeface="Arial"/>
              </a:endParaRPr>
            </a:p>
          </p:txBody>
        </p:sp>
        <p:sp>
          <p:nvSpPr>
            <p:cNvPr id="115" name="Google Shape;115;p1"/>
            <p:cNvSpPr/>
            <p:nvPr/>
          </p:nvSpPr>
          <p:spPr>
            <a:xfrm>
              <a:off x="576544" y="12372604"/>
              <a:ext cx="12222000" cy="15006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sz="4000" b="1" u="none">
                  <a:solidFill>
                    <a:schemeClr val="dk1"/>
                  </a:solidFill>
                  <a:latin typeface="Verdana"/>
                  <a:ea typeface="Verdana"/>
                  <a:cs typeface="Verdana"/>
                  <a:sym typeface="Verdana"/>
                </a:rPr>
                <a:t>Conclusion</a:t>
              </a:r>
              <a:endParaRPr sz="4000" b="1" u="none">
                <a:solidFill>
                  <a:schemeClr val="dk1"/>
                </a:solidFill>
                <a:latin typeface="Verdana"/>
                <a:ea typeface="Verdana"/>
                <a:cs typeface="Verdana"/>
                <a:sym typeface="Verdana"/>
              </a:endParaRPr>
            </a:p>
          </p:txBody>
        </p:sp>
      </p:grpSp>
      <p:sp>
        <p:nvSpPr>
          <p:cNvPr id="120" name="Google Shape;120;p1"/>
          <p:cNvSpPr txBox="1"/>
          <p:nvPr/>
        </p:nvSpPr>
        <p:spPr>
          <a:xfrm>
            <a:off x="21218975" y="30088700"/>
            <a:ext cx="16084200" cy="44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i="1"/>
              <a:t>Image 3: USA Map graphic that shows comparison between different states based on heart disease mortality rates (size) and number of licensed beds (color). </a:t>
            </a:r>
            <a:r>
              <a:rPr lang="en-US" sz="2000" i="1">
                <a:solidFill>
                  <a:schemeClr val="dk1"/>
                </a:solidFill>
              </a:rPr>
              <a:t>The legend is shown on right of the graphic.</a:t>
            </a:r>
            <a:endParaRPr sz="2000" i="1"/>
          </a:p>
        </p:txBody>
      </p:sp>
      <p:sp>
        <p:nvSpPr>
          <p:cNvPr id="121" name="Google Shape;121;p1"/>
          <p:cNvSpPr txBox="1"/>
          <p:nvPr/>
        </p:nvSpPr>
        <p:spPr>
          <a:xfrm>
            <a:off x="21202500" y="19604025"/>
            <a:ext cx="16084200" cy="44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i="1"/>
              <a:t>Image 2: USA Map graphic that shows comparison between different states based on heart disease mortality rates (size) and population with public coverage health insurance (color). The legend is shown on right of the graphic.</a:t>
            </a:r>
            <a:endParaRPr sz="2000" i="1"/>
          </a:p>
        </p:txBody>
      </p:sp>
      <p:sp>
        <p:nvSpPr>
          <p:cNvPr id="122" name="Google Shape;122;p1"/>
          <p:cNvSpPr/>
          <p:nvPr/>
        </p:nvSpPr>
        <p:spPr>
          <a:xfrm>
            <a:off x="21058834" y="4727085"/>
            <a:ext cx="16142700" cy="7872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10000"/>
              </a:lnSpc>
              <a:spcBef>
                <a:spcPts val="0"/>
              </a:spcBef>
              <a:spcAft>
                <a:spcPts val="0"/>
              </a:spcAft>
              <a:buNone/>
            </a:pPr>
            <a:r>
              <a:rPr lang="en-US" sz="4000" b="1">
                <a:solidFill>
                  <a:schemeClr val="dk1"/>
                </a:solidFill>
                <a:latin typeface="Verdana"/>
                <a:ea typeface="Verdana"/>
                <a:cs typeface="Verdana"/>
                <a:sym typeface="Verdana"/>
              </a:rPr>
              <a:t>Data Analysis</a:t>
            </a:r>
            <a:endParaRPr sz="4000" b="1" u="none">
              <a:solidFill>
                <a:schemeClr val="dk1"/>
              </a:solidFill>
              <a:latin typeface="Verdana"/>
              <a:ea typeface="Verdana"/>
              <a:cs typeface="Verdana"/>
              <a:sym typeface="Verdana"/>
            </a:endParaRPr>
          </a:p>
        </p:txBody>
      </p:sp>
      <p:sp>
        <p:nvSpPr>
          <p:cNvPr id="123" name="Google Shape;123;p1"/>
          <p:cNvSpPr txBox="1"/>
          <p:nvPr/>
        </p:nvSpPr>
        <p:spPr>
          <a:xfrm>
            <a:off x="21211450" y="8513100"/>
            <a:ext cx="15997596" cy="122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i="1" dirty="0"/>
              <a:t>(a)						(b)						(c)</a:t>
            </a:r>
            <a:endParaRPr sz="2000" i="1" dirty="0"/>
          </a:p>
          <a:p>
            <a:pPr marL="0" lvl="0" indent="0" algn="ctr" rtl="0">
              <a:spcBef>
                <a:spcPts val="1000"/>
              </a:spcBef>
              <a:spcAft>
                <a:spcPts val="0"/>
              </a:spcAft>
              <a:buNone/>
            </a:pPr>
            <a:r>
              <a:rPr lang="en-US" sz="2000" i="1" dirty="0"/>
              <a:t>Image 2 : Visualizations representing the population with public coverage, heart disease mortality rate and number of licensed beds per state, respectively. Ideally, the shades for all three cases should be similar which would mean that each state has a balance between these three attributes.</a:t>
            </a:r>
            <a:endParaRPr sz="2000" i="1" dirty="0"/>
          </a:p>
        </p:txBody>
      </p:sp>
      <p:sp>
        <p:nvSpPr>
          <p:cNvPr id="124" name="Google Shape;124;p1"/>
          <p:cNvSpPr/>
          <p:nvPr/>
        </p:nvSpPr>
        <p:spPr>
          <a:xfrm>
            <a:off x="11237600" y="33596913"/>
            <a:ext cx="9536700" cy="4196700"/>
          </a:xfrm>
          <a:prstGeom prst="rect">
            <a:avLst/>
          </a:prstGeom>
          <a:solidFill>
            <a:schemeClr val="accent1"/>
          </a:solidFill>
          <a:ln>
            <a:noFill/>
          </a:ln>
        </p:spPr>
        <p:txBody>
          <a:bodyPr spcFirstLastPara="1" wrap="square" lIns="91425" tIns="91425" rIns="91425" bIns="91425" anchor="t" anchorCtr="0">
            <a:noAutofit/>
          </a:bodyPr>
          <a:lstStyle/>
          <a:p>
            <a:pPr marL="91440" marR="91440" lvl="0" indent="0" algn="l" rtl="0">
              <a:lnSpc>
                <a:spcPct val="110000"/>
              </a:lnSpc>
              <a:spcBef>
                <a:spcPts val="0"/>
              </a:spcBef>
              <a:spcAft>
                <a:spcPts val="0"/>
              </a:spcAft>
              <a:buClr>
                <a:schemeClr val="dk1"/>
              </a:buClr>
              <a:buFont typeface="Arial"/>
              <a:buNone/>
            </a:pPr>
            <a:r>
              <a:rPr lang="en-US" sz="2800" b="1">
                <a:solidFill>
                  <a:schemeClr val="dk1"/>
                </a:solidFill>
                <a:latin typeface="Verdana"/>
                <a:ea typeface="Verdana"/>
                <a:cs typeface="Verdana"/>
                <a:sym typeface="Verdana"/>
              </a:rPr>
              <a:t>Acknowledgments</a:t>
            </a:r>
            <a:r>
              <a:rPr lang="en-US" sz="2400" b="1">
                <a:solidFill>
                  <a:schemeClr val="dk1"/>
                </a:solidFill>
                <a:latin typeface="Verdana"/>
                <a:ea typeface="Verdana"/>
                <a:cs typeface="Verdana"/>
                <a:sym typeface="Verdana"/>
              </a:rPr>
              <a:t>:</a:t>
            </a:r>
            <a:endParaRPr>
              <a:solidFill>
                <a:schemeClr val="dk1"/>
              </a:solidFill>
            </a:endParaRPr>
          </a:p>
          <a:p>
            <a:pPr marL="91440" marR="91440" lvl="0" indent="0" algn="l" rtl="0">
              <a:lnSpc>
                <a:spcPct val="110000"/>
              </a:lnSpc>
              <a:spcBef>
                <a:spcPts val="0"/>
              </a:spcBef>
              <a:spcAft>
                <a:spcPts val="0"/>
              </a:spcAft>
              <a:buClr>
                <a:schemeClr val="dk1"/>
              </a:buClr>
              <a:buFont typeface="Arial"/>
              <a:buNone/>
            </a:pPr>
            <a:r>
              <a:rPr lang="en-US" sz="2400">
                <a:solidFill>
                  <a:schemeClr val="dk1"/>
                </a:solidFill>
                <a:latin typeface="Verdana"/>
                <a:ea typeface="Verdana"/>
                <a:cs typeface="Verdana"/>
                <a:sym typeface="Verdana"/>
              </a:rPr>
              <a:t>Professor Thilanka Munasinghe</a:t>
            </a:r>
            <a:endParaRPr>
              <a:solidFill>
                <a:schemeClr val="dk1"/>
              </a:solidFill>
            </a:endParaRPr>
          </a:p>
          <a:p>
            <a:pPr marL="91440" marR="91440" lvl="0" indent="0" algn="l" rtl="0">
              <a:lnSpc>
                <a:spcPct val="110000"/>
              </a:lnSpc>
              <a:spcBef>
                <a:spcPts val="0"/>
              </a:spcBef>
              <a:spcAft>
                <a:spcPts val="0"/>
              </a:spcAft>
              <a:buClr>
                <a:schemeClr val="dk1"/>
              </a:buClr>
              <a:buFont typeface="Arial"/>
              <a:buNone/>
            </a:pPr>
            <a:r>
              <a:rPr lang="en-US" sz="2400">
                <a:solidFill>
                  <a:schemeClr val="dk1"/>
                </a:solidFill>
                <a:latin typeface="Verdana"/>
                <a:ea typeface="Verdana"/>
                <a:cs typeface="Verdana"/>
                <a:sym typeface="Verdana"/>
              </a:rPr>
              <a:t>Teaching Assistant Aradhya Kasat</a:t>
            </a:r>
            <a:endParaRPr sz="2400">
              <a:solidFill>
                <a:schemeClr val="dk1"/>
              </a:solidFill>
              <a:latin typeface="Verdana"/>
              <a:ea typeface="Verdana"/>
              <a:cs typeface="Verdana"/>
              <a:sym typeface="Verdana"/>
            </a:endParaRPr>
          </a:p>
          <a:p>
            <a:pPr marL="91440" marR="91440" lvl="0" indent="0" algn="l" rtl="0">
              <a:lnSpc>
                <a:spcPct val="110000"/>
              </a:lnSpc>
              <a:spcBef>
                <a:spcPts val="0"/>
              </a:spcBef>
              <a:spcAft>
                <a:spcPts val="0"/>
              </a:spcAft>
              <a:buClr>
                <a:schemeClr val="dk1"/>
              </a:buClr>
              <a:buFont typeface="Arial"/>
              <a:buNone/>
            </a:pPr>
            <a:r>
              <a:rPr lang="en-US" sz="2800" b="1">
                <a:solidFill>
                  <a:schemeClr val="dk1"/>
                </a:solidFill>
                <a:latin typeface="Verdana"/>
                <a:ea typeface="Verdana"/>
                <a:cs typeface="Verdana"/>
                <a:sym typeface="Verdana"/>
              </a:rPr>
              <a:t>Sponsors:</a:t>
            </a:r>
            <a:endParaRPr sz="1800">
              <a:solidFill>
                <a:schemeClr val="dk1"/>
              </a:solidFill>
            </a:endParaRPr>
          </a:p>
          <a:p>
            <a:pPr marL="91440" marR="91440" lvl="0" indent="0" algn="l" rtl="0">
              <a:lnSpc>
                <a:spcPct val="110000"/>
              </a:lnSpc>
              <a:spcBef>
                <a:spcPts val="0"/>
              </a:spcBef>
              <a:spcAft>
                <a:spcPts val="0"/>
              </a:spcAft>
              <a:buNone/>
            </a:pPr>
            <a:r>
              <a:rPr lang="en-US" sz="2400">
                <a:solidFill>
                  <a:schemeClr val="dk1"/>
                </a:solidFill>
                <a:latin typeface="Verdana"/>
                <a:ea typeface="Verdana"/>
                <a:cs typeface="Verdana"/>
                <a:sym typeface="Verdana"/>
              </a:rPr>
              <a:t>Rensselaer Polytechnic Institute, Tetherless World, Information Technology and Web Science Department, Rensselaer Institute for Data Exploration and Applications, DSRC</a:t>
            </a:r>
            <a:endParaRPr sz="2800" b="1">
              <a:solidFill>
                <a:schemeClr val="dk1"/>
              </a:solidFill>
              <a:latin typeface="Verdana"/>
              <a:ea typeface="Verdana"/>
              <a:cs typeface="Verdana"/>
              <a:sym typeface="Verdana"/>
            </a:endParaRPr>
          </a:p>
        </p:txBody>
      </p:sp>
      <p:pic>
        <p:nvPicPr>
          <p:cNvPr id="2" name="Picture 1">
            <a:extLst>
              <a:ext uri="{FF2B5EF4-FFF2-40B4-BE49-F238E27FC236}">
                <a16:creationId xmlns:a16="http://schemas.microsoft.com/office/drawing/2014/main" id="{476631AF-1AA0-4CB3-BE10-385B4A625914}"/>
              </a:ext>
            </a:extLst>
          </p:cNvPr>
          <p:cNvPicPr>
            <a:picLocks noChangeAspect="1"/>
          </p:cNvPicPr>
          <p:nvPr/>
        </p:nvPicPr>
        <p:blipFill rotWithShape="1">
          <a:blip r:embed="rId19"/>
          <a:srcRect t="4780" b="16822"/>
          <a:stretch/>
        </p:blipFill>
        <p:spPr>
          <a:xfrm>
            <a:off x="22679971" y="24155403"/>
            <a:ext cx="13062258" cy="5733092"/>
          </a:xfrm>
          <a:prstGeom prst="rect">
            <a:avLst/>
          </a:prstGeom>
        </p:spPr>
      </p:pic>
      <p:pic>
        <p:nvPicPr>
          <p:cNvPr id="3" name="Picture 2">
            <a:extLst>
              <a:ext uri="{FF2B5EF4-FFF2-40B4-BE49-F238E27FC236}">
                <a16:creationId xmlns:a16="http://schemas.microsoft.com/office/drawing/2014/main" id="{8A5050BB-AFAF-479F-99D6-8260F75244F5}"/>
              </a:ext>
            </a:extLst>
          </p:cNvPr>
          <p:cNvPicPr>
            <a:picLocks noChangeAspect="1"/>
          </p:cNvPicPr>
          <p:nvPr/>
        </p:nvPicPr>
        <p:blipFill rotWithShape="1">
          <a:blip r:embed="rId20"/>
          <a:srcRect t="6128" b="19838"/>
          <a:stretch/>
        </p:blipFill>
        <p:spPr>
          <a:xfrm>
            <a:off x="22642780" y="13989537"/>
            <a:ext cx="13229538" cy="5490570"/>
          </a:xfrm>
          <a:prstGeom prst="rect">
            <a:avLst/>
          </a:prstGeom>
        </p:spPr>
      </p:pic>
    </p:spTree>
  </p:cSld>
  <p:clrMapOvr>
    <a:masterClrMapping/>
  </p:clrMapOvr>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1326</Words>
  <Application>Microsoft Office PowerPoint</Application>
  <PresentationFormat>Custom</PresentationFormat>
  <Paragraphs>88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 Black</vt:lpstr>
      <vt:lpstr>Arial</vt:lpstr>
      <vt:lpstr>Times</vt:lpstr>
      <vt:lpstr>Verdana</vt:lpstr>
      <vt:lpstr>Title &amp; Bullets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West</dc:creator>
  <cp:lastModifiedBy>Neema, Vaishnavi</cp:lastModifiedBy>
  <cp:revision>3</cp:revision>
  <dcterms:created xsi:type="dcterms:W3CDTF">2010-03-16T21:47:29Z</dcterms:created>
  <dcterms:modified xsi:type="dcterms:W3CDTF">2020-12-17T16:24:45Z</dcterms:modified>
</cp:coreProperties>
</file>