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76dd22d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76dd22d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32f2e06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32f2e0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832f2e0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832f2e0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832f2e06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832f2e06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32f2e0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32f2e0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32f2e0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832f2e0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832f2e0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832f2e0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832f2e0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832f2e0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832f2e0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832f2e0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32f2e06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32f2e06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832f2e0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832f2e0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32f2e0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32f2e0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1: Inventory Management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Simon Powell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Completed: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CRUD for Customers, Items and Orders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Testing</a:t>
            </a:r>
            <a:endParaRPr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Incomplete: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Extensions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67470" t="0"/>
          <a:stretch/>
        </p:blipFill>
        <p:spPr>
          <a:xfrm>
            <a:off x="0" y="1017725"/>
            <a:ext cx="3864869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Retrospective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went well: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Time management for testing and completion of Customers and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Improvement: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Time management for testing and completion of Orders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Giving time for the possibility of the addition of extensions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project was a great personal milestone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Allowed me to understand what I knew and what I needed to improve overall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future, I want to revise Java and JUnit in depth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 pattern: Singleton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SOLID Principles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Updated </a:t>
            </a:r>
            <a:r>
              <a:rPr lang="en-GB"/>
              <a:t>documentation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7415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Strong focus on DBMS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Agile approach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625" y="2652300"/>
            <a:ext cx="3815676" cy="20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Journey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Technologies learnt: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Jira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Github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Google Cloud Platform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Advanced Java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Eclipse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MYSQL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JUnit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7400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Strong understanding of all of these technologies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500" y="2221071"/>
            <a:ext cx="4702371" cy="26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CI Pipeline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Control System: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DevOps: Java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Testing: Junit and Mockito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0" cy="67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6410" l="0" r="0" t="-6410"/>
          <a:stretch/>
        </p:blipFill>
        <p:spPr>
          <a:xfrm>
            <a:off x="4572000" y="1076275"/>
            <a:ext cx="2430600" cy="8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7325" y="1295400"/>
            <a:ext cx="1276100" cy="1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Testing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IMS coverage: 72.8%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src/main/java coverage: 63.1%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50" y="1872175"/>
            <a:ext cx="2286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Example 1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Tested Order Functionality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08350" y="0"/>
            <a:ext cx="4260300" cy="4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Solution: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Generate hashCode() and equals()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063"/>
            <a:ext cx="38481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200"/>
            <a:ext cx="38481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700" y="1017725"/>
            <a:ext cx="2810461" cy="39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Example 2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Tested ReadAll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Within the try-catch of readOrders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3625250"/>
            <a:ext cx="3886200" cy="3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25" y="1566075"/>
            <a:ext cx="38862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083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Fix: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750" y="1566075"/>
            <a:ext cx="1080525" cy="2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1075" y="2613825"/>
            <a:ext cx="45148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2500" y="3675838"/>
            <a:ext cx="4371975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Jira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5516" l="21140" r="2952" t="34451"/>
          <a:stretch/>
        </p:blipFill>
        <p:spPr>
          <a:xfrm>
            <a:off x="311700" y="1152475"/>
            <a:ext cx="8520599" cy="36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Cumulative Flow Diagram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7"/>
            <a:ext cx="9144001" cy="380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