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06bcc4b3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06bcc4b3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06bcc4b3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c06bcc4b3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06bcc4b3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06bcc4b3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06bcc4b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06bcc4b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06bcc4b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06bcc4b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06bcc4b3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c06bcc4b3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06bcc4b3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06bcc4b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06bcc4b3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06bcc4b3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06bcc4b3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06bcc4b3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06bcc4b3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06bcc4b3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06bcc4b3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06bcc4b3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2: To-Do List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Simon Powell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Reflection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 improvement in GitHub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 improvement needed for time-management and frontend knowledge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75" y="2202213"/>
            <a:ext cx="4260300" cy="67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6410" l="0" r="0" t="-6410"/>
          <a:stretch/>
        </p:blipFill>
        <p:spPr>
          <a:xfrm>
            <a:off x="4633975" y="2126013"/>
            <a:ext cx="2430600" cy="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9300" y="2345138"/>
            <a:ext cx="1276100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75" y="3157575"/>
            <a:ext cx="4709955" cy="1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allowed me to understand my strengths in backend while knowing that I need to improve on the front end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Allowed me to understand what I knew and what I needed to improve overall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future, I want to revise JavaScript, HTML, CSS and Selenium in depth to make sure I do not make the same mist with frontend time-management as I have done with this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 Principles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Updated documentation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7415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Strong focus on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Journey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learnt: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Mockito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Selenium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JavaScript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HTML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CSS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7400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Applications learnt: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Visual Studio Code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CI Pipeline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Control System: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DevOps: Java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Testing: Junit and Mockito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3" y="1017728"/>
            <a:ext cx="5717164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ToDoProject</a:t>
            </a:r>
            <a:r>
              <a:rPr lang="en-GB"/>
              <a:t> coverage: 77.4%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src/main/java coverage: 63.9%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5300"/>
            <a:ext cx="4831800" cy="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604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Jira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 MoSCow approach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prioritisation and labels to keep track of functionality, optionals, design and testing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976" y="270504"/>
            <a:ext cx="6026050" cy="31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975" y="3408350"/>
            <a:ext cx="6026051" cy="12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36601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Completed: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Backend for ToDoProject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Unit and integration testing for controllers and services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Incomplete: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Selenium Testing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75" y="2305250"/>
            <a:ext cx="5926825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4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went well: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Unit and integration testing for controllers and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management for frontend and Selenium testing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 interface and functionality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