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1374-909B-4471-9594-5694A39E22BA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E7D1-0074-451F-A743-E019FC7DBC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551BC-6BA8-A883-B53B-6A2E8488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6251A6-603B-46B0-2B46-9AC5BA3F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7CE40-86C8-5F1C-5D03-7AA96C07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8756-B502-4260-B154-12BC9D36CFA2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2D9EC-C60A-A2C5-469E-786103F8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32C22-DB9D-8CCA-54D3-C9BE4C4F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87AA2-B5C4-3D22-4A9E-611301F1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7DB6E-CD94-906C-D385-4EA3EB35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8F189-CADC-2DD9-1C41-2194EF4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7CC8-93DE-4BD5-8121-CC8D48E2B16B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0C8B8-D0E7-E12F-7CEC-EF43D276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3C87-BE37-6BBD-BB60-9362CB49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D60CCF-D8B3-E23B-185E-0F5EB09A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273D95-F8D6-8724-EDF4-2CB9575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F27BD-ADFB-0196-7C97-6BD4891A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1A4-2ED3-4CA8-AD33-C9A1559CF07E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2A780-9593-27A6-8F43-0344CB91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03463-8317-91EF-0FB1-C4C691EE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B0702-52BA-FDD4-43BB-5F5B9FE2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DD0C6-ABE6-0786-9CC4-1E393407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6E40A-99A2-F61D-AE0E-2B30E1A2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C21A-05CE-474F-9A3B-C622A915EDD8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486E1-CA38-F651-1318-E0E23AA9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F9E28-8D53-390F-7147-440F44BA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7D982-5C3C-7904-C431-91E0366E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9ED32-7A70-C87C-A594-30DDE93F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EAF15-E67C-9EBB-39CC-E8FDFF96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E5C-DD97-43FF-8822-86B7158505D5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A1742-D1A3-06A0-F09E-A718292E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557DC-1542-BF9F-62DC-C0BFD2BB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3FBB7-E914-8A9E-7CD5-F25BF373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E0B1E-0211-30B8-9896-5C1DEDAE0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A31D8A-3BEE-3F8C-2FA1-805DA1C6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854600-CE75-97E4-E39F-847ACD4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3C56-3AA9-49DB-9846-3370BD0F519B}" type="datetime1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92F07-A041-760E-8581-9F68228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41208-AB1E-9FDF-AC8A-ED954DEF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29C1E-4000-BEDC-1546-C082AE9D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23362-3902-AC41-57B5-8103300B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2FC761-AD56-C31D-D92B-74F4DF924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32D0DC-DE79-DB5D-9AAD-A369510F1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25B044-E000-8471-62B3-6BCAABF1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3EC36B-E535-7377-E412-297B70C0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96C4-624F-4F89-8A1A-0DB541CD54C3}" type="datetime1">
              <a:rPr lang="fr-FR" smtClean="0"/>
              <a:t>24/10/2023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FE5082-9496-DBEA-1B92-38EF703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2769B-D1FD-7CDA-A72B-4946FDE7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9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A491B-FC53-2DA0-679C-F39ADAB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FDF787-E5FF-79AA-D62E-13B8AD47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9DA6-B001-43C6-9032-1A61A1117580}" type="datetime1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6A845-3B89-EC13-F55D-CA7AB1F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DB3BC4-CAD4-8156-A910-49C05163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35B324-074F-E5C9-ECA1-6DFA6412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B9D5-08D8-4665-8F67-BD28AB435FBD}" type="datetime1">
              <a:rPr lang="fr-FR" smtClean="0"/>
              <a:t>24/10/2023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0E3FF-3181-58B8-2F40-5DC62F36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39F313-28A6-15CD-5B67-D1023D34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3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9D87A-949F-6320-7DF9-1F166821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517B1-D633-C1CC-C50D-4E886BB4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F5C93-8134-67FF-F27E-5EC492E43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B5A6E8-FDF3-2BD6-6C53-8E345FC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1CD-BC07-4EC9-8834-196CB841C1F5}" type="datetime1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6B9903-3172-B395-D841-4A697A5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31A97-F80E-CC57-5002-D3BAD6A2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6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B3464-D818-70D8-02DE-0F219AB8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5BDB95-9A95-2123-6DA4-82F1523C1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19FE37-20F6-355E-6570-F49AA9C8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1D4F11-B38D-AC64-5049-8C6E6DD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D80F-54B6-4271-92CF-1BA8A281CF36}" type="datetime1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EA3368-3A82-271E-ECFE-9E380446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BC7EC-7CEF-B158-39D0-D9C7CFCD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8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FCD230-4339-A8E6-A321-7D68CB51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27FD7-74EF-0277-95E9-9F2839F9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2656D-6D27-B91C-7189-D0C375C0D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C724-5312-43EA-BED5-081574E8D103}" type="datetime1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34712-F718-05E3-D352-6743C876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D24111-A30F-08DE-3899-70DF2A32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4604-4DE5-475A-A46B-FCB7BC4B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4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CA532DD-AA46-46FC-07AB-F2114554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2" y="450874"/>
            <a:ext cx="12079458" cy="64071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SQL databases use structured query language (SQL) and have a predefined schema.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NoSQL databases have dynamic schemas for unstructured data.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SQL databases are a good option for applications structured around relationships between data tables, ensuring data consistency across tables.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NoSQL databases provide more flexibility and scalability but offer less control over consistency and data relationships.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CD0AC-D33B-B2AC-C692-C2A531E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A8CF0-4BFD-F62D-3772-065EFD45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81354"/>
            <a:ext cx="11788726" cy="64430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MongoDB is a popular NoSQL database.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It uses flexible schemas for unstructured data storage.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MongoDB Atlas is a fully managed, global database service that offers a generous, forever-free tier for users to try NoSQL databases.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8B153-9B62-3DC5-AC4C-34EA3B31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goDB vs SQL terms and concepts">
            <a:extLst>
              <a:ext uri="{FF2B5EF4-FFF2-40B4-BE49-F238E27FC236}">
                <a16:creationId xmlns:a16="http://schemas.microsoft.com/office/drawing/2014/main" id="{98B88837-F840-F5A9-7E79-C71436B0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74" y="981074"/>
            <a:ext cx="8720086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4416E7-D7FA-B761-A0C0-FD403A1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32D45-83B5-22D5-0280-CA398AAD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211014"/>
            <a:ext cx="11938782" cy="664698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SQL is a widely used language for relational databases.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Relational databases are a good choice for applications structured around relationships between data tables.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SQL ensures data consistency across tables.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SQL databases provide a structured approach to data management.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8892B-E564-152E-6C32-2EE7279D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0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B8F63-AC74-8EEA-60D5-6435C30C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" y="182880"/>
            <a:ext cx="11816861" cy="649927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 **Schema**: SQL databases have a predefined schema, while NoSQL databases have dynamic schemas.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**Flexibility**: NoSQL databases offer more flexibility in terms of data structure and schema changes.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**Scalability**: NoSQL databases are highly scalable and can handle large amounts of data.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**Consistency**: SQL databases provide strong consistency, while NoSQL databases offer eventual consistency.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**Query Language**: SQL databases use SQL as the query language, while NoSQL databases use various query languages or APIs.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F396E1-E894-DFCE-9DF2-4F0644BC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9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9D02A-D922-70D6-8B56-26DDD5C8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36525"/>
            <a:ext cx="10172700" cy="55035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AD5A6C-25D2-4736-BE77-4FDC8BD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1FC43F-041A-8144-176A-9183B01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6" y="686883"/>
            <a:ext cx="8287544" cy="531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6CD84-0CA5-1730-5DEF-B43047BF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0677"/>
            <a:ext cx="11901268" cy="64711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Cases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 SQL databases are suitable for applications that require strict data consistency and structured data management, such as financial systems or e-commerce platforms.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NoSQL databases are ideal for applications that handle large amounts of unstructured or semi-structured data, such as social media platforms or real-time analytics systems.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The choice between SQL and NoSQL depends on the specific requirements of the application and the nature of the data being stored.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**Note**: This presentation provides a high-level overview of MongoDB and SQL databases. For more in-depth information, additional research is recommended.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C4F24-90A4-E730-D291-1507A10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66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C1D76-6354-CE90-E4D3-ACA80748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both MySQL and MongoDB have their unique strengths, and your choice of database should align with your application’s needs and the type of workload it handles. Consider the trade-offs in terms of consistency, availability, concurrency control, and overhead while making your choice.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891A1-AFA3-1F09-87B0-03699538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604-4DE5-475A-A46B-FCB7BC4BF6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121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423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</cp:revision>
  <dcterms:created xsi:type="dcterms:W3CDTF">2023-10-24T20:53:28Z</dcterms:created>
  <dcterms:modified xsi:type="dcterms:W3CDTF">2023-10-24T21:13:16Z</dcterms:modified>
</cp:coreProperties>
</file>