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7F798B-DE6D-4DBA-AF18-65AAA9A92B1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FDE90B5-59E8-4723-AC9C-E47D0CCC858C}">
      <dgm:prSet phldrT="[Texte]"/>
      <dgm:spPr/>
      <dgm:t>
        <a:bodyPr/>
        <a:lstStyle/>
        <a:p>
          <a:r>
            <a:rPr lang="fr-FR" b="1" i="0" dirty="0"/>
            <a:t>Gymnasium</a:t>
          </a:r>
          <a:endParaRPr lang="fr-FR" dirty="0"/>
        </a:p>
      </dgm:t>
    </dgm:pt>
    <dgm:pt modelId="{1170A4E4-4616-4F35-8FC2-C9B5BBA3679C}" type="parTrans" cxnId="{34F29DBA-DD19-4CBC-B953-C37AC4B0FA84}">
      <dgm:prSet/>
      <dgm:spPr/>
      <dgm:t>
        <a:bodyPr/>
        <a:lstStyle/>
        <a:p>
          <a:endParaRPr lang="fr-FR"/>
        </a:p>
      </dgm:t>
    </dgm:pt>
    <dgm:pt modelId="{DC050585-CD15-4773-960A-AE17EC95DEC0}" type="sibTrans" cxnId="{34F29DBA-DD19-4CBC-B953-C37AC4B0FA84}">
      <dgm:prSet/>
      <dgm:spPr/>
      <dgm:t>
        <a:bodyPr/>
        <a:lstStyle/>
        <a:p>
          <a:endParaRPr lang="fr-FR"/>
        </a:p>
      </dgm:t>
    </dgm:pt>
    <dgm:pt modelId="{47ABA2F5-FDF2-4053-A294-0ADA049ADB3C}">
      <dgm:prSet phldrT="[Texte]"/>
      <dgm:spPr/>
      <dgm:t>
        <a:bodyPr/>
        <a:lstStyle/>
        <a:p>
          <a:endParaRPr lang="fr-FR" dirty="0"/>
        </a:p>
      </dgm:t>
    </dgm:pt>
    <dgm:pt modelId="{B0B6E983-F6D4-4F05-9601-DAA7A34E560D}" type="parTrans" cxnId="{B1CE5C8F-6129-4C67-96AA-894D59B6F664}">
      <dgm:prSet/>
      <dgm:spPr/>
      <dgm:t>
        <a:bodyPr/>
        <a:lstStyle/>
        <a:p>
          <a:endParaRPr lang="fr-FR"/>
        </a:p>
      </dgm:t>
    </dgm:pt>
    <dgm:pt modelId="{3A87B73D-5E8C-48D3-B303-FCBEE30C4E99}" type="sibTrans" cxnId="{B1CE5C8F-6129-4C67-96AA-894D59B6F664}">
      <dgm:prSet/>
      <dgm:spPr/>
      <dgm:t>
        <a:bodyPr/>
        <a:lstStyle/>
        <a:p>
          <a:endParaRPr lang="fr-FR"/>
        </a:p>
      </dgm:t>
    </dgm:pt>
    <dgm:pt modelId="{4FDE2141-8511-48D3-8512-465A18CA2A5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Gym ID</a:t>
          </a:r>
        </a:p>
      </dgm:t>
    </dgm:pt>
    <dgm:pt modelId="{A4E62A40-C4C2-46C2-BAB8-E45CAD43309F}" type="parTrans" cxnId="{2E835EA1-973F-4BFC-A0D9-63DFF70BFBBC}">
      <dgm:prSet/>
      <dgm:spPr/>
      <dgm:t>
        <a:bodyPr/>
        <a:lstStyle/>
        <a:p>
          <a:endParaRPr lang="fr-FR"/>
        </a:p>
      </dgm:t>
    </dgm:pt>
    <dgm:pt modelId="{031E89C8-047A-447F-BA7F-42A3D3FE3F8A}" type="sibTrans" cxnId="{2E835EA1-973F-4BFC-A0D9-63DFF70BFBBC}">
      <dgm:prSet/>
      <dgm:spPr/>
      <dgm:t>
        <a:bodyPr/>
        <a:lstStyle/>
        <a:p>
          <a:endParaRPr lang="fr-FR"/>
        </a:p>
      </dgm:t>
    </dgm:pt>
    <dgm:pt modelId="{222F8264-FAFD-45F5-A681-F7D6F63CE3A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Name</a:t>
          </a:r>
        </a:p>
      </dgm:t>
    </dgm:pt>
    <dgm:pt modelId="{D4A4E53C-613C-4964-A8EA-427791C6988B}" type="parTrans" cxnId="{49DB4A6C-21B1-47F5-96FC-2BA6B0CED47F}">
      <dgm:prSet/>
      <dgm:spPr/>
      <dgm:t>
        <a:bodyPr/>
        <a:lstStyle/>
        <a:p>
          <a:endParaRPr lang="fr-FR"/>
        </a:p>
      </dgm:t>
    </dgm:pt>
    <dgm:pt modelId="{C8D46455-E136-4A92-A452-1079AC6EDDAF}" type="sibTrans" cxnId="{49DB4A6C-21B1-47F5-96FC-2BA6B0CED47F}">
      <dgm:prSet/>
      <dgm:spPr/>
      <dgm:t>
        <a:bodyPr/>
        <a:lstStyle/>
        <a:p>
          <a:endParaRPr lang="fr-FR"/>
        </a:p>
      </dgm:t>
    </dgm:pt>
    <dgm:pt modelId="{89A5CF69-0CEE-4B8C-812B-2E7F41A2A5E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Address</a:t>
          </a:r>
        </a:p>
      </dgm:t>
    </dgm:pt>
    <dgm:pt modelId="{CD226630-F4BC-4C3C-A65F-97668CAAE34F}" type="parTrans" cxnId="{A9746AB6-5F5C-4F8A-9FC7-52950045C874}">
      <dgm:prSet/>
      <dgm:spPr/>
      <dgm:t>
        <a:bodyPr/>
        <a:lstStyle/>
        <a:p>
          <a:endParaRPr lang="fr-FR"/>
        </a:p>
      </dgm:t>
    </dgm:pt>
    <dgm:pt modelId="{18FB9FE4-3B16-45A9-8863-9B4126193EDB}" type="sibTrans" cxnId="{A9746AB6-5F5C-4F8A-9FC7-52950045C874}">
      <dgm:prSet/>
      <dgm:spPr/>
      <dgm:t>
        <a:bodyPr/>
        <a:lstStyle/>
        <a:p>
          <a:endParaRPr lang="fr-FR"/>
        </a:p>
      </dgm:t>
    </dgm:pt>
    <dgm:pt modelId="{092F57EA-A473-4FBD-847A-4BF3480853D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Telephone Number</a:t>
          </a:r>
        </a:p>
      </dgm:t>
    </dgm:pt>
    <dgm:pt modelId="{2FDBCCD8-DEC4-443E-95B3-8533B84C83EB}" type="parTrans" cxnId="{BDC6C749-C95A-4142-9945-4757406FFEBC}">
      <dgm:prSet/>
      <dgm:spPr/>
      <dgm:t>
        <a:bodyPr/>
        <a:lstStyle/>
        <a:p>
          <a:endParaRPr lang="fr-FR"/>
        </a:p>
      </dgm:t>
    </dgm:pt>
    <dgm:pt modelId="{1A05015C-862E-4F5F-9948-E9DE02058A34}" type="sibTrans" cxnId="{BDC6C749-C95A-4142-9945-4757406FFEBC}">
      <dgm:prSet/>
      <dgm:spPr/>
      <dgm:t>
        <a:bodyPr/>
        <a:lstStyle/>
        <a:p>
          <a:endParaRPr lang="fr-FR"/>
        </a:p>
      </dgm:t>
    </dgm:pt>
    <dgm:pt modelId="{1E6439B2-F762-45BE-ABDA-60318F10A611}" type="pres">
      <dgm:prSet presAssocID="{877F798B-DE6D-4DBA-AF18-65AAA9A92B1A}" presName="Name0" presStyleCnt="0">
        <dgm:presLayoutVars>
          <dgm:dir/>
          <dgm:animLvl val="lvl"/>
          <dgm:resizeHandles val="exact"/>
        </dgm:presLayoutVars>
      </dgm:prSet>
      <dgm:spPr/>
    </dgm:pt>
    <dgm:pt modelId="{958C20CE-6F8D-41C8-A041-D1D6542EFE12}" type="pres">
      <dgm:prSet presAssocID="{9FDE90B5-59E8-4723-AC9C-E47D0CCC858C}" presName="composite" presStyleCnt="0"/>
      <dgm:spPr/>
    </dgm:pt>
    <dgm:pt modelId="{4E801427-DAD8-4955-9439-ADF52F477D17}" type="pres">
      <dgm:prSet presAssocID="{9FDE90B5-59E8-4723-AC9C-E47D0CCC858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97C13B20-2707-48F9-8F6D-3E6E7733BE39}" type="pres">
      <dgm:prSet presAssocID="{9FDE90B5-59E8-4723-AC9C-E47D0CCC858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61C9E00-852A-429E-A4E6-0FDA2808B2CA}" type="presOf" srcId="{092F57EA-A473-4FBD-847A-4BF3480853DC}" destId="{97C13B20-2707-48F9-8F6D-3E6E7733BE39}" srcOrd="0" destOrd="4" presId="urn:microsoft.com/office/officeart/2005/8/layout/hList1"/>
    <dgm:cxn modelId="{07B41E2A-96F0-46E0-9BD7-A2771093638F}" type="presOf" srcId="{9FDE90B5-59E8-4723-AC9C-E47D0CCC858C}" destId="{4E801427-DAD8-4955-9439-ADF52F477D17}" srcOrd="0" destOrd="0" presId="urn:microsoft.com/office/officeart/2005/8/layout/hList1"/>
    <dgm:cxn modelId="{BDC6C749-C95A-4142-9945-4757406FFEBC}" srcId="{9FDE90B5-59E8-4723-AC9C-E47D0CCC858C}" destId="{092F57EA-A473-4FBD-847A-4BF3480853DC}" srcOrd="4" destOrd="0" parTransId="{2FDBCCD8-DEC4-443E-95B3-8533B84C83EB}" sibTransId="{1A05015C-862E-4F5F-9948-E9DE02058A34}"/>
    <dgm:cxn modelId="{49DB4A6C-21B1-47F5-96FC-2BA6B0CED47F}" srcId="{9FDE90B5-59E8-4723-AC9C-E47D0CCC858C}" destId="{222F8264-FAFD-45F5-A681-F7D6F63CE3AF}" srcOrd="2" destOrd="0" parTransId="{D4A4E53C-613C-4964-A8EA-427791C6988B}" sibTransId="{C8D46455-E136-4A92-A452-1079AC6EDDAF}"/>
    <dgm:cxn modelId="{92C87C54-5455-4B24-9E4C-9939D79072A7}" type="presOf" srcId="{4FDE2141-8511-48D3-8512-465A18CA2A5D}" destId="{97C13B20-2707-48F9-8F6D-3E6E7733BE39}" srcOrd="0" destOrd="1" presId="urn:microsoft.com/office/officeart/2005/8/layout/hList1"/>
    <dgm:cxn modelId="{F4FE6776-C5E5-49A9-A5B3-F1BA61237D96}" type="presOf" srcId="{222F8264-FAFD-45F5-A681-F7D6F63CE3AF}" destId="{97C13B20-2707-48F9-8F6D-3E6E7733BE39}" srcOrd="0" destOrd="2" presId="urn:microsoft.com/office/officeart/2005/8/layout/hList1"/>
    <dgm:cxn modelId="{27B7C08C-B005-43FF-8F91-93B146EC9742}" type="presOf" srcId="{877F798B-DE6D-4DBA-AF18-65AAA9A92B1A}" destId="{1E6439B2-F762-45BE-ABDA-60318F10A611}" srcOrd="0" destOrd="0" presId="urn:microsoft.com/office/officeart/2005/8/layout/hList1"/>
    <dgm:cxn modelId="{B1CE5C8F-6129-4C67-96AA-894D59B6F664}" srcId="{9FDE90B5-59E8-4723-AC9C-E47D0CCC858C}" destId="{47ABA2F5-FDF2-4053-A294-0ADA049ADB3C}" srcOrd="0" destOrd="0" parTransId="{B0B6E983-F6D4-4F05-9601-DAA7A34E560D}" sibTransId="{3A87B73D-5E8C-48D3-B303-FCBEE30C4E99}"/>
    <dgm:cxn modelId="{2E835EA1-973F-4BFC-A0D9-63DFF70BFBBC}" srcId="{9FDE90B5-59E8-4723-AC9C-E47D0CCC858C}" destId="{4FDE2141-8511-48D3-8512-465A18CA2A5D}" srcOrd="1" destOrd="0" parTransId="{A4E62A40-C4C2-46C2-BAB8-E45CAD43309F}" sibTransId="{031E89C8-047A-447F-BA7F-42A3D3FE3F8A}"/>
    <dgm:cxn modelId="{D7B9D5AD-5724-432F-91D3-DA7CF34D56AE}" type="presOf" srcId="{89A5CF69-0CEE-4B8C-812B-2E7F41A2A5EB}" destId="{97C13B20-2707-48F9-8F6D-3E6E7733BE39}" srcOrd="0" destOrd="3" presId="urn:microsoft.com/office/officeart/2005/8/layout/hList1"/>
    <dgm:cxn modelId="{A9746AB6-5F5C-4F8A-9FC7-52950045C874}" srcId="{9FDE90B5-59E8-4723-AC9C-E47D0CCC858C}" destId="{89A5CF69-0CEE-4B8C-812B-2E7F41A2A5EB}" srcOrd="3" destOrd="0" parTransId="{CD226630-F4BC-4C3C-A65F-97668CAAE34F}" sibTransId="{18FB9FE4-3B16-45A9-8863-9B4126193EDB}"/>
    <dgm:cxn modelId="{34F29DBA-DD19-4CBC-B953-C37AC4B0FA84}" srcId="{877F798B-DE6D-4DBA-AF18-65AAA9A92B1A}" destId="{9FDE90B5-59E8-4723-AC9C-E47D0CCC858C}" srcOrd="0" destOrd="0" parTransId="{1170A4E4-4616-4F35-8FC2-C9B5BBA3679C}" sibTransId="{DC050585-CD15-4773-960A-AE17EC95DEC0}"/>
    <dgm:cxn modelId="{0BE8E2EC-0281-4875-ADAA-FD5DBDAF1FAB}" type="presOf" srcId="{47ABA2F5-FDF2-4053-A294-0ADA049ADB3C}" destId="{97C13B20-2707-48F9-8F6D-3E6E7733BE39}" srcOrd="0" destOrd="0" presId="urn:microsoft.com/office/officeart/2005/8/layout/hList1"/>
    <dgm:cxn modelId="{0C8186C6-3F48-424D-A8C3-91A2939A4077}" type="presParOf" srcId="{1E6439B2-F762-45BE-ABDA-60318F10A611}" destId="{958C20CE-6F8D-41C8-A041-D1D6542EFE12}" srcOrd="0" destOrd="0" presId="urn:microsoft.com/office/officeart/2005/8/layout/hList1"/>
    <dgm:cxn modelId="{F4F4CAD8-9C5C-418F-A864-2B9F9188CA4A}" type="presParOf" srcId="{958C20CE-6F8D-41C8-A041-D1D6542EFE12}" destId="{4E801427-DAD8-4955-9439-ADF52F477D17}" srcOrd="0" destOrd="0" presId="urn:microsoft.com/office/officeart/2005/8/layout/hList1"/>
    <dgm:cxn modelId="{A651AA80-4DCE-4656-A230-9C8539F6C177}" type="presParOf" srcId="{958C20CE-6F8D-41C8-A041-D1D6542EFE12}" destId="{97C13B20-2707-48F9-8F6D-3E6E7733BE3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7F798B-DE6D-4DBA-AF18-65AAA9A92B1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FDE90B5-59E8-4723-AC9C-E47D0CCC858C}">
      <dgm:prSet phldrT="[Texte]" custT="1"/>
      <dgm:spPr/>
      <dgm:t>
        <a:bodyPr/>
        <a:lstStyle/>
        <a:p>
          <a:r>
            <a:rPr lang="en-US" sz="2800" b="1" i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Member</a:t>
          </a:r>
          <a:endParaRPr lang="fr-FR" sz="2800" b="1" i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170A4E4-4616-4F35-8FC2-C9B5BBA3679C}" type="parTrans" cxnId="{34F29DBA-DD19-4CBC-B953-C37AC4B0FA84}">
      <dgm:prSet/>
      <dgm:spPr/>
      <dgm:t>
        <a:bodyPr/>
        <a:lstStyle/>
        <a:p>
          <a:endParaRPr lang="fr-FR"/>
        </a:p>
      </dgm:t>
    </dgm:pt>
    <dgm:pt modelId="{DC050585-CD15-4773-960A-AE17EC95DEC0}" type="sibTrans" cxnId="{34F29DBA-DD19-4CBC-B953-C37AC4B0FA84}">
      <dgm:prSet/>
      <dgm:spPr/>
      <dgm:t>
        <a:bodyPr/>
        <a:lstStyle/>
        <a:p>
          <a:endParaRPr lang="fr-FR"/>
        </a:p>
      </dgm:t>
    </dgm:pt>
    <dgm:pt modelId="{47ABA2F5-FDF2-4053-A294-0ADA049ADB3C}">
      <dgm:prSet phldrT="[Texte]"/>
      <dgm:spPr/>
      <dgm:t>
        <a:bodyPr/>
        <a:lstStyle/>
        <a:p>
          <a:endParaRPr lang="fr-FR" dirty="0"/>
        </a:p>
      </dgm:t>
    </dgm:pt>
    <dgm:pt modelId="{B0B6E983-F6D4-4F05-9601-DAA7A34E560D}" type="parTrans" cxnId="{B1CE5C8F-6129-4C67-96AA-894D59B6F664}">
      <dgm:prSet/>
      <dgm:spPr/>
      <dgm:t>
        <a:bodyPr/>
        <a:lstStyle/>
        <a:p>
          <a:endParaRPr lang="fr-FR"/>
        </a:p>
      </dgm:t>
    </dgm:pt>
    <dgm:pt modelId="{3A87B73D-5E8C-48D3-B303-FCBEE30C4E99}" type="sibTrans" cxnId="{B1CE5C8F-6129-4C67-96AA-894D59B6F664}">
      <dgm:prSet/>
      <dgm:spPr/>
      <dgm:t>
        <a:bodyPr/>
        <a:lstStyle/>
        <a:p>
          <a:endParaRPr lang="fr-FR"/>
        </a:p>
      </dgm:t>
    </dgm:pt>
    <dgm:pt modelId="{4FDE2141-8511-48D3-8512-465A18CA2A5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Member ID</a:t>
          </a:r>
        </a:p>
      </dgm:t>
    </dgm:pt>
    <dgm:pt modelId="{A4E62A40-C4C2-46C2-BAB8-E45CAD43309F}" type="parTrans" cxnId="{2E835EA1-973F-4BFC-A0D9-63DFF70BFBBC}">
      <dgm:prSet/>
      <dgm:spPr/>
      <dgm:t>
        <a:bodyPr/>
        <a:lstStyle/>
        <a:p>
          <a:endParaRPr lang="fr-FR"/>
        </a:p>
      </dgm:t>
    </dgm:pt>
    <dgm:pt modelId="{031E89C8-047A-447F-BA7F-42A3D3FE3F8A}" type="sibTrans" cxnId="{2E835EA1-973F-4BFC-A0D9-63DFF70BFBBC}">
      <dgm:prSet/>
      <dgm:spPr/>
      <dgm:t>
        <a:bodyPr/>
        <a:lstStyle/>
        <a:p>
          <a:endParaRPr lang="fr-FR"/>
        </a:p>
      </dgm:t>
    </dgm:pt>
    <dgm:pt modelId="{222F8264-FAFD-45F5-A681-F7D6F63CE3A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Last Name</a:t>
          </a:r>
        </a:p>
      </dgm:t>
    </dgm:pt>
    <dgm:pt modelId="{D4A4E53C-613C-4964-A8EA-427791C6988B}" type="parTrans" cxnId="{49DB4A6C-21B1-47F5-96FC-2BA6B0CED47F}">
      <dgm:prSet/>
      <dgm:spPr/>
      <dgm:t>
        <a:bodyPr/>
        <a:lstStyle/>
        <a:p>
          <a:endParaRPr lang="fr-FR"/>
        </a:p>
      </dgm:t>
    </dgm:pt>
    <dgm:pt modelId="{C8D46455-E136-4A92-A452-1079AC6EDDAF}" type="sibTrans" cxnId="{49DB4A6C-21B1-47F5-96FC-2BA6B0CED47F}">
      <dgm:prSet/>
      <dgm:spPr/>
      <dgm:t>
        <a:bodyPr/>
        <a:lstStyle/>
        <a:p>
          <a:endParaRPr lang="fr-FR"/>
        </a:p>
      </dgm:t>
    </dgm:pt>
    <dgm:pt modelId="{89A5CF69-0CEE-4B8C-812B-2E7F41A2A5E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First Name</a:t>
          </a:r>
        </a:p>
      </dgm:t>
    </dgm:pt>
    <dgm:pt modelId="{CD226630-F4BC-4C3C-A65F-97668CAAE34F}" type="parTrans" cxnId="{A9746AB6-5F5C-4F8A-9FC7-52950045C874}">
      <dgm:prSet/>
      <dgm:spPr/>
      <dgm:t>
        <a:bodyPr/>
        <a:lstStyle/>
        <a:p>
          <a:endParaRPr lang="fr-FR"/>
        </a:p>
      </dgm:t>
    </dgm:pt>
    <dgm:pt modelId="{18FB9FE4-3B16-45A9-8863-9B4126193EDB}" type="sibTrans" cxnId="{A9746AB6-5F5C-4F8A-9FC7-52950045C874}">
      <dgm:prSet/>
      <dgm:spPr/>
      <dgm:t>
        <a:bodyPr/>
        <a:lstStyle/>
        <a:p>
          <a:endParaRPr lang="fr-FR"/>
        </a:p>
      </dgm:t>
    </dgm:pt>
    <dgm:pt modelId="{092F57EA-A473-4FBD-847A-4BF3480853D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Date of birth</a:t>
          </a:r>
        </a:p>
      </dgm:t>
    </dgm:pt>
    <dgm:pt modelId="{2FDBCCD8-DEC4-443E-95B3-8533B84C83EB}" type="parTrans" cxnId="{BDC6C749-C95A-4142-9945-4757406FFEBC}">
      <dgm:prSet/>
      <dgm:spPr/>
      <dgm:t>
        <a:bodyPr/>
        <a:lstStyle/>
        <a:p>
          <a:endParaRPr lang="fr-FR"/>
        </a:p>
      </dgm:t>
    </dgm:pt>
    <dgm:pt modelId="{1A05015C-862E-4F5F-9948-E9DE02058A34}" type="sibTrans" cxnId="{BDC6C749-C95A-4142-9945-4757406FFEBC}">
      <dgm:prSet/>
      <dgm:spPr/>
      <dgm:t>
        <a:bodyPr/>
        <a:lstStyle/>
        <a:p>
          <a:endParaRPr lang="fr-FR"/>
        </a:p>
      </dgm:t>
    </dgm:pt>
    <dgm:pt modelId="{7F42EBA8-4524-460A-AF4D-4BD8BF7239E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Gender</a:t>
          </a:r>
        </a:p>
      </dgm:t>
    </dgm:pt>
    <dgm:pt modelId="{22271BDE-C938-481B-BEEB-749106B07176}" type="parTrans" cxnId="{AE4E2D0C-0899-41F9-81DE-050D8D4F05F4}">
      <dgm:prSet/>
      <dgm:spPr/>
      <dgm:t>
        <a:bodyPr/>
        <a:lstStyle/>
        <a:p>
          <a:endParaRPr lang="fr-FR"/>
        </a:p>
      </dgm:t>
    </dgm:pt>
    <dgm:pt modelId="{4D9ABC1E-0EE7-4F79-952C-5A8D25B4E8A0}" type="sibTrans" cxnId="{AE4E2D0C-0899-41F9-81DE-050D8D4F05F4}">
      <dgm:prSet/>
      <dgm:spPr/>
      <dgm:t>
        <a:bodyPr/>
        <a:lstStyle/>
        <a:p>
          <a:endParaRPr lang="fr-FR"/>
        </a:p>
      </dgm:t>
    </dgm:pt>
    <dgm:pt modelId="{9DAB653F-2AA8-435E-8166-0E932151E4A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Address</a:t>
          </a:r>
        </a:p>
      </dgm:t>
    </dgm:pt>
    <dgm:pt modelId="{193F3262-9070-4F51-8E5F-0B1B6EB279CF}" type="parTrans" cxnId="{A3D2ED91-F8B4-4093-A40B-FBC1A7863028}">
      <dgm:prSet/>
      <dgm:spPr/>
      <dgm:t>
        <a:bodyPr/>
        <a:lstStyle/>
        <a:p>
          <a:endParaRPr lang="fr-FR"/>
        </a:p>
      </dgm:t>
    </dgm:pt>
    <dgm:pt modelId="{9EC241E7-2D5D-4EF9-9524-1FF1A4F3C6A1}" type="sibTrans" cxnId="{A3D2ED91-F8B4-4093-A40B-FBC1A7863028}">
      <dgm:prSet/>
      <dgm:spPr/>
      <dgm:t>
        <a:bodyPr/>
        <a:lstStyle/>
        <a:p>
          <a:endParaRPr lang="fr-FR"/>
        </a:p>
      </dgm:t>
    </dgm:pt>
    <dgm:pt modelId="{1E6439B2-F762-45BE-ABDA-60318F10A611}" type="pres">
      <dgm:prSet presAssocID="{877F798B-DE6D-4DBA-AF18-65AAA9A92B1A}" presName="Name0" presStyleCnt="0">
        <dgm:presLayoutVars>
          <dgm:dir/>
          <dgm:animLvl val="lvl"/>
          <dgm:resizeHandles val="exact"/>
        </dgm:presLayoutVars>
      </dgm:prSet>
      <dgm:spPr/>
    </dgm:pt>
    <dgm:pt modelId="{958C20CE-6F8D-41C8-A041-D1D6542EFE12}" type="pres">
      <dgm:prSet presAssocID="{9FDE90B5-59E8-4723-AC9C-E47D0CCC858C}" presName="composite" presStyleCnt="0"/>
      <dgm:spPr/>
    </dgm:pt>
    <dgm:pt modelId="{4E801427-DAD8-4955-9439-ADF52F477D17}" type="pres">
      <dgm:prSet presAssocID="{9FDE90B5-59E8-4723-AC9C-E47D0CCC858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97C13B20-2707-48F9-8F6D-3E6E7733BE39}" type="pres">
      <dgm:prSet presAssocID="{9FDE90B5-59E8-4723-AC9C-E47D0CCC858C}" presName="desTx" presStyleLbl="alignAccFollowNode1" presStyleIdx="0" presStyleCnt="1" custScaleY="97203">
        <dgm:presLayoutVars>
          <dgm:bulletEnabled val="1"/>
        </dgm:presLayoutVars>
      </dgm:prSet>
      <dgm:spPr/>
    </dgm:pt>
  </dgm:ptLst>
  <dgm:cxnLst>
    <dgm:cxn modelId="{761C9E00-852A-429E-A4E6-0FDA2808B2CA}" type="presOf" srcId="{092F57EA-A473-4FBD-847A-4BF3480853DC}" destId="{97C13B20-2707-48F9-8F6D-3E6E7733BE39}" srcOrd="0" destOrd="5" presId="urn:microsoft.com/office/officeart/2005/8/layout/hList1"/>
    <dgm:cxn modelId="{AE4E2D0C-0899-41F9-81DE-050D8D4F05F4}" srcId="{9FDE90B5-59E8-4723-AC9C-E47D0CCC858C}" destId="{7F42EBA8-4524-460A-AF4D-4BD8BF7239EB}" srcOrd="6" destOrd="0" parTransId="{22271BDE-C938-481B-BEEB-749106B07176}" sibTransId="{4D9ABC1E-0EE7-4F79-952C-5A8D25B4E8A0}"/>
    <dgm:cxn modelId="{07B41E2A-96F0-46E0-9BD7-A2771093638F}" type="presOf" srcId="{9FDE90B5-59E8-4723-AC9C-E47D0CCC858C}" destId="{4E801427-DAD8-4955-9439-ADF52F477D17}" srcOrd="0" destOrd="0" presId="urn:microsoft.com/office/officeart/2005/8/layout/hList1"/>
    <dgm:cxn modelId="{BDC6C749-C95A-4142-9945-4757406FFEBC}" srcId="{9FDE90B5-59E8-4723-AC9C-E47D0CCC858C}" destId="{092F57EA-A473-4FBD-847A-4BF3480853DC}" srcOrd="5" destOrd="0" parTransId="{2FDBCCD8-DEC4-443E-95B3-8533B84C83EB}" sibTransId="{1A05015C-862E-4F5F-9948-E9DE02058A34}"/>
    <dgm:cxn modelId="{49DB4A6C-21B1-47F5-96FC-2BA6B0CED47F}" srcId="{9FDE90B5-59E8-4723-AC9C-E47D0CCC858C}" destId="{222F8264-FAFD-45F5-A681-F7D6F63CE3AF}" srcOrd="2" destOrd="0" parTransId="{D4A4E53C-613C-4964-A8EA-427791C6988B}" sibTransId="{C8D46455-E136-4A92-A452-1079AC6EDDAF}"/>
    <dgm:cxn modelId="{92C87C54-5455-4B24-9E4C-9939D79072A7}" type="presOf" srcId="{4FDE2141-8511-48D3-8512-465A18CA2A5D}" destId="{97C13B20-2707-48F9-8F6D-3E6E7733BE39}" srcOrd="0" destOrd="1" presId="urn:microsoft.com/office/officeart/2005/8/layout/hList1"/>
    <dgm:cxn modelId="{F4FE6776-C5E5-49A9-A5B3-F1BA61237D96}" type="presOf" srcId="{222F8264-FAFD-45F5-A681-F7D6F63CE3AF}" destId="{97C13B20-2707-48F9-8F6D-3E6E7733BE39}" srcOrd="0" destOrd="2" presId="urn:microsoft.com/office/officeart/2005/8/layout/hList1"/>
    <dgm:cxn modelId="{27B7C08C-B005-43FF-8F91-93B146EC9742}" type="presOf" srcId="{877F798B-DE6D-4DBA-AF18-65AAA9A92B1A}" destId="{1E6439B2-F762-45BE-ABDA-60318F10A611}" srcOrd="0" destOrd="0" presId="urn:microsoft.com/office/officeart/2005/8/layout/hList1"/>
    <dgm:cxn modelId="{B1CE5C8F-6129-4C67-96AA-894D59B6F664}" srcId="{9FDE90B5-59E8-4723-AC9C-E47D0CCC858C}" destId="{47ABA2F5-FDF2-4053-A294-0ADA049ADB3C}" srcOrd="0" destOrd="0" parTransId="{B0B6E983-F6D4-4F05-9601-DAA7A34E560D}" sibTransId="{3A87B73D-5E8C-48D3-B303-FCBEE30C4E99}"/>
    <dgm:cxn modelId="{A3D2ED91-F8B4-4093-A40B-FBC1A7863028}" srcId="{9FDE90B5-59E8-4723-AC9C-E47D0CCC858C}" destId="{9DAB653F-2AA8-435E-8166-0E932151E4A5}" srcOrd="4" destOrd="0" parTransId="{193F3262-9070-4F51-8E5F-0B1B6EB279CF}" sibTransId="{9EC241E7-2D5D-4EF9-9524-1FF1A4F3C6A1}"/>
    <dgm:cxn modelId="{2E835EA1-973F-4BFC-A0D9-63DFF70BFBBC}" srcId="{9FDE90B5-59E8-4723-AC9C-E47D0CCC858C}" destId="{4FDE2141-8511-48D3-8512-465A18CA2A5D}" srcOrd="1" destOrd="0" parTransId="{A4E62A40-C4C2-46C2-BAB8-E45CAD43309F}" sibTransId="{031E89C8-047A-447F-BA7F-42A3D3FE3F8A}"/>
    <dgm:cxn modelId="{D7B9D5AD-5724-432F-91D3-DA7CF34D56AE}" type="presOf" srcId="{89A5CF69-0CEE-4B8C-812B-2E7F41A2A5EB}" destId="{97C13B20-2707-48F9-8F6D-3E6E7733BE39}" srcOrd="0" destOrd="3" presId="urn:microsoft.com/office/officeart/2005/8/layout/hList1"/>
    <dgm:cxn modelId="{A9746AB6-5F5C-4F8A-9FC7-52950045C874}" srcId="{9FDE90B5-59E8-4723-AC9C-E47D0CCC858C}" destId="{89A5CF69-0CEE-4B8C-812B-2E7F41A2A5EB}" srcOrd="3" destOrd="0" parTransId="{CD226630-F4BC-4C3C-A65F-97668CAAE34F}" sibTransId="{18FB9FE4-3B16-45A9-8863-9B4126193EDB}"/>
    <dgm:cxn modelId="{34F29DBA-DD19-4CBC-B953-C37AC4B0FA84}" srcId="{877F798B-DE6D-4DBA-AF18-65AAA9A92B1A}" destId="{9FDE90B5-59E8-4723-AC9C-E47D0CCC858C}" srcOrd="0" destOrd="0" parTransId="{1170A4E4-4616-4F35-8FC2-C9B5BBA3679C}" sibTransId="{DC050585-CD15-4773-960A-AE17EC95DEC0}"/>
    <dgm:cxn modelId="{F31018CC-8A73-4F69-A81D-8206D63B9879}" type="presOf" srcId="{7F42EBA8-4524-460A-AF4D-4BD8BF7239EB}" destId="{97C13B20-2707-48F9-8F6D-3E6E7733BE39}" srcOrd="0" destOrd="6" presId="urn:microsoft.com/office/officeart/2005/8/layout/hList1"/>
    <dgm:cxn modelId="{36C51FDC-D995-4BF6-B41D-A11CDD83410F}" type="presOf" srcId="{9DAB653F-2AA8-435E-8166-0E932151E4A5}" destId="{97C13B20-2707-48F9-8F6D-3E6E7733BE39}" srcOrd="0" destOrd="4" presId="urn:microsoft.com/office/officeart/2005/8/layout/hList1"/>
    <dgm:cxn modelId="{0BE8E2EC-0281-4875-ADAA-FD5DBDAF1FAB}" type="presOf" srcId="{47ABA2F5-FDF2-4053-A294-0ADA049ADB3C}" destId="{97C13B20-2707-48F9-8F6D-3E6E7733BE39}" srcOrd="0" destOrd="0" presId="urn:microsoft.com/office/officeart/2005/8/layout/hList1"/>
    <dgm:cxn modelId="{0C8186C6-3F48-424D-A8C3-91A2939A4077}" type="presParOf" srcId="{1E6439B2-F762-45BE-ABDA-60318F10A611}" destId="{958C20CE-6F8D-41C8-A041-D1D6542EFE12}" srcOrd="0" destOrd="0" presId="urn:microsoft.com/office/officeart/2005/8/layout/hList1"/>
    <dgm:cxn modelId="{F4F4CAD8-9C5C-418F-A864-2B9F9188CA4A}" type="presParOf" srcId="{958C20CE-6F8D-41C8-A041-D1D6542EFE12}" destId="{4E801427-DAD8-4955-9439-ADF52F477D17}" srcOrd="0" destOrd="0" presId="urn:microsoft.com/office/officeart/2005/8/layout/hList1"/>
    <dgm:cxn modelId="{A651AA80-4DCE-4656-A230-9C8539F6C177}" type="presParOf" srcId="{958C20CE-6F8D-41C8-A041-D1D6542EFE12}" destId="{97C13B20-2707-48F9-8F6D-3E6E7733BE3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7F798B-DE6D-4DBA-AF18-65AAA9A92B1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FDE90B5-59E8-4723-AC9C-E47D0CCC858C}">
      <dgm:prSet phldrT="[Texte]" custT="1"/>
      <dgm:spPr/>
      <dgm:t>
        <a:bodyPr/>
        <a:lstStyle/>
        <a:p>
          <a:r>
            <a:rPr lang="en-US" sz="2800" b="1" i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Session</a:t>
          </a:r>
          <a:endParaRPr lang="fr-FR" sz="2800" b="1" i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170A4E4-4616-4F35-8FC2-C9B5BBA3679C}" type="parTrans" cxnId="{34F29DBA-DD19-4CBC-B953-C37AC4B0FA84}">
      <dgm:prSet/>
      <dgm:spPr/>
      <dgm:t>
        <a:bodyPr/>
        <a:lstStyle/>
        <a:p>
          <a:endParaRPr lang="fr-FR"/>
        </a:p>
      </dgm:t>
    </dgm:pt>
    <dgm:pt modelId="{DC050585-CD15-4773-960A-AE17EC95DEC0}" type="sibTrans" cxnId="{34F29DBA-DD19-4CBC-B953-C37AC4B0FA84}">
      <dgm:prSet/>
      <dgm:spPr/>
      <dgm:t>
        <a:bodyPr/>
        <a:lstStyle/>
        <a:p>
          <a:endParaRPr lang="fr-FR"/>
        </a:p>
      </dgm:t>
    </dgm:pt>
    <dgm:pt modelId="{47ABA2F5-FDF2-4053-A294-0ADA049ADB3C}">
      <dgm:prSet phldrT="[Texte]"/>
      <dgm:spPr/>
      <dgm:t>
        <a:bodyPr/>
        <a:lstStyle/>
        <a:p>
          <a:endParaRPr lang="fr-FR" dirty="0"/>
        </a:p>
      </dgm:t>
    </dgm:pt>
    <dgm:pt modelId="{B0B6E983-F6D4-4F05-9601-DAA7A34E560D}" type="parTrans" cxnId="{B1CE5C8F-6129-4C67-96AA-894D59B6F664}">
      <dgm:prSet/>
      <dgm:spPr/>
      <dgm:t>
        <a:bodyPr/>
        <a:lstStyle/>
        <a:p>
          <a:endParaRPr lang="fr-FR"/>
        </a:p>
      </dgm:t>
    </dgm:pt>
    <dgm:pt modelId="{3A87B73D-5E8C-48D3-B303-FCBEE30C4E99}" type="sibTrans" cxnId="{B1CE5C8F-6129-4C67-96AA-894D59B6F664}">
      <dgm:prSet/>
      <dgm:spPr/>
      <dgm:t>
        <a:bodyPr/>
        <a:lstStyle/>
        <a:p>
          <a:endParaRPr lang="fr-FR"/>
        </a:p>
      </dgm:t>
    </dgm:pt>
    <dgm:pt modelId="{4FDE2141-8511-48D3-8512-465A18CA2A5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Session ID</a:t>
          </a:r>
        </a:p>
      </dgm:t>
    </dgm:pt>
    <dgm:pt modelId="{A4E62A40-C4C2-46C2-BAB8-E45CAD43309F}" type="parTrans" cxnId="{2E835EA1-973F-4BFC-A0D9-63DFF70BFBBC}">
      <dgm:prSet/>
      <dgm:spPr/>
      <dgm:t>
        <a:bodyPr/>
        <a:lstStyle/>
        <a:p>
          <a:endParaRPr lang="fr-FR"/>
        </a:p>
      </dgm:t>
    </dgm:pt>
    <dgm:pt modelId="{031E89C8-047A-447F-BA7F-42A3D3FE3F8A}" type="sibTrans" cxnId="{2E835EA1-973F-4BFC-A0D9-63DFF70BFBBC}">
      <dgm:prSet/>
      <dgm:spPr/>
      <dgm:t>
        <a:bodyPr/>
        <a:lstStyle/>
        <a:p>
          <a:endParaRPr lang="fr-FR"/>
        </a:p>
      </dgm:t>
    </dgm:pt>
    <dgm:pt modelId="{222F8264-FAFD-45F5-A681-F7D6F63CE3A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>
              <a:solidFill>
                <a:srgbClr val="374151"/>
              </a:solidFill>
              <a:effectLst/>
              <a:latin typeface="Söhne"/>
            </a:rPr>
            <a:t>Type of Sport </a:t>
          </a:r>
          <a:endParaRPr lang="en-US" b="0" i="0" dirty="0"/>
        </a:p>
      </dgm:t>
    </dgm:pt>
    <dgm:pt modelId="{D4A4E53C-613C-4964-A8EA-427791C6988B}" type="parTrans" cxnId="{49DB4A6C-21B1-47F5-96FC-2BA6B0CED47F}">
      <dgm:prSet/>
      <dgm:spPr/>
      <dgm:t>
        <a:bodyPr/>
        <a:lstStyle/>
        <a:p>
          <a:endParaRPr lang="fr-FR"/>
        </a:p>
      </dgm:t>
    </dgm:pt>
    <dgm:pt modelId="{C8D46455-E136-4A92-A452-1079AC6EDDAF}" type="sibTrans" cxnId="{49DB4A6C-21B1-47F5-96FC-2BA6B0CED47F}">
      <dgm:prSet/>
      <dgm:spPr/>
      <dgm:t>
        <a:bodyPr/>
        <a:lstStyle/>
        <a:p>
          <a:endParaRPr lang="fr-FR"/>
        </a:p>
      </dgm:t>
    </dgm:pt>
    <dgm:pt modelId="{89A5CF69-0CEE-4B8C-812B-2E7F41A2A5E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>
              <a:solidFill>
                <a:srgbClr val="374151"/>
              </a:solidFill>
              <a:effectLst/>
              <a:latin typeface="Söhne"/>
            </a:rPr>
            <a:t>Schedule </a:t>
          </a:r>
          <a:endParaRPr lang="en-US" b="0" i="0" dirty="0"/>
        </a:p>
      </dgm:t>
    </dgm:pt>
    <dgm:pt modelId="{CD226630-F4BC-4C3C-A65F-97668CAAE34F}" type="parTrans" cxnId="{A9746AB6-5F5C-4F8A-9FC7-52950045C874}">
      <dgm:prSet/>
      <dgm:spPr/>
      <dgm:t>
        <a:bodyPr/>
        <a:lstStyle/>
        <a:p>
          <a:endParaRPr lang="fr-FR"/>
        </a:p>
      </dgm:t>
    </dgm:pt>
    <dgm:pt modelId="{18FB9FE4-3B16-45A9-8863-9B4126193EDB}" type="sibTrans" cxnId="{A9746AB6-5F5C-4F8A-9FC7-52950045C874}">
      <dgm:prSet/>
      <dgm:spPr/>
      <dgm:t>
        <a:bodyPr/>
        <a:lstStyle/>
        <a:p>
          <a:endParaRPr lang="fr-FR"/>
        </a:p>
      </dgm:t>
    </dgm:pt>
    <dgm:pt modelId="{1E6439B2-F762-45BE-ABDA-60318F10A611}" type="pres">
      <dgm:prSet presAssocID="{877F798B-DE6D-4DBA-AF18-65AAA9A92B1A}" presName="Name0" presStyleCnt="0">
        <dgm:presLayoutVars>
          <dgm:dir/>
          <dgm:animLvl val="lvl"/>
          <dgm:resizeHandles val="exact"/>
        </dgm:presLayoutVars>
      </dgm:prSet>
      <dgm:spPr/>
    </dgm:pt>
    <dgm:pt modelId="{958C20CE-6F8D-41C8-A041-D1D6542EFE12}" type="pres">
      <dgm:prSet presAssocID="{9FDE90B5-59E8-4723-AC9C-E47D0CCC858C}" presName="composite" presStyleCnt="0"/>
      <dgm:spPr/>
    </dgm:pt>
    <dgm:pt modelId="{4E801427-DAD8-4955-9439-ADF52F477D17}" type="pres">
      <dgm:prSet presAssocID="{9FDE90B5-59E8-4723-AC9C-E47D0CCC858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97C13B20-2707-48F9-8F6D-3E6E7733BE39}" type="pres">
      <dgm:prSet presAssocID="{9FDE90B5-59E8-4723-AC9C-E47D0CCC858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07B41E2A-96F0-46E0-9BD7-A2771093638F}" type="presOf" srcId="{9FDE90B5-59E8-4723-AC9C-E47D0CCC858C}" destId="{4E801427-DAD8-4955-9439-ADF52F477D17}" srcOrd="0" destOrd="0" presId="urn:microsoft.com/office/officeart/2005/8/layout/hList1"/>
    <dgm:cxn modelId="{49DB4A6C-21B1-47F5-96FC-2BA6B0CED47F}" srcId="{9FDE90B5-59E8-4723-AC9C-E47D0CCC858C}" destId="{222F8264-FAFD-45F5-A681-F7D6F63CE3AF}" srcOrd="2" destOrd="0" parTransId="{D4A4E53C-613C-4964-A8EA-427791C6988B}" sibTransId="{C8D46455-E136-4A92-A452-1079AC6EDDAF}"/>
    <dgm:cxn modelId="{92C87C54-5455-4B24-9E4C-9939D79072A7}" type="presOf" srcId="{4FDE2141-8511-48D3-8512-465A18CA2A5D}" destId="{97C13B20-2707-48F9-8F6D-3E6E7733BE39}" srcOrd="0" destOrd="1" presId="urn:microsoft.com/office/officeart/2005/8/layout/hList1"/>
    <dgm:cxn modelId="{F4FE6776-C5E5-49A9-A5B3-F1BA61237D96}" type="presOf" srcId="{222F8264-FAFD-45F5-A681-F7D6F63CE3AF}" destId="{97C13B20-2707-48F9-8F6D-3E6E7733BE39}" srcOrd="0" destOrd="2" presId="urn:microsoft.com/office/officeart/2005/8/layout/hList1"/>
    <dgm:cxn modelId="{27B7C08C-B005-43FF-8F91-93B146EC9742}" type="presOf" srcId="{877F798B-DE6D-4DBA-AF18-65AAA9A92B1A}" destId="{1E6439B2-F762-45BE-ABDA-60318F10A611}" srcOrd="0" destOrd="0" presId="urn:microsoft.com/office/officeart/2005/8/layout/hList1"/>
    <dgm:cxn modelId="{B1CE5C8F-6129-4C67-96AA-894D59B6F664}" srcId="{9FDE90B5-59E8-4723-AC9C-E47D0CCC858C}" destId="{47ABA2F5-FDF2-4053-A294-0ADA049ADB3C}" srcOrd="0" destOrd="0" parTransId="{B0B6E983-F6D4-4F05-9601-DAA7A34E560D}" sibTransId="{3A87B73D-5E8C-48D3-B303-FCBEE30C4E99}"/>
    <dgm:cxn modelId="{2E835EA1-973F-4BFC-A0D9-63DFF70BFBBC}" srcId="{9FDE90B5-59E8-4723-AC9C-E47D0CCC858C}" destId="{4FDE2141-8511-48D3-8512-465A18CA2A5D}" srcOrd="1" destOrd="0" parTransId="{A4E62A40-C4C2-46C2-BAB8-E45CAD43309F}" sibTransId="{031E89C8-047A-447F-BA7F-42A3D3FE3F8A}"/>
    <dgm:cxn modelId="{D7B9D5AD-5724-432F-91D3-DA7CF34D56AE}" type="presOf" srcId="{89A5CF69-0CEE-4B8C-812B-2E7F41A2A5EB}" destId="{97C13B20-2707-48F9-8F6D-3E6E7733BE39}" srcOrd="0" destOrd="3" presId="urn:microsoft.com/office/officeart/2005/8/layout/hList1"/>
    <dgm:cxn modelId="{A9746AB6-5F5C-4F8A-9FC7-52950045C874}" srcId="{9FDE90B5-59E8-4723-AC9C-E47D0CCC858C}" destId="{89A5CF69-0CEE-4B8C-812B-2E7F41A2A5EB}" srcOrd="3" destOrd="0" parTransId="{CD226630-F4BC-4C3C-A65F-97668CAAE34F}" sibTransId="{18FB9FE4-3B16-45A9-8863-9B4126193EDB}"/>
    <dgm:cxn modelId="{34F29DBA-DD19-4CBC-B953-C37AC4B0FA84}" srcId="{877F798B-DE6D-4DBA-AF18-65AAA9A92B1A}" destId="{9FDE90B5-59E8-4723-AC9C-E47D0CCC858C}" srcOrd="0" destOrd="0" parTransId="{1170A4E4-4616-4F35-8FC2-C9B5BBA3679C}" sibTransId="{DC050585-CD15-4773-960A-AE17EC95DEC0}"/>
    <dgm:cxn modelId="{0BE8E2EC-0281-4875-ADAA-FD5DBDAF1FAB}" type="presOf" srcId="{47ABA2F5-FDF2-4053-A294-0ADA049ADB3C}" destId="{97C13B20-2707-48F9-8F6D-3E6E7733BE39}" srcOrd="0" destOrd="0" presId="urn:microsoft.com/office/officeart/2005/8/layout/hList1"/>
    <dgm:cxn modelId="{0C8186C6-3F48-424D-A8C3-91A2939A4077}" type="presParOf" srcId="{1E6439B2-F762-45BE-ABDA-60318F10A611}" destId="{958C20CE-6F8D-41C8-A041-D1D6542EFE12}" srcOrd="0" destOrd="0" presId="urn:microsoft.com/office/officeart/2005/8/layout/hList1"/>
    <dgm:cxn modelId="{F4F4CAD8-9C5C-418F-A864-2B9F9188CA4A}" type="presParOf" srcId="{958C20CE-6F8D-41C8-A041-D1D6542EFE12}" destId="{4E801427-DAD8-4955-9439-ADF52F477D17}" srcOrd="0" destOrd="0" presId="urn:microsoft.com/office/officeart/2005/8/layout/hList1"/>
    <dgm:cxn modelId="{A651AA80-4DCE-4656-A230-9C8539F6C177}" type="presParOf" srcId="{958C20CE-6F8D-41C8-A041-D1D6542EFE12}" destId="{97C13B20-2707-48F9-8F6D-3E6E7733BE3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7F798B-DE6D-4DBA-AF18-65AAA9A92B1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FDE90B5-59E8-4723-AC9C-E47D0CCC858C}">
      <dgm:prSet phldrT="[Texte]" custT="1"/>
      <dgm:spPr/>
      <dgm:t>
        <a:bodyPr/>
        <a:lstStyle/>
        <a:p>
          <a:r>
            <a:rPr lang="en-US" sz="2800" b="1" i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Coaches</a:t>
          </a:r>
          <a:endParaRPr lang="fr-FR" sz="2800" b="1" i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170A4E4-4616-4F35-8FC2-C9B5BBA3679C}" type="parTrans" cxnId="{34F29DBA-DD19-4CBC-B953-C37AC4B0FA84}">
      <dgm:prSet/>
      <dgm:spPr/>
      <dgm:t>
        <a:bodyPr/>
        <a:lstStyle/>
        <a:p>
          <a:endParaRPr lang="fr-FR"/>
        </a:p>
      </dgm:t>
    </dgm:pt>
    <dgm:pt modelId="{DC050585-CD15-4773-960A-AE17EC95DEC0}" type="sibTrans" cxnId="{34F29DBA-DD19-4CBC-B953-C37AC4B0FA84}">
      <dgm:prSet/>
      <dgm:spPr/>
      <dgm:t>
        <a:bodyPr/>
        <a:lstStyle/>
        <a:p>
          <a:endParaRPr lang="fr-FR"/>
        </a:p>
      </dgm:t>
    </dgm:pt>
    <dgm:pt modelId="{47ABA2F5-FDF2-4053-A294-0ADA049ADB3C}">
      <dgm:prSet phldrT="[Texte]"/>
      <dgm:spPr/>
      <dgm:t>
        <a:bodyPr/>
        <a:lstStyle/>
        <a:p>
          <a:endParaRPr lang="fr-FR" sz="2800" kern="1200" dirty="0"/>
        </a:p>
      </dgm:t>
    </dgm:pt>
    <dgm:pt modelId="{B0B6E983-F6D4-4F05-9601-DAA7A34E560D}" type="parTrans" cxnId="{B1CE5C8F-6129-4C67-96AA-894D59B6F664}">
      <dgm:prSet/>
      <dgm:spPr/>
      <dgm:t>
        <a:bodyPr/>
        <a:lstStyle/>
        <a:p>
          <a:endParaRPr lang="fr-FR"/>
        </a:p>
      </dgm:t>
    </dgm:pt>
    <dgm:pt modelId="{3A87B73D-5E8C-48D3-B303-FCBEE30C4E99}" type="sibTrans" cxnId="{B1CE5C8F-6129-4C67-96AA-894D59B6F664}">
      <dgm:prSet/>
      <dgm:spPr/>
      <dgm:t>
        <a:bodyPr/>
        <a:lstStyle/>
        <a:p>
          <a:endParaRPr lang="fr-FR"/>
        </a:p>
      </dgm:t>
    </dgm:pt>
    <dgm:pt modelId="{4FDE2141-8511-48D3-8512-465A18CA2A5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b="0" i="0" kern="1200" dirty="0"/>
            <a:t>Coach ID</a:t>
          </a:r>
        </a:p>
      </dgm:t>
    </dgm:pt>
    <dgm:pt modelId="{A4E62A40-C4C2-46C2-BAB8-E45CAD43309F}" type="parTrans" cxnId="{2E835EA1-973F-4BFC-A0D9-63DFF70BFBBC}">
      <dgm:prSet/>
      <dgm:spPr/>
      <dgm:t>
        <a:bodyPr/>
        <a:lstStyle/>
        <a:p>
          <a:endParaRPr lang="fr-FR"/>
        </a:p>
      </dgm:t>
    </dgm:pt>
    <dgm:pt modelId="{031E89C8-047A-447F-BA7F-42A3D3FE3F8A}" type="sibTrans" cxnId="{2E835EA1-973F-4BFC-A0D9-63DFF70BFBBC}">
      <dgm:prSet/>
      <dgm:spPr/>
      <dgm:t>
        <a:bodyPr/>
        <a:lstStyle/>
        <a:p>
          <a:endParaRPr lang="fr-FR"/>
        </a:p>
      </dgm:t>
    </dgm:pt>
    <dgm:pt modelId="{222F8264-FAFD-45F5-A681-F7D6F63CE3A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b="0" i="0" kern="1200" dirty="0"/>
            <a:t>Last Name</a:t>
          </a:r>
        </a:p>
      </dgm:t>
    </dgm:pt>
    <dgm:pt modelId="{D4A4E53C-613C-4964-A8EA-427791C6988B}" type="parTrans" cxnId="{49DB4A6C-21B1-47F5-96FC-2BA6B0CED47F}">
      <dgm:prSet/>
      <dgm:spPr/>
      <dgm:t>
        <a:bodyPr/>
        <a:lstStyle/>
        <a:p>
          <a:endParaRPr lang="fr-FR"/>
        </a:p>
      </dgm:t>
    </dgm:pt>
    <dgm:pt modelId="{C8D46455-E136-4A92-A452-1079AC6EDDAF}" type="sibTrans" cxnId="{49DB4A6C-21B1-47F5-96FC-2BA6B0CED47F}">
      <dgm:prSet/>
      <dgm:spPr/>
      <dgm:t>
        <a:bodyPr/>
        <a:lstStyle/>
        <a:p>
          <a:endParaRPr lang="fr-FR"/>
        </a:p>
      </dgm:t>
    </dgm:pt>
    <dgm:pt modelId="{092F57EA-A473-4FBD-847A-4BF3480853D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b="0" i="0" kern="1200" dirty="0"/>
            <a:t>Age</a:t>
          </a:r>
        </a:p>
      </dgm:t>
    </dgm:pt>
    <dgm:pt modelId="{2FDBCCD8-DEC4-443E-95B3-8533B84C83EB}" type="parTrans" cxnId="{BDC6C749-C95A-4142-9945-4757406FFEBC}">
      <dgm:prSet/>
      <dgm:spPr/>
      <dgm:t>
        <a:bodyPr/>
        <a:lstStyle/>
        <a:p>
          <a:endParaRPr lang="fr-FR"/>
        </a:p>
      </dgm:t>
    </dgm:pt>
    <dgm:pt modelId="{1A05015C-862E-4F5F-9948-E9DE02058A34}" type="sibTrans" cxnId="{BDC6C749-C95A-4142-9945-4757406FFEBC}">
      <dgm:prSet/>
      <dgm:spPr/>
      <dgm:t>
        <a:bodyPr/>
        <a:lstStyle/>
        <a:p>
          <a:endParaRPr lang="fr-FR"/>
        </a:p>
      </dgm:t>
    </dgm:pt>
    <dgm:pt modelId="{D6BC5F84-016C-4DEB-9403-BBBE6BD88AD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b="0" i="0" kern="1200" dirty="0"/>
            <a:t>First Name</a:t>
          </a:r>
        </a:p>
      </dgm:t>
    </dgm:pt>
    <dgm:pt modelId="{46FA83FF-96FD-4E1A-BE45-7AF90692D1C3}" type="parTrans" cxnId="{D2FA1950-6FFB-4CFB-979B-09CB73241EEB}">
      <dgm:prSet/>
      <dgm:spPr/>
      <dgm:t>
        <a:bodyPr/>
        <a:lstStyle/>
        <a:p>
          <a:endParaRPr lang="fr-FR"/>
        </a:p>
      </dgm:t>
    </dgm:pt>
    <dgm:pt modelId="{675E2269-A479-454F-9CF9-69CF07145FEF}" type="sibTrans" cxnId="{D2FA1950-6FFB-4CFB-979B-09CB73241EEB}">
      <dgm:prSet/>
      <dgm:spPr/>
      <dgm:t>
        <a:bodyPr/>
        <a:lstStyle/>
        <a:p>
          <a:endParaRPr lang="fr-FR"/>
        </a:p>
      </dgm:t>
    </dgm:pt>
    <dgm:pt modelId="{E4708630-0604-443C-AAD6-3B0870F5E31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2800" b="0" i="0" kern="1200" dirty="0"/>
        </a:p>
      </dgm:t>
    </dgm:pt>
    <dgm:pt modelId="{253432BE-FC4F-49C4-BD44-75E978AC889C}" type="parTrans" cxnId="{CB824053-CA52-4839-AF4F-54C966D1EE2E}">
      <dgm:prSet/>
      <dgm:spPr/>
      <dgm:t>
        <a:bodyPr/>
        <a:lstStyle/>
        <a:p>
          <a:endParaRPr lang="fr-FR"/>
        </a:p>
      </dgm:t>
    </dgm:pt>
    <dgm:pt modelId="{CC05C6C7-078F-4DBE-8E9F-A96E4196711E}" type="sibTrans" cxnId="{CB824053-CA52-4839-AF4F-54C966D1EE2E}">
      <dgm:prSet/>
      <dgm:spPr/>
      <dgm:t>
        <a:bodyPr/>
        <a:lstStyle/>
        <a:p>
          <a:endParaRPr lang="fr-FR"/>
        </a:p>
      </dgm:t>
    </dgm:pt>
    <dgm:pt modelId="{D5134660-5EE5-4DD3-A4F6-5CF36762E74E}">
      <dgm:prSet custT="1"/>
      <dgm:spPr/>
      <dgm:t>
        <a:bodyPr/>
        <a:lstStyle/>
        <a:p>
          <a:r>
            <a:rPr lang="en-US" sz="28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Specialty</a:t>
          </a:r>
          <a:r>
            <a:rPr lang="en-US" sz="2800" b="0" i="0" kern="1200" dirty="0">
              <a:solidFill>
                <a:srgbClr val="374151"/>
              </a:solidFill>
              <a:effectLst/>
              <a:latin typeface="Söhne"/>
            </a:rPr>
            <a:t> </a:t>
          </a:r>
          <a:endParaRPr lang="en-US" sz="2800" b="0" i="0" kern="1200" dirty="0"/>
        </a:p>
      </dgm:t>
    </dgm:pt>
    <dgm:pt modelId="{0A667FDB-184B-427F-8B5F-705C830D2C98}" type="parTrans" cxnId="{29BBD1FD-BD92-4C7A-8D72-DFD69B4981CA}">
      <dgm:prSet/>
      <dgm:spPr/>
      <dgm:t>
        <a:bodyPr/>
        <a:lstStyle/>
        <a:p>
          <a:endParaRPr lang="fr-FR"/>
        </a:p>
      </dgm:t>
    </dgm:pt>
    <dgm:pt modelId="{A2BC0E0D-C73D-4693-9BE9-3390CD52ADF3}" type="sibTrans" cxnId="{29BBD1FD-BD92-4C7A-8D72-DFD69B4981CA}">
      <dgm:prSet/>
      <dgm:spPr/>
      <dgm:t>
        <a:bodyPr/>
        <a:lstStyle/>
        <a:p>
          <a:endParaRPr lang="fr-FR"/>
        </a:p>
      </dgm:t>
    </dgm:pt>
    <dgm:pt modelId="{1E6439B2-F762-45BE-ABDA-60318F10A611}" type="pres">
      <dgm:prSet presAssocID="{877F798B-DE6D-4DBA-AF18-65AAA9A92B1A}" presName="Name0" presStyleCnt="0">
        <dgm:presLayoutVars>
          <dgm:dir/>
          <dgm:animLvl val="lvl"/>
          <dgm:resizeHandles val="exact"/>
        </dgm:presLayoutVars>
      </dgm:prSet>
      <dgm:spPr/>
    </dgm:pt>
    <dgm:pt modelId="{958C20CE-6F8D-41C8-A041-D1D6542EFE12}" type="pres">
      <dgm:prSet presAssocID="{9FDE90B5-59E8-4723-AC9C-E47D0CCC858C}" presName="composite" presStyleCnt="0"/>
      <dgm:spPr/>
    </dgm:pt>
    <dgm:pt modelId="{4E801427-DAD8-4955-9439-ADF52F477D17}" type="pres">
      <dgm:prSet presAssocID="{9FDE90B5-59E8-4723-AC9C-E47D0CCC858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97C13B20-2707-48F9-8F6D-3E6E7733BE39}" type="pres">
      <dgm:prSet presAssocID="{9FDE90B5-59E8-4723-AC9C-E47D0CCC858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61C9E00-852A-429E-A4E6-0FDA2808B2CA}" type="presOf" srcId="{092F57EA-A473-4FBD-847A-4BF3480853DC}" destId="{97C13B20-2707-48F9-8F6D-3E6E7733BE39}" srcOrd="0" destOrd="4" presId="urn:microsoft.com/office/officeart/2005/8/layout/hList1"/>
    <dgm:cxn modelId="{07B41E2A-96F0-46E0-9BD7-A2771093638F}" type="presOf" srcId="{9FDE90B5-59E8-4723-AC9C-E47D0CCC858C}" destId="{4E801427-DAD8-4955-9439-ADF52F477D17}" srcOrd="0" destOrd="0" presId="urn:microsoft.com/office/officeart/2005/8/layout/hList1"/>
    <dgm:cxn modelId="{0667B35F-1C98-4F1B-929A-78031D01F731}" type="presOf" srcId="{D5134660-5EE5-4DD3-A4F6-5CF36762E74E}" destId="{97C13B20-2707-48F9-8F6D-3E6E7733BE39}" srcOrd="0" destOrd="5" presId="urn:microsoft.com/office/officeart/2005/8/layout/hList1"/>
    <dgm:cxn modelId="{BDC6C749-C95A-4142-9945-4757406FFEBC}" srcId="{9FDE90B5-59E8-4723-AC9C-E47D0CCC858C}" destId="{092F57EA-A473-4FBD-847A-4BF3480853DC}" srcOrd="4" destOrd="0" parTransId="{2FDBCCD8-DEC4-443E-95B3-8533B84C83EB}" sibTransId="{1A05015C-862E-4F5F-9948-E9DE02058A34}"/>
    <dgm:cxn modelId="{49DB4A6C-21B1-47F5-96FC-2BA6B0CED47F}" srcId="{9FDE90B5-59E8-4723-AC9C-E47D0CCC858C}" destId="{222F8264-FAFD-45F5-A681-F7D6F63CE3AF}" srcOrd="2" destOrd="0" parTransId="{D4A4E53C-613C-4964-A8EA-427791C6988B}" sibTransId="{C8D46455-E136-4A92-A452-1079AC6EDDAF}"/>
    <dgm:cxn modelId="{D2FA1950-6FFB-4CFB-979B-09CB73241EEB}" srcId="{9FDE90B5-59E8-4723-AC9C-E47D0CCC858C}" destId="{D6BC5F84-016C-4DEB-9403-BBBE6BD88AD2}" srcOrd="3" destOrd="0" parTransId="{46FA83FF-96FD-4E1A-BE45-7AF90692D1C3}" sibTransId="{675E2269-A479-454F-9CF9-69CF07145FEF}"/>
    <dgm:cxn modelId="{CB824053-CA52-4839-AF4F-54C966D1EE2E}" srcId="{9FDE90B5-59E8-4723-AC9C-E47D0CCC858C}" destId="{E4708630-0604-443C-AAD6-3B0870F5E31A}" srcOrd="6" destOrd="0" parTransId="{253432BE-FC4F-49C4-BD44-75E978AC889C}" sibTransId="{CC05C6C7-078F-4DBE-8E9F-A96E4196711E}"/>
    <dgm:cxn modelId="{92C87C54-5455-4B24-9E4C-9939D79072A7}" type="presOf" srcId="{4FDE2141-8511-48D3-8512-465A18CA2A5D}" destId="{97C13B20-2707-48F9-8F6D-3E6E7733BE39}" srcOrd="0" destOrd="1" presId="urn:microsoft.com/office/officeart/2005/8/layout/hList1"/>
    <dgm:cxn modelId="{F4FE6776-C5E5-49A9-A5B3-F1BA61237D96}" type="presOf" srcId="{222F8264-FAFD-45F5-A681-F7D6F63CE3AF}" destId="{97C13B20-2707-48F9-8F6D-3E6E7733BE39}" srcOrd="0" destOrd="2" presId="urn:microsoft.com/office/officeart/2005/8/layout/hList1"/>
    <dgm:cxn modelId="{27B7C08C-B005-43FF-8F91-93B146EC9742}" type="presOf" srcId="{877F798B-DE6D-4DBA-AF18-65AAA9A92B1A}" destId="{1E6439B2-F762-45BE-ABDA-60318F10A611}" srcOrd="0" destOrd="0" presId="urn:microsoft.com/office/officeart/2005/8/layout/hList1"/>
    <dgm:cxn modelId="{B1CE5C8F-6129-4C67-96AA-894D59B6F664}" srcId="{9FDE90B5-59E8-4723-AC9C-E47D0CCC858C}" destId="{47ABA2F5-FDF2-4053-A294-0ADA049ADB3C}" srcOrd="0" destOrd="0" parTransId="{B0B6E983-F6D4-4F05-9601-DAA7A34E560D}" sibTransId="{3A87B73D-5E8C-48D3-B303-FCBEE30C4E99}"/>
    <dgm:cxn modelId="{2E835EA1-973F-4BFC-A0D9-63DFF70BFBBC}" srcId="{9FDE90B5-59E8-4723-AC9C-E47D0CCC858C}" destId="{4FDE2141-8511-48D3-8512-465A18CA2A5D}" srcOrd="1" destOrd="0" parTransId="{A4E62A40-C4C2-46C2-BAB8-E45CAD43309F}" sibTransId="{031E89C8-047A-447F-BA7F-42A3D3FE3F8A}"/>
    <dgm:cxn modelId="{34F29DBA-DD19-4CBC-B953-C37AC4B0FA84}" srcId="{877F798B-DE6D-4DBA-AF18-65AAA9A92B1A}" destId="{9FDE90B5-59E8-4723-AC9C-E47D0CCC858C}" srcOrd="0" destOrd="0" parTransId="{1170A4E4-4616-4F35-8FC2-C9B5BBA3679C}" sibTransId="{DC050585-CD15-4773-960A-AE17EC95DEC0}"/>
    <dgm:cxn modelId="{CFFBA0D8-FBA7-488E-BAD7-9A7601FA3B97}" type="presOf" srcId="{E4708630-0604-443C-AAD6-3B0870F5E31A}" destId="{97C13B20-2707-48F9-8F6D-3E6E7733BE39}" srcOrd="0" destOrd="6" presId="urn:microsoft.com/office/officeart/2005/8/layout/hList1"/>
    <dgm:cxn modelId="{0BE8E2EC-0281-4875-ADAA-FD5DBDAF1FAB}" type="presOf" srcId="{47ABA2F5-FDF2-4053-A294-0ADA049ADB3C}" destId="{97C13B20-2707-48F9-8F6D-3E6E7733BE39}" srcOrd="0" destOrd="0" presId="urn:microsoft.com/office/officeart/2005/8/layout/hList1"/>
    <dgm:cxn modelId="{D332D5F6-B8E9-41A4-8E01-E85F1F036624}" type="presOf" srcId="{D6BC5F84-016C-4DEB-9403-BBBE6BD88AD2}" destId="{97C13B20-2707-48F9-8F6D-3E6E7733BE39}" srcOrd="0" destOrd="3" presId="urn:microsoft.com/office/officeart/2005/8/layout/hList1"/>
    <dgm:cxn modelId="{29BBD1FD-BD92-4C7A-8D72-DFD69B4981CA}" srcId="{9FDE90B5-59E8-4723-AC9C-E47D0CCC858C}" destId="{D5134660-5EE5-4DD3-A4F6-5CF36762E74E}" srcOrd="5" destOrd="0" parTransId="{0A667FDB-184B-427F-8B5F-705C830D2C98}" sibTransId="{A2BC0E0D-C73D-4693-9BE9-3390CD52ADF3}"/>
    <dgm:cxn modelId="{0C8186C6-3F48-424D-A8C3-91A2939A4077}" type="presParOf" srcId="{1E6439B2-F762-45BE-ABDA-60318F10A611}" destId="{958C20CE-6F8D-41C8-A041-D1D6542EFE12}" srcOrd="0" destOrd="0" presId="urn:microsoft.com/office/officeart/2005/8/layout/hList1"/>
    <dgm:cxn modelId="{F4F4CAD8-9C5C-418F-A864-2B9F9188CA4A}" type="presParOf" srcId="{958C20CE-6F8D-41C8-A041-D1D6542EFE12}" destId="{4E801427-DAD8-4955-9439-ADF52F477D17}" srcOrd="0" destOrd="0" presId="urn:microsoft.com/office/officeart/2005/8/layout/hList1"/>
    <dgm:cxn modelId="{A651AA80-4DCE-4656-A230-9C8539F6C177}" type="presParOf" srcId="{958C20CE-6F8D-41C8-A041-D1D6542EFE12}" destId="{97C13B20-2707-48F9-8F6D-3E6E7733BE3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BE08351-9963-409B-80AE-B06E8D0C7F5D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E8C48CF-47FC-4235-9B30-376F541E34C5}">
      <dgm:prSet phldrT="[Texte]"/>
      <dgm:spPr/>
      <dgm:t>
        <a:bodyPr/>
        <a:lstStyle/>
        <a:p>
          <a:r>
            <a:rPr lang="fr-FR" b="1" i="0" dirty="0"/>
            <a:t>Gym ID 1</a:t>
          </a:r>
          <a:endParaRPr lang="fr-FR" dirty="0"/>
        </a:p>
      </dgm:t>
    </dgm:pt>
    <dgm:pt modelId="{BA2DCCB3-C42D-4F14-9EE8-A5BFCB8F2A24}" type="parTrans" cxnId="{350D4DF1-7E63-4866-82D8-F67B50E5F264}">
      <dgm:prSet/>
      <dgm:spPr/>
      <dgm:t>
        <a:bodyPr/>
        <a:lstStyle/>
        <a:p>
          <a:endParaRPr lang="fr-FR"/>
        </a:p>
      </dgm:t>
    </dgm:pt>
    <dgm:pt modelId="{EE8B084B-AEE5-44C3-B043-3EAB00AD3A03}" type="sibTrans" cxnId="{350D4DF1-7E63-4866-82D8-F67B50E5F264}">
      <dgm:prSet/>
      <dgm:spPr/>
      <dgm:t>
        <a:bodyPr/>
        <a:lstStyle/>
        <a:p>
          <a:endParaRPr lang="fr-FR"/>
        </a:p>
      </dgm:t>
    </dgm:pt>
    <dgm:pt modelId="{6F9B9CCE-1BAC-4C4B-BD31-F6375C91C1DB}">
      <dgm:prSet phldrT="[Texte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Session ID 1</a:t>
          </a:r>
          <a:endParaRPr lang="fr-FR" dirty="0"/>
        </a:p>
      </dgm:t>
    </dgm:pt>
    <dgm:pt modelId="{52943AFC-6D07-4D6E-9923-9DDD2916EBF3}" type="parTrans" cxnId="{65218386-B67F-445E-92ED-B4424A6B5473}">
      <dgm:prSet/>
      <dgm:spPr/>
      <dgm:t>
        <a:bodyPr/>
        <a:lstStyle/>
        <a:p>
          <a:endParaRPr lang="fr-FR"/>
        </a:p>
      </dgm:t>
    </dgm:pt>
    <dgm:pt modelId="{0E6E5A13-0A49-4AF1-A583-AF5C32C34BFC}" type="sibTrans" cxnId="{65218386-B67F-445E-92ED-B4424A6B5473}">
      <dgm:prSet/>
      <dgm:spPr/>
      <dgm:t>
        <a:bodyPr/>
        <a:lstStyle/>
        <a:p>
          <a:endParaRPr lang="fr-FR"/>
        </a:p>
      </dgm:t>
    </dgm:pt>
    <dgm:pt modelId="{2B1ED0BB-FA3B-479D-BFF6-0F5EE0F53780}">
      <dgm:prSet phldrT="[Texte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Session ID 2</a:t>
          </a:r>
        </a:p>
      </dgm:t>
    </dgm:pt>
    <dgm:pt modelId="{310DEB24-B3F0-4500-B247-9768C24908CC}" type="parTrans" cxnId="{48506E40-BF16-4F30-9F20-8DF69B1E291F}">
      <dgm:prSet/>
      <dgm:spPr/>
      <dgm:t>
        <a:bodyPr/>
        <a:lstStyle/>
        <a:p>
          <a:endParaRPr lang="fr-FR"/>
        </a:p>
      </dgm:t>
    </dgm:pt>
    <dgm:pt modelId="{ADB69729-DFBC-494D-A954-37FAD6CF190B}" type="sibTrans" cxnId="{48506E40-BF16-4F30-9F20-8DF69B1E291F}">
      <dgm:prSet/>
      <dgm:spPr/>
      <dgm:t>
        <a:bodyPr/>
        <a:lstStyle/>
        <a:p>
          <a:endParaRPr lang="fr-FR"/>
        </a:p>
      </dgm:t>
    </dgm:pt>
    <dgm:pt modelId="{DEDD0F4E-EC3E-462C-9248-9990E55B99A9}">
      <dgm:prSet/>
      <dgm:spPr/>
      <dgm:t>
        <a:bodyPr/>
        <a:lstStyle/>
        <a:p>
          <a:r>
            <a:rPr lang="en-US" b="0" i="0" dirty="0"/>
            <a:t>Session ID 5</a:t>
          </a:r>
        </a:p>
      </dgm:t>
    </dgm:pt>
    <dgm:pt modelId="{FF4A2E44-EE2D-4558-83F4-A0D3C4279396}" type="parTrans" cxnId="{E192E174-7C7E-488C-98B1-9384BF10DF30}">
      <dgm:prSet/>
      <dgm:spPr/>
      <dgm:t>
        <a:bodyPr/>
        <a:lstStyle/>
        <a:p>
          <a:endParaRPr lang="fr-FR"/>
        </a:p>
      </dgm:t>
    </dgm:pt>
    <dgm:pt modelId="{A4FF7278-0F18-4D7E-B7CF-8D25A49C638B}" type="sibTrans" cxnId="{E192E174-7C7E-488C-98B1-9384BF10DF30}">
      <dgm:prSet/>
      <dgm:spPr/>
      <dgm:t>
        <a:bodyPr/>
        <a:lstStyle/>
        <a:p>
          <a:endParaRPr lang="fr-FR"/>
        </a:p>
      </dgm:t>
    </dgm:pt>
    <dgm:pt modelId="{44A3C6F9-D94B-457D-A21E-AE7E55753657}">
      <dgm:prSet/>
      <dgm:spPr/>
      <dgm:t>
        <a:bodyPr/>
        <a:lstStyle/>
        <a:p>
          <a:r>
            <a:rPr lang="en-US" b="0" i="0" dirty="0"/>
            <a:t>Session ID 4</a:t>
          </a:r>
        </a:p>
      </dgm:t>
    </dgm:pt>
    <dgm:pt modelId="{62EB7601-CDBE-4773-901E-8A0A068448AA}" type="parTrans" cxnId="{A5F4671E-FB21-48F7-9997-6BB58DFC2DAE}">
      <dgm:prSet/>
      <dgm:spPr/>
      <dgm:t>
        <a:bodyPr/>
        <a:lstStyle/>
        <a:p>
          <a:endParaRPr lang="fr-FR"/>
        </a:p>
      </dgm:t>
    </dgm:pt>
    <dgm:pt modelId="{490EAA57-23C7-4765-A1D2-73E35BC294EB}" type="sibTrans" cxnId="{A5F4671E-FB21-48F7-9997-6BB58DFC2DAE}">
      <dgm:prSet/>
      <dgm:spPr/>
      <dgm:t>
        <a:bodyPr/>
        <a:lstStyle/>
        <a:p>
          <a:endParaRPr lang="fr-FR"/>
        </a:p>
      </dgm:t>
    </dgm:pt>
    <dgm:pt modelId="{085E85EB-F83A-48E4-A536-66770052C384}">
      <dgm:prSet/>
      <dgm:spPr/>
      <dgm:t>
        <a:bodyPr/>
        <a:lstStyle/>
        <a:p>
          <a:r>
            <a:rPr lang="en-US" b="0" i="0" dirty="0"/>
            <a:t>Session ID 3</a:t>
          </a:r>
        </a:p>
      </dgm:t>
    </dgm:pt>
    <dgm:pt modelId="{1463F65A-E45B-4CE9-A070-DBBFE94EA572}" type="parTrans" cxnId="{B2E29CE7-EC15-449A-B4B1-D33E602922CF}">
      <dgm:prSet/>
      <dgm:spPr/>
      <dgm:t>
        <a:bodyPr/>
        <a:lstStyle/>
        <a:p>
          <a:endParaRPr lang="fr-FR"/>
        </a:p>
      </dgm:t>
    </dgm:pt>
    <dgm:pt modelId="{5288A968-61DD-4FC6-908B-07DC1BB14567}" type="sibTrans" cxnId="{B2E29CE7-EC15-449A-B4B1-D33E602922CF}">
      <dgm:prSet/>
      <dgm:spPr/>
      <dgm:t>
        <a:bodyPr/>
        <a:lstStyle/>
        <a:p>
          <a:endParaRPr lang="fr-FR"/>
        </a:p>
      </dgm:t>
    </dgm:pt>
    <dgm:pt modelId="{0C82632C-F8BF-4FE9-B856-B4C2EED6C094}">
      <dgm:prSet/>
      <dgm:spPr/>
      <dgm:t>
        <a:bodyPr/>
        <a:lstStyle/>
        <a:p>
          <a:r>
            <a:rPr lang="fr-FR" dirty="0"/>
            <a:t>MEMBER ID1</a:t>
          </a:r>
        </a:p>
      </dgm:t>
    </dgm:pt>
    <dgm:pt modelId="{A0DC7D09-6944-448F-BDC0-2B4CB3EC799C}" type="parTrans" cxnId="{859AE5D9-36C9-4789-A3AF-DBA336C9DAA1}">
      <dgm:prSet/>
      <dgm:spPr/>
      <dgm:t>
        <a:bodyPr/>
        <a:lstStyle/>
        <a:p>
          <a:endParaRPr lang="fr-FR"/>
        </a:p>
      </dgm:t>
    </dgm:pt>
    <dgm:pt modelId="{2D0077B3-A698-4B8F-A59B-789DCB0F2884}" type="sibTrans" cxnId="{859AE5D9-36C9-4789-A3AF-DBA336C9DAA1}">
      <dgm:prSet/>
      <dgm:spPr/>
      <dgm:t>
        <a:bodyPr/>
        <a:lstStyle/>
        <a:p>
          <a:endParaRPr lang="fr-FR"/>
        </a:p>
      </dgm:t>
    </dgm:pt>
    <dgm:pt modelId="{0D79A1AF-5699-4A13-A989-5D82A13404BA}">
      <dgm:prSet/>
      <dgm:spPr/>
      <dgm:t>
        <a:bodyPr/>
        <a:lstStyle/>
        <a:p>
          <a:r>
            <a:rPr lang="fr-FR" dirty="0"/>
            <a:t>MEMBER ID 2</a:t>
          </a:r>
        </a:p>
      </dgm:t>
    </dgm:pt>
    <dgm:pt modelId="{0747CD2D-9838-413E-B92A-0A050F9682F8}" type="parTrans" cxnId="{43C06B97-D0E2-4A9D-BF7C-A69C4647604C}">
      <dgm:prSet/>
      <dgm:spPr/>
      <dgm:t>
        <a:bodyPr/>
        <a:lstStyle/>
        <a:p>
          <a:endParaRPr lang="fr-FR"/>
        </a:p>
      </dgm:t>
    </dgm:pt>
    <dgm:pt modelId="{F0EC142C-F9F4-4630-B36C-77154F73265D}" type="sibTrans" cxnId="{43C06B97-D0E2-4A9D-BF7C-A69C4647604C}">
      <dgm:prSet/>
      <dgm:spPr/>
      <dgm:t>
        <a:bodyPr/>
        <a:lstStyle/>
        <a:p>
          <a:endParaRPr lang="fr-FR"/>
        </a:p>
      </dgm:t>
    </dgm:pt>
    <dgm:pt modelId="{42BE12CB-C36E-4B9A-9FB7-730E03BCFF11}">
      <dgm:prSet/>
      <dgm:spPr/>
      <dgm:t>
        <a:bodyPr/>
        <a:lstStyle/>
        <a:p>
          <a:r>
            <a:rPr lang="fr-FR" dirty="0"/>
            <a:t>MEMBER ID 3</a:t>
          </a:r>
        </a:p>
      </dgm:t>
    </dgm:pt>
    <dgm:pt modelId="{7183A41A-96C1-4200-B6E1-C6B539748C46}" type="parTrans" cxnId="{F3C09056-8D52-4F78-A23A-AB034FFC22DD}">
      <dgm:prSet/>
      <dgm:spPr/>
      <dgm:t>
        <a:bodyPr/>
        <a:lstStyle/>
        <a:p>
          <a:endParaRPr lang="fr-FR"/>
        </a:p>
      </dgm:t>
    </dgm:pt>
    <dgm:pt modelId="{F7A61D64-8723-4CA7-A34A-82ECB750E876}" type="sibTrans" cxnId="{F3C09056-8D52-4F78-A23A-AB034FFC22DD}">
      <dgm:prSet/>
      <dgm:spPr/>
      <dgm:t>
        <a:bodyPr/>
        <a:lstStyle/>
        <a:p>
          <a:endParaRPr lang="fr-FR"/>
        </a:p>
      </dgm:t>
    </dgm:pt>
    <dgm:pt modelId="{B16993F7-B764-419E-BB38-8064831A2A71}">
      <dgm:prSet/>
      <dgm:spPr/>
      <dgm:t>
        <a:bodyPr/>
        <a:lstStyle/>
        <a:p>
          <a:r>
            <a:rPr lang="fr-FR" dirty="0"/>
            <a:t>MEMBER ID 4</a:t>
          </a:r>
        </a:p>
      </dgm:t>
    </dgm:pt>
    <dgm:pt modelId="{7F76AE76-99CF-4E05-9B66-DDC28E22E0B5}" type="parTrans" cxnId="{A5D6A297-412E-431D-9C31-9658D01B240B}">
      <dgm:prSet/>
      <dgm:spPr/>
      <dgm:t>
        <a:bodyPr/>
        <a:lstStyle/>
        <a:p>
          <a:endParaRPr lang="fr-FR"/>
        </a:p>
      </dgm:t>
    </dgm:pt>
    <dgm:pt modelId="{95D71F5C-705B-4ECB-BA48-CFFACEB91542}" type="sibTrans" cxnId="{A5D6A297-412E-431D-9C31-9658D01B240B}">
      <dgm:prSet/>
      <dgm:spPr/>
      <dgm:t>
        <a:bodyPr/>
        <a:lstStyle/>
        <a:p>
          <a:endParaRPr lang="fr-FR"/>
        </a:p>
      </dgm:t>
    </dgm:pt>
    <dgm:pt modelId="{E2E3031E-91EE-4381-8DDF-702C1D22FEC1}">
      <dgm:prSet/>
      <dgm:spPr/>
      <dgm:t>
        <a:bodyPr/>
        <a:lstStyle/>
        <a:p>
          <a:r>
            <a:rPr lang="fr-FR" dirty="0"/>
            <a:t>MEMBER ID 5</a:t>
          </a:r>
        </a:p>
      </dgm:t>
    </dgm:pt>
    <dgm:pt modelId="{55812988-7205-467F-881C-BFEEA29FE935}" type="parTrans" cxnId="{8521C1C7-8874-444B-ADE7-79BACA64736E}">
      <dgm:prSet/>
      <dgm:spPr/>
      <dgm:t>
        <a:bodyPr/>
        <a:lstStyle/>
        <a:p>
          <a:endParaRPr lang="fr-FR"/>
        </a:p>
      </dgm:t>
    </dgm:pt>
    <dgm:pt modelId="{266F0B37-CCE3-4A03-BDED-5EEE985E1178}" type="sibTrans" cxnId="{8521C1C7-8874-444B-ADE7-79BACA64736E}">
      <dgm:prSet/>
      <dgm:spPr/>
      <dgm:t>
        <a:bodyPr/>
        <a:lstStyle/>
        <a:p>
          <a:endParaRPr lang="fr-FR"/>
        </a:p>
      </dgm:t>
    </dgm:pt>
    <dgm:pt modelId="{5BEDC8E8-5203-4D8D-8DA7-9A6E7BA5CE0D}" type="pres">
      <dgm:prSet presAssocID="{CBE08351-9963-409B-80AE-B06E8D0C7F5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8473DBF-AAC2-4AA8-87FA-C440F0010B11}" type="pres">
      <dgm:prSet presAssocID="{CBE08351-9963-409B-80AE-B06E8D0C7F5D}" presName="hierFlow" presStyleCnt="0"/>
      <dgm:spPr/>
    </dgm:pt>
    <dgm:pt modelId="{B9A913E0-7B09-402A-A871-C699E7C8FA49}" type="pres">
      <dgm:prSet presAssocID="{CBE08351-9963-409B-80AE-B06E8D0C7F5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7035768-3AF0-4293-A8A0-6304BC447A64}" type="pres">
      <dgm:prSet presAssocID="{3E8C48CF-47FC-4235-9B30-376F541E34C5}" presName="Name17" presStyleCnt="0"/>
      <dgm:spPr/>
    </dgm:pt>
    <dgm:pt modelId="{D1D3EFF3-B1E6-4300-B3B3-FCFC981B94B6}" type="pres">
      <dgm:prSet presAssocID="{3E8C48CF-47FC-4235-9B30-376F541E34C5}" presName="level1Shape" presStyleLbl="node0" presStyleIdx="0" presStyleCnt="1">
        <dgm:presLayoutVars>
          <dgm:chPref val="3"/>
        </dgm:presLayoutVars>
      </dgm:prSet>
      <dgm:spPr/>
    </dgm:pt>
    <dgm:pt modelId="{7DF04C97-9A70-475B-B271-8BCBEE026E9E}" type="pres">
      <dgm:prSet presAssocID="{3E8C48CF-47FC-4235-9B30-376F541E34C5}" presName="hierChild2" presStyleCnt="0"/>
      <dgm:spPr/>
    </dgm:pt>
    <dgm:pt modelId="{C90B6C08-8E1B-4F8C-B282-94AFE0AD4215}" type="pres">
      <dgm:prSet presAssocID="{52943AFC-6D07-4D6E-9923-9DDD2916EBF3}" presName="Name25" presStyleLbl="parChTrans1D2" presStyleIdx="0" presStyleCnt="5"/>
      <dgm:spPr/>
    </dgm:pt>
    <dgm:pt modelId="{A7AFC977-BD30-4890-859A-5B8EA851F2CA}" type="pres">
      <dgm:prSet presAssocID="{52943AFC-6D07-4D6E-9923-9DDD2916EBF3}" presName="connTx" presStyleLbl="parChTrans1D2" presStyleIdx="0" presStyleCnt="5"/>
      <dgm:spPr/>
    </dgm:pt>
    <dgm:pt modelId="{1D8DF94C-D16E-4C4F-BD2B-5BA6879C1907}" type="pres">
      <dgm:prSet presAssocID="{6F9B9CCE-1BAC-4C4B-BD31-F6375C91C1DB}" presName="Name30" presStyleCnt="0"/>
      <dgm:spPr/>
    </dgm:pt>
    <dgm:pt modelId="{06FEA266-560F-4AE3-B5D4-4911C718F700}" type="pres">
      <dgm:prSet presAssocID="{6F9B9CCE-1BAC-4C4B-BD31-F6375C91C1DB}" presName="level2Shape" presStyleLbl="node2" presStyleIdx="0" presStyleCnt="5"/>
      <dgm:spPr/>
    </dgm:pt>
    <dgm:pt modelId="{8BF6FEE1-24FA-4016-B2AC-8E285098CB93}" type="pres">
      <dgm:prSet presAssocID="{6F9B9CCE-1BAC-4C4B-BD31-F6375C91C1DB}" presName="hierChild3" presStyleCnt="0"/>
      <dgm:spPr/>
    </dgm:pt>
    <dgm:pt modelId="{997B7632-D143-4E1E-AA4C-B84A4816EF1D}" type="pres">
      <dgm:prSet presAssocID="{A0DC7D09-6944-448F-BDC0-2B4CB3EC799C}" presName="Name25" presStyleLbl="parChTrans1D3" presStyleIdx="0" presStyleCnt="5"/>
      <dgm:spPr/>
    </dgm:pt>
    <dgm:pt modelId="{AA036261-AF44-4213-B482-0E9F6ADF8B4B}" type="pres">
      <dgm:prSet presAssocID="{A0DC7D09-6944-448F-BDC0-2B4CB3EC799C}" presName="connTx" presStyleLbl="parChTrans1D3" presStyleIdx="0" presStyleCnt="5"/>
      <dgm:spPr/>
    </dgm:pt>
    <dgm:pt modelId="{E40AF3F9-FB3C-4393-A6FB-C51A4931AB58}" type="pres">
      <dgm:prSet presAssocID="{0C82632C-F8BF-4FE9-B856-B4C2EED6C094}" presName="Name30" presStyleCnt="0"/>
      <dgm:spPr/>
    </dgm:pt>
    <dgm:pt modelId="{C13E113B-D66B-46CC-8395-6B570D705957}" type="pres">
      <dgm:prSet presAssocID="{0C82632C-F8BF-4FE9-B856-B4C2EED6C094}" presName="level2Shape" presStyleLbl="node3" presStyleIdx="0" presStyleCnt="5"/>
      <dgm:spPr/>
    </dgm:pt>
    <dgm:pt modelId="{3E4CCF91-5827-4F67-BF13-9CDC9452F31B}" type="pres">
      <dgm:prSet presAssocID="{0C82632C-F8BF-4FE9-B856-B4C2EED6C094}" presName="hierChild3" presStyleCnt="0"/>
      <dgm:spPr/>
    </dgm:pt>
    <dgm:pt modelId="{1FCF4AB6-1D29-495D-B439-F9B6718259B1}" type="pres">
      <dgm:prSet presAssocID="{0747CD2D-9838-413E-B92A-0A050F9682F8}" presName="Name25" presStyleLbl="parChTrans1D3" presStyleIdx="1" presStyleCnt="5"/>
      <dgm:spPr/>
    </dgm:pt>
    <dgm:pt modelId="{852490D0-EDEF-400F-898B-62A1835EA4A7}" type="pres">
      <dgm:prSet presAssocID="{0747CD2D-9838-413E-B92A-0A050F9682F8}" presName="connTx" presStyleLbl="parChTrans1D3" presStyleIdx="1" presStyleCnt="5"/>
      <dgm:spPr/>
    </dgm:pt>
    <dgm:pt modelId="{AC460FD7-E6CE-463C-81E5-3D5CF841ADA4}" type="pres">
      <dgm:prSet presAssocID="{0D79A1AF-5699-4A13-A989-5D82A13404BA}" presName="Name30" presStyleCnt="0"/>
      <dgm:spPr/>
    </dgm:pt>
    <dgm:pt modelId="{2560BEAD-80C1-4E5F-B56E-3C10D3769F63}" type="pres">
      <dgm:prSet presAssocID="{0D79A1AF-5699-4A13-A989-5D82A13404BA}" presName="level2Shape" presStyleLbl="node3" presStyleIdx="1" presStyleCnt="5"/>
      <dgm:spPr/>
    </dgm:pt>
    <dgm:pt modelId="{B18E9620-7D49-4FE6-96CC-814EC1CEEDA4}" type="pres">
      <dgm:prSet presAssocID="{0D79A1AF-5699-4A13-A989-5D82A13404BA}" presName="hierChild3" presStyleCnt="0"/>
      <dgm:spPr/>
    </dgm:pt>
    <dgm:pt modelId="{6AEEA08D-6E17-4BF5-BAC7-885D1ABF5D6D}" type="pres">
      <dgm:prSet presAssocID="{7183A41A-96C1-4200-B6E1-C6B539748C46}" presName="Name25" presStyleLbl="parChTrans1D3" presStyleIdx="2" presStyleCnt="5"/>
      <dgm:spPr/>
    </dgm:pt>
    <dgm:pt modelId="{B17F8B4A-A589-4021-AB6D-20EEFDFDF1ED}" type="pres">
      <dgm:prSet presAssocID="{7183A41A-96C1-4200-B6E1-C6B539748C46}" presName="connTx" presStyleLbl="parChTrans1D3" presStyleIdx="2" presStyleCnt="5"/>
      <dgm:spPr/>
    </dgm:pt>
    <dgm:pt modelId="{512F74DD-3386-48D0-9AA4-F154CD3D5AB7}" type="pres">
      <dgm:prSet presAssocID="{42BE12CB-C36E-4B9A-9FB7-730E03BCFF11}" presName="Name30" presStyleCnt="0"/>
      <dgm:spPr/>
    </dgm:pt>
    <dgm:pt modelId="{CD002C54-B8F9-4909-BDEF-8F5816F075C1}" type="pres">
      <dgm:prSet presAssocID="{42BE12CB-C36E-4B9A-9FB7-730E03BCFF11}" presName="level2Shape" presStyleLbl="node3" presStyleIdx="2" presStyleCnt="5"/>
      <dgm:spPr/>
    </dgm:pt>
    <dgm:pt modelId="{4D70C69B-9679-4257-9107-A00BE748EDD2}" type="pres">
      <dgm:prSet presAssocID="{42BE12CB-C36E-4B9A-9FB7-730E03BCFF11}" presName="hierChild3" presStyleCnt="0"/>
      <dgm:spPr/>
    </dgm:pt>
    <dgm:pt modelId="{841B356C-F764-4CA9-9DFE-1E708B541A71}" type="pres">
      <dgm:prSet presAssocID="{7F76AE76-99CF-4E05-9B66-DDC28E22E0B5}" presName="Name25" presStyleLbl="parChTrans1D3" presStyleIdx="3" presStyleCnt="5"/>
      <dgm:spPr/>
    </dgm:pt>
    <dgm:pt modelId="{3CBEBC7F-2B77-47DE-8713-E0E7FF3C840B}" type="pres">
      <dgm:prSet presAssocID="{7F76AE76-99CF-4E05-9B66-DDC28E22E0B5}" presName="connTx" presStyleLbl="parChTrans1D3" presStyleIdx="3" presStyleCnt="5"/>
      <dgm:spPr/>
    </dgm:pt>
    <dgm:pt modelId="{520EA02D-DB32-455D-B079-F0580FD76E77}" type="pres">
      <dgm:prSet presAssocID="{B16993F7-B764-419E-BB38-8064831A2A71}" presName="Name30" presStyleCnt="0"/>
      <dgm:spPr/>
    </dgm:pt>
    <dgm:pt modelId="{E9BF0B39-3C5C-47D7-9201-FAEA5614056E}" type="pres">
      <dgm:prSet presAssocID="{B16993F7-B764-419E-BB38-8064831A2A71}" presName="level2Shape" presStyleLbl="node3" presStyleIdx="3" presStyleCnt="5"/>
      <dgm:spPr/>
    </dgm:pt>
    <dgm:pt modelId="{7DA69178-44BD-4A0E-B8F2-4D2C467D98DC}" type="pres">
      <dgm:prSet presAssocID="{B16993F7-B764-419E-BB38-8064831A2A71}" presName="hierChild3" presStyleCnt="0"/>
      <dgm:spPr/>
    </dgm:pt>
    <dgm:pt modelId="{FC857A29-D99D-4967-9204-F0C03AA7419A}" type="pres">
      <dgm:prSet presAssocID="{55812988-7205-467F-881C-BFEEA29FE935}" presName="Name25" presStyleLbl="parChTrans1D3" presStyleIdx="4" presStyleCnt="5"/>
      <dgm:spPr/>
    </dgm:pt>
    <dgm:pt modelId="{9CB1950B-DE9A-4750-8F1F-7E8438700F71}" type="pres">
      <dgm:prSet presAssocID="{55812988-7205-467F-881C-BFEEA29FE935}" presName="connTx" presStyleLbl="parChTrans1D3" presStyleIdx="4" presStyleCnt="5"/>
      <dgm:spPr/>
    </dgm:pt>
    <dgm:pt modelId="{793A0295-D4E4-4BAE-990B-DD6E0A0B4771}" type="pres">
      <dgm:prSet presAssocID="{E2E3031E-91EE-4381-8DDF-702C1D22FEC1}" presName="Name30" presStyleCnt="0"/>
      <dgm:spPr/>
    </dgm:pt>
    <dgm:pt modelId="{5A652641-5A0B-42AC-83EF-6C75B284F388}" type="pres">
      <dgm:prSet presAssocID="{E2E3031E-91EE-4381-8DDF-702C1D22FEC1}" presName="level2Shape" presStyleLbl="node3" presStyleIdx="4" presStyleCnt="5"/>
      <dgm:spPr/>
    </dgm:pt>
    <dgm:pt modelId="{CDA8DF6E-921E-489E-88FB-CF19E4F0D2EF}" type="pres">
      <dgm:prSet presAssocID="{E2E3031E-91EE-4381-8DDF-702C1D22FEC1}" presName="hierChild3" presStyleCnt="0"/>
      <dgm:spPr/>
    </dgm:pt>
    <dgm:pt modelId="{BF8755D6-5D03-4C65-8763-53FBC31A8C71}" type="pres">
      <dgm:prSet presAssocID="{310DEB24-B3F0-4500-B247-9768C24908CC}" presName="Name25" presStyleLbl="parChTrans1D2" presStyleIdx="1" presStyleCnt="5"/>
      <dgm:spPr/>
    </dgm:pt>
    <dgm:pt modelId="{E1643D62-AEE9-4B34-8588-E9BA9453BB01}" type="pres">
      <dgm:prSet presAssocID="{310DEB24-B3F0-4500-B247-9768C24908CC}" presName="connTx" presStyleLbl="parChTrans1D2" presStyleIdx="1" presStyleCnt="5"/>
      <dgm:spPr/>
    </dgm:pt>
    <dgm:pt modelId="{6163D816-551C-4210-941E-8FB361839DFA}" type="pres">
      <dgm:prSet presAssocID="{2B1ED0BB-FA3B-479D-BFF6-0F5EE0F53780}" presName="Name30" presStyleCnt="0"/>
      <dgm:spPr/>
    </dgm:pt>
    <dgm:pt modelId="{E6ABD0CD-8DEF-4AF1-A629-A43417005AD2}" type="pres">
      <dgm:prSet presAssocID="{2B1ED0BB-FA3B-479D-BFF6-0F5EE0F53780}" presName="level2Shape" presStyleLbl="node2" presStyleIdx="1" presStyleCnt="5"/>
      <dgm:spPr/>
    </dgm:pt>
    <dgm:pt modelId="{DC9274EB-30AD-4A78-89F8-E76BFA3AFC1F}" type="pres">
      <dgm:prSet presAssocID="{2B1ED0BB-FA3B-479D-BFF6-0F5EE0F53780}" presName="hierChild3" presStyleCnt="0"/>
      <dgm:spPr/>
    </dgm:pt>
    <dgm:pt modelId="{0423631F-5E3D-4B73-8FB7-B16F6D6E10F2}" type="pres">
      <dgm:prSet presAssocID="{1463F65A-E45B-4CE9-A070-DBBFE94EA572}" presName="Name25" presStyleLbl="parChTrans1D2" presStyleIdx="2" presStyleCnt="5"/>
      <dgm:spPr/>
    </dgm:pt>
    <dgm:pt modelId="{9FA58E44-8A84-485E-BD80-1AB673D46EFA}" type="pres">
      <dgm:prSet presAssocID="{1463F65A-E45B-4CE9-A070-DBBFE94EA572}" presName="connTx" presStyleLbl="parChTrans1D2" presStyleIdx="2" presStyleCnt="5"/>
      <dgm:spPr/>
    </dgm:pt>
    <dgm:pt modelId="{24A4C515-41B4-4490-825F-26CD451AAF29}" type="pres">
      <dgm:prSet presAssocID="{085E85EB-F83A-48E4-A536-66770052C384}" presName="Name30" presStyleCnt="0"/>
      <dgm:spPr/>
    </dgm:pt>
    <dgm:pt modelId="{4AF35075-18C7-4029-AB3B-1F05469316B4}" type="pres">
      <dgm:prSet presAssocID="{085E85EB-F83A-48E4-A536-66770052C384}" presName="level2Shape" presStyleLbl="node2" presStyleIdx="2" presStyleCnt="5"/>
      <dgm:spPr/>
    </dgm:pt>
    <dgm:pt modelId="{A097C3F9-C579-40B4-B308-C6C5FFD84A4F}" type="pres">
      <dgm:prSet presAssocID="{085E85EB-F83A-48E4-A536-66770052C384}" presName="hierChild3" presStyleCnt="0"/>
      <dgm:spPr/>
    </dgm:pt>
    <dgm:pt modelId="{CCDCA1ED-2A5E-462F-B30D-DEA99914B9B9}" type="pres">
      <dgm:prSet presAssocID="{62EB7601-CDBE-4773-901E-8A0A068448AA}" presName="Name25" presStyleLbl="parChTrans1D2" presStyleIdx="3" presStyleCnt="5"/>
      <dgm:spPr/>
    </dgm:pt>
    <dgm:pt modelId="{CBB20D72-98B5-4846-A0FE-CE5CA8D1A0C8}" type="pres">
      <dgm:prSet presAssocID="{62EB7601-CDBE-4773-901E-8A0A068448AA}" presName="connTx" presStyleLbl="parChTrans1D2" presStyleIdx="3" presStyleCnt="5"/>
      <dgm:spPr/>
    </dgm:pt>
    <dgm:pt modelId="{493B5D10-334C-4CD4-AD50-F774AD3A0585}" type="pres">
      <dgm:prSet presAssocID="{44A3C6F9-D94B-457D-A21E-AE7E55753657}" presName="Name30" presStyleCnt="0"/>
      <dgm:spPr/>
    </dgm:pt>
    <dgm:pt modelId="{024FB5AF-F575-4284-8A58-5DE34BE90AF5}" type="pres">
      <dgm:prSet presAssocID="{44A3C6F9-D94B-457D-A21E-AE7E55753657}" presName="level2Shape" presStyleLbl="node2" presStyleIdx="3" presStyleCnt="5"/>
      <dgm:spPr/>
    </dgm:pt>
    <dgm:pt modelId="{D990CE7E-11CB-425F-A363-6CE81CA4ABA8}" type="pres">
      <dgm:prSet presAssocID="{44A3C6F9-D94B-457D-A21E-AE7E55753657}" presName="hierChild3" presStyleCnt="0"/>
      <dgm:spPr/>
    </dgm:pt>
    <dgm:pt modelId="{D2D40AAA-DF64-4F96-96EC-F447B13C8522}" type="pres">
      <dgm:prSet presAssocID="{FF4A2E44-EE2D-4558-83F4-A0D3C4279396}" presName="Name25" presStyleLbl="parChTrans1D2" presStyleIdx="4" presStyleCnt="5"/>
      <dgm:spPr/>
    </dgm:pt>
    <dgm:pt modelId="{2493B5AF-72D7-416E-A05F-B28958A716D9}" type="pres">
      <dgm:prSet presAssocID="{FF4A2E44-EE2D-4558-83F4-A0D3C4279396}" presName="connTx" presStyleLbl="parChTrans1D2" presStyleIdx="4" presStyleCnt="5"/>
      <dgm:spPr/>
    </dgm:pt>
    <dgm:pt modelId="{FE879610-C80B-489C-BA70-5C77C7227098}" type="pres">
      <dgm:prSet presAssocID="{DEDD0F4E-EC3E-462C-9248-9990E55B99A9}" presName="Name30" presStyleCnt="0"/>
      <dgm:spPr/>
    </dgm:pt>
    <dgm:pt modelId="{DC33348D-6CD0-4BEE-8C4C-607E29769B43}" type="pres">
      <dgm:prSet presAssocID="{DEDD0F4E-EC3E-462C-9248-9990E55B99A9}" presName="level2Shape" presStyleLbl="node2" presStyleIdx="4" presStyleCnt="5"/>
      <dgm:spPr/>
    </dgm:pt>
    <dgm:pt modelId="{D39D3D5B-787C-4AED-BAA3-18A24155E267}" type="pres">
      <dgm:prSet presAssocID="{DEDD0F4E-EC3E-462C-9248-9990E55B99A9}" presName="hierChild3" presStyleCnt="0"/>
      <dgm:spPr/>
    </dgm:pt>
    <dgm:pt modelId="{7D447B5D-0B17-4767-8A7B-D6BDF169C0CF}" type="pres">
      <dgm:prSet presAssocID="{CBE08351-9963-409B-80AE-B06E8D0C7F5D}" presName="bgShapesFlow" presStyleCnt="0"/>
      <dgm:spPr/>
    </dgm:pt>
  </dgm:ptLst>
  <dgm:cxnLst>
    <dgm:cxn modelId="{80AD290A-3669-4BE6-9433-D2AE22ED5E26}" type="presOf" srcId="{55812988-7205-467F-881C-BFEEA29FE935}" destId="{FC857A29-D99D-4967-9204-F0C03AA7419A}" srcOrd="0" destOrd="0" presId="urn:microsoft.com/office/officeart/2005/8/layout/hierarchy5"/>
    <dgm:cxn modelId="{F62E8D1B-1FCA-44C4-8F12-46A118D5DA5A}" type="presOf" srcId="{7183A41A-96C1-4200-B6E1-C6B539748C46}" destId="{B17F8B4A-A589-4021-AB6D-20EEFDFDF1ED}" srcOrd="1" destOrd="0" presId="urn:microsoft.com/office/officeart/2005/8/layout/hierarchy5"/>
    <dgm:cxn modelId="{10ED841C-425D-4CCE-8500-3651EB901093}" type="presOf" srcId="{52943AFC-6D07-4D6E-9923-9DDD2916EBF3}" destId="{A7AFC977-BD30-4890-859A-5B8EA851F2CA}" srcOrd="1" destOrd="0" presId="urn:microsoft.com/office/officeart/2005/8/layout/hierarchy5"/>
    <dgm:cxn modelId="{B0328E1C-01C0-4A06-8588-68F8059E4554}" type="presOf" srcId="{7183A41A-96C1-4200-B6E1-C6B539748C46}" destId="{6AEEA08D-6E17-4BF5-BAC7-885D1ABF5D6D}" srcOrd="0" destOrd="0" presId="urn:microsoft.com/office/officeart/2005/8/layout/hierarchy5"/>
    <dgm:cxn modelId="{A5F4671E-FB21-48F7-9997-6BB58DFC2DAE}" srcId="{3E8C48CF-47FC-4235-9B30-376F541E34C5}" destId="{44A3C6F9-D94B-457D-A21E-AE7E55753657}" srcOrd="3" destOrd="0" parTransId="{62EB7601-CDBE-4773-901E-8A0A068448AA}" sibTransId="{490EAA57-23C7-4765-A1D2-73E35BC294EB}"/>
    <dgm:cxn modelId="{714C3A26-D1D5-41AF-8CD8-9ABDFA576FB3}" type="presOf" srcId="{1463F65A-E45B-4CE9-A070-DBBFE94EA572}" destId="{0423631F-5E3D-4B73-8FB7-B16F6D6E10F2}" srcOrd="0" destOrd="0" presId="urn:microsoft.com/office/officeart/2005/8/layout/hierarchy5"/>
    <dgm:cxn modelId="{37E90C31-86FC-48BE-8BCF-E97FA02057EA}" type="presOf" srcId="{0747CD2D-9838-413E-B92A-0A050F9682F8}" destId="{852490D0-EDEF-400F-898B-62A1835EA4A7}" srcOrd="1" destOrd="0" presId="urn:microsoft.com/office/officeart/2005/8/layout/hierarchy5"/>
    <dgm:cxn modelId="{8E677033-D4A0-4904-92F3-7497679CBA1F}" type="presOf" srcId="{310DEB24-B3F0-4500-B247-9768C24908CC}" destId="{E1643D62-AEE9-4B34-8588-E9BA9453BB01}" srcOrd="1" destOrd="0" presId="urn:microsoft.com/office/officeart/2005/8/layout/hierarchy5"/>
    <dgm:cxn modelId="{CCC88539-0F62-4666-9CA5-3C659E178AE5}" type="presOf" srcId="{1463F65A-E45B-4CE9-A070-DBBFE94EA572}" destId="{9FA58E44-8A84-485E-BD80-1AB673D46EFA}" srcOrd="1" destOrd="0" presId="urn:microsoft.com/office/officeart/2005/8/layout/hierarchy5"/>
    <dgm:cxn modelId="{BDDADF3F-14D1-4E93-A775-B35F7CC03962}" type="presOf" srcId="{DEDD0F4E-EC3E-462C-9248-9990E55B99A9}" destId="{DC33348D-6CD0-4BEE-8C4C-607E29769B43}" srcOrd="0" destOrd="0" presId="urn:microsoft.com/office/officeart/2005/8/layout/hierarchy5"/>
    <dgm:cxn modelId="{48506E40-BF16-4F30-9F20-8DF69B1E291F}" srcId="{3E8C48CF-47FC-4235-9B30-376F541E34C5}" destId="{2B1ED0BB-FA3B-479D-BFF6-0F5EE0F53780}" srcOrd="1" destOrd="0" parTransId="{310DEB24-B3F0-4500-B247-9768C24908CC}" sibTransId="{ADB69729-DFBC-494D-A954-37FAD6CF190B}"/>
    <dgm:cxn modelId="{398CCD41-8626-4477-A7CA-903E797D968A}" type="presOf" srcId="{0D79A1AF-5699-4A13-A989-5D82A13404BA}" destId="{2560BEAD-80C1-4E5F-B56E-3C10D3769F63}" srcOrd="0" destOrd="0" presId="urn:microsoft.com/office/officeart/2005/8/layout/hierarchy5"/>
    <dgm:cxn modelId="{BC67CB62-E417-4BED-A975-779CE8B677F6}" type="presOf" srcId="{FF4A2E44-EE2D-4558-83F4-A0D3C4279396}" destId="{D2D40AAA-DF64-4F96-96EC-F447B13C8522}" srcOrd="0" destOrd="0" presId="urn:microsoft.com/office/officeart/2005/8/layout/hierarchy5"/>
    <dgm:cxn modelId="{F0B5B769-5328-4DC0-AB89-069947E990FA}" type="presOf" srcId="{E2E3031E-91EE-4381-8DDF-702C1D22FEC1}" destId="{5A652641-5A0B-42AC-83EF-6C75B284F388}" srcOrd="0" destOrd="0" presId="urn:microsoft.com/office/officeart/2005/8/layout/hierarchy5"/>
    <dgm:cxn modelId="{6D12A46B-52EC-4B16-B92D-E8F0DC606AC6}" type="presOf" srcId="{62EB7601-CDBE-4773-901E-8A0A068448AA}" destId="{CBB20D72-98B5-4846-A0FE-CE5CA8D1A0C8}" srcOrd="1" destOrd="0" presId="urn:microsoft.com/office/officeart/2005/8/layout/hierarchy5"/>
    <dgm:cxn modelId="{1EAB994C-3718-4C4C-9A7E-DAAED916D5E8}" type="presOf" srcId="{7F76AE76-99CF-4E05-9B66-DDC28E22E0B5}" destId="{3CBEBC7F-2B77-47DE-8713-E0E7FF3C840B}" srcOrd="1" destOrd="0" presId="urn:microsoft.com/office/officeart/2005/8/layout/hierarchy5"/>
    <dgm:cxn modelId="{84D85A4F-28E8-40DF-AC26-CD580F80553A}" type="presOf" srcId="{52943AFC-6D07-4D6E-9923-9DDD2916EBF3}" destId="{C90B6C08-8E1B-4F8C-B282-94AFE0AD4215}" srcOrd="0" destOrd="0" presId="urn:microsoft.com/office/officeart/2005/8/layout/hierarchy5"/>
    <dgm:cxn modelId="{9E00DA54-86C7-4539-B990-87450F3445A3}" type="presOf" srcId="{FF4A2E44-EE2D-4558-83F4-A0D3C4279396}" destId="{2493B5AF-72D7-416E-A05F-B28958A716D9}" srcOrd="1" destOrd="0" presId="urn:microsoft.com/office/officeart/2005/8/layout/hierarchy5"/>
    <dgm:cxn modelId="{E192E174-7C7E-488C-98B1-9384BF10DF30}" srcId="{3E8C48CF-47FC-4235-9B30-376F541E34C5}" destId="{DEDD0F4E-EC3E-462C-9248-9990E55B99A9}" srcOrd="4" destOrd="0" parTransId="{FF4A2E44-EE2D-4558-83F4-A0D3C4279396}" sibTransId="{A4FF7278-0F18-4D7E-B7CF-8D25A49C638B}"/>
    <dgm:cxn modelId="{F3C09056-8D52-4F78-A23A-AB034FFC22DD}" srcId="{6F9B9CCE-1BAC-4C4B-BD31-F6375C91C1DB}" destId="{42BE12CB-C36E-4B9A-9FB7-730E03BCFF11}" srcOrd="2" destOrd="0" parTransId="{7183A41A-96C1-4200-B6E1-C6B539748C46}" sibTransId="{F7A61D64-8723-4CA7-A34A-82ECB750E876}"/>
    <dgm:cxn modelId="{1A045057-E39D-4491-ADA7-49DF304A5567}" type="presOf" srcId="{0C82632C-F8BF-4FE9-B856-B4C2EED6C094}" destId="{C13E113B-D66B-46CC-8395-6B570D705957}" srcOrd="0" destOrd="0" presId="urn:microsoft.com/office/officeart/2005/8/layout/hierarchy5"/>
    <dgm:cxn modelId="{E4111758-F4AA-4817-A151-C569AB10F2F9}" type="presOf" srcId="{55812988-7205-467F-881C-BFEEA29FE935}" destId="{9CB1950B-DE9A-4750-8F1F-7E8438700F71}" srcOrd="1" destOrd="0" presId="urn:microsoft.com/office/officeart/2005/8/layout/hierarchy5"/>
    <dgm:cxn modelId="{10517F58-A674-4882-9672-C30C376A40F8}" type="presOf" srcId="{B16993F7-B764-419E-BB38-8064831A2A71}" destId="{E9BF0B39-3C5C-47D7-9201-FAEA5614056E}" srcOrd="0" destOrd="0" presId="urn:microsoft.com/office/officeart/2005/8/layout/hierarchy5"/>
    <dgm:cxn modelId="{65218386-B67F-445E-92ED-B4424A6B5473}" srcId="{3E8C48CF-47FC-4235-9B30-376F541E34C5}" destId="{6F9B9CCE-1BAC-4C4B-BD31-F6375C91C1DB}" srcOrd="0" destOrd="0" parTransId="{52943AFC-6D07-4D6E-9923-9DDD2916EBF3}" sibTransId="{0E6E5A13-0A49-4AF1-A583-AF5C32C34BFC}"/>
    <dgm:cxn modelId="{0FC77394-E341-4594-B849-86D52CE1C899}" type="presOf" srcId="{CBE08351-9963-409B-80AE-B06E8D0C7F5D}" destId="{5BEDC8E8-5203-4D8D-8DA7-9A6E7BA5CE0D}" srcOrd="0" destOrd="0" presId="urn:microsoft.com/office/officeart/2005/8/layout/hierarchy5"/>
    <dgm:cxn modelId="{43C06B97-D0E2-4A9D-BF7C-A69C4647604C}" srcId="{6F9B9CCE-1BAC-4C4B-BD31-F6375C91C1DB}" destId="{0D79A1AF-5699-4A13-A989-5D82A13404BA}" srcOrd="1" destOrd="0" parTransId="{0747CD2D-9838-413E-B92A-0A050F9682F8}" sibTransId="{F0EC142C-F9F4-4630-B36C-77154F73265D}"/>
    <dgm:cxn modelId="{A5D6A297-412E-431D-9C31-9658D01B240B}" srcId="{6F9B9CCE-1BAC-4C4B-BD31-F6375C91C1DB}" destId="{B16993F7-B764-419E-BB38-8064831A2A71}" srcOrd="3" destOrd="0" parTransId="{7F76AE76-99CF-4E05-9B66-DDC28E22E0B5}" sibTransId="{95D71F5C-705B-4ECB-BA48-CFFACEB91542}"/>
    <dgm:cxn modelId="{EAD27D9D-0B75-4DEB-96B1-594DF59A91EC}" type="presOf" srcId="{310DEB24-B3F0-4500-B247-9768C24908CC}" destId="{BF8755D6-5D03-4C65-8763-53FBC31A8C71}" srcOrd="0" destOrd="0" presId="urn:microsoft.com/office/officeart/2005/8/layout/hierarchy5"/>
    <dgm:cxn modelId="{AD1680A3-3E2A-4FA3-A544-2DA3A5BFDECE}" type="presOf" srcId="{2B1ED0BB-FA3B-479D-BFF6-0F5EE0F53780}" destId="{E6ABD0CD-8DEF-4AF1-A629-A43417005AD2}" srcOrd="0" destOrd="0" presId="urn:microsoft.com/office/officeart/2005/8/layout/hierarchy5"/>
    <dgm:cxn modelId="{3441C0A5-C5F8-452B-A102-F56600BD098C}" type="presOf" srcId="{62EB7601-CDBE-4773-901E-8A0A068448AA}" destId="{CCDCA1ED-2A5E-462F-B30D-DEA99914B9B9}" srcOrd="0" destOrd="0" presId="urn:microsoft.com/office/officeart/2005/8/layout/hierarchy5"/>
    <dgm:cxn modelId="{624906AE-5D40-4C92-95B8-BCB65728FB6C}" type="presOf" srcId="{42BE12CB-C36E-4B9A-9FB7-730E03BCFF11}" destId="{CD002C54-B8F9-4909-BDEF-8F5816F075C1}" srcOrd="0" destOrd="0" presId="urn:microsoft.com/office/officeart/2005/8/layout/hierarchy5"/>
    <dgm:cxn modelId="{D08485B2-90B6-4588-961D-DDDF45531FB0}" type="presOf" srcId="{085E85EB-F83A-48E4-A536-66770052C384}" destId="{4AF35075-18C7-4029-AB3B-1F05469316B4}" srcOrd="0" destOrd="0" presId="urn:microsoft.com/office/officeart/2005/8/layout/hierarchy5"/>
    <dgm:cxn modelId="{8521C1C7-8874-444B-ADE7-79BACA64736E}" srcId="{6F9B9CCE-1BAC-4C4B-BD31-F6375C91C1DB}" destId="{E2E3031E-91EE-4381-8DDF-702C1D22FEC1}" srcOrd="4" destOrd="0" parTransId="{55812988-7205-467F-881C-BFEEA29FE935}" sibTransId="{266F0B37-CCE3-4A03-BDED-5EEE985E1178}"/>
    <dgm:cxn modelId="{068974CA-E648-4BDF-9B1F-DD264F6FC9B6}" type="presOf" srcId="{44A3C6F9-D94B-457D-A21E-AE7E55753657}" destId="{024FB5AF-F575-4284-8A58-5DE34BE90AF5}" srcOrd="0" destOrd="0" presId="urn:microsoft.com/office/officeart/2005/8/layout/hierarchy5"/>
    <dgm:cxn modelId="{1D473ACF-9AC0-47AF-AD6C-55BE8D38BA36}" type="presOf" srcId="{A0DC7D09-6944-448F-BDC0-2B4CB3EC799C}" destId="{AA036261-AF44-4213-B482-0E9F6ADF8B4B}" srcOrd="1" destOrd="0" presId="urn:microsoft.com/office/officeart/2005/8/layout/hierarchy5"/>
    <dgm:cxn modelId="{C48467D6-74FB-4CE9-A2F8-15EC3F51E35A}" type="presOf" srcId="{7F76AE76-99CF-4E05-9B66-DDC28E22E0B5}" destId="{841B356C-F764-4CA9-9DFE-1E708B541A71}" srcOrd="0" destOrd="0" presId="urn:microsoft.com/office/officeart/2005/8/layout/hierarchy5"/>
    <dgm:cxn modelId="{A0FFA5D8-B6B8-4157-BF65-B948D4EB3BC6}" type="presOf" srcId="{3E8C48CF-47FC-4235-9B30-376F541E34C5}" destId="{D1D3EFF3-B1E6-4300-B3B3-FCFC981B94B6}" srcOrd="0" destOrd="0" presId="urn:microsoft.com/office/officeart/2005/8/layout/hierarchy5"/>
    <dgm:cxn modelId="{859AE5D9-36C9-4789-A3AF-DBA336C9DAA1}" srcId="{6F9B9CCE-1BAC-4C4B-BD31-F6375C91C1DB}" destId="{0C82632C-F8BF-4FE9-B856-B4C2EED6C094}" srcOrd="0" destOrd="0" parTransId="{A0DC7D09-6944-448F-BDC0-2B4CB3EC799C}" sibTransId="{2D0077B3-A698-4B8F-A59B-789DCB0F2884}"/>
    <dgm:cxn modelId="{7A0FD7E2-650F-4596-A741-0B8204843983}" type="presOf" srcId="{A0DC7D09-6944-448F-BDC0-2B4CB3EC799C}" destId="{997B7632-D143-4E1E-AA4C-B84A4816EF1D}" srcOrd="0" destOrd="0" presId="urn:microsoft.com/office/officeart/2005/8/layout/hierarchy5"/>
    <dgm:cxn modelId="{B2E29CE7-EC15-449A-B4B1-D33E602922CF}" srcId="{3E8C48CF-47FC-4235-9B30-376F541E34C5}" destId="{085E85EB-F83A-48E4-A536-66770052C384}" srcOrd="2" destOrd="0" parTransId="{1463F65A-E45B-4CE9-A070-DBBFE94EA572}" sibTransId="{5288A968-61DD-4FC6-908B-07DC1BB14567}"/>
    <dgm:cxn modelId="{479514ED-495D-4106-AE6B-7DC57A63D471}" type="presOf" srcId="{6F9B9CCE-1BAC-4C4B-BD31-F6375C91C1DB}" destId="{06FEA266-560F-4AE3-B5D4-4911C718F700}" srcOrd="0" destOrd="0" presId="urn:microsoft.com/office/officeart/2005/8/layout/hierarchy5"/>
    <dgm:cxn modelId="{350D4DF1-7E63-4866-82D8-F67B50E5F264}" srcId="{CBE08351-9963-409B-80AE-B06E8D0C7F5D}" destId="{3E8C48CF-47FC-4235-9B30-376F541E34C5}" srcOrd="0" destOrd="0" parTransId="{BA2DCCB3-C42D-4F14-9EE8-A5BFCB8F2A24}" sibTransId="{EE8B084B-AEE5-44C3-B043-3EAB00AD3A03}"/>
    <dgm:cxn modelId="{138BACF9-70CF-451F-B272-5002C30BD0A8}" type="presOf" srcId="{0747CD2D-9838-413E-B92A-0A050F9682F8}" destId="{1FCF4AB6-1D29-495D-B439-F9B6718259B1}" srcOrd="0" destOrd="0" presId="urn:microsoft.com/office/officeart/2005/8/layout/hierarchy5"/>
    <dgm:cxn modelId="{C63BF70B-AF72-4BCC-A3ED-CBEAC4401DD4}" type="presParOf" srcId="{5BEDC8E8-5203-4D8D-8DA7-9A6E7BA5CE0D}" destId="{E8473DBF-AAC2-4AA8-87FA-C440F0010B11}" srcOrd="0" destOrd="0" presId="urn:microsoft.com/office/officeart/2005/8/layout/hierarchy5"/>
    <dgm:cxn modelId="{67149A67-C79E-4703-82CA-6048DDE8E493}" type="presParOf" srcId="{E8473DBF-AAC2-4AA8-87FA-C440F0010B11}" destId="{B9A913E0-7B09-402A-A871-C699E7C8FA49}" srcOrd="0" destOrd="0" presId="urn:microsoft.com/office/officeart/2005/8/layout/hierarchy5"/>
    <dgm:cxn modelId="{B74D84DC-910F-4A63-8AE7-CCE1E444890A}" type="presParOf" srcId="{B9A913E0-7B09-402A-A871-C699E7C8FA49}" destId="{B7035768-3AF0-4293-A8A0-6304BC447A64}" srcOrd="0" destOrd="0" presId="urn:microsoft.com/office/officeart/2005/8/layout/hierarchy5"/>
    <dgm:cxn modelId="{3E8E0E4F-4958-4E79-8E5A-65807739001B}" type="presParOf" srcId="{B7035768-3AF0-4293-A8A0-6304BC447A64}" destId="{D1D3EFF3-B1E6-4300-B3B3-FCFC981B94B6}" srcOrd="0" destOrd="0" presId="urn:microsoft.com/office/officeart/2005/8/layout/hierarchy5"/>
    <dgm:cxn modelId="{A0DD24B1-7DEE-4635-91AB-FAAA4D13431C}" type="presParOf" srcId="{B7035768-3AF0-4293-A8A0-6304BC447A64}" destId="{7DF04C97-9A70-475B-B271-8BCBEE026E9E}" srcOrd="1" destOrd="0" presId="urn:microsoft.com/office/officeart/2005/8/layout/hierarchy5"/>
    <dgm:cxn modelId="{D2E8496A-6476-4600-8DE1-A72E2EA1F1DA}" type="presParOf" srcId="{7DF04C97-9A70-475B-B271-8BCBEE026E9E}" destId="{C90B6C08-8E1B-4F8C-B282-94AFE0AD4215}" srcOrd="0" destOrd="0" presId="urn:microsoft.com/office/officeart/2005/8/layout/hierarchy5"/>
    <dgm:cxn modelId="{173F1570-D9A7-4CC9-A471-5011C5155CE0}" type="presParOf" srcId="{C90B6C08-8E1B-4F8C-B282-94AFE0AD4215}" destId="{A7AFC977-BD30-4890-859A-5B8EA851F2CA}" srcOrd="0" destOrd="0" presId="urn:microsoft.com/office/officeart/2005/8/layout/hierarchy5"/>
    <dgm:cxn modelId="{6AF3B928-BCB8-49FD-838F-C827A80ED76E}" type="presParOf" srcId="{7DF04C97-9A70-475B-B271-8BCBEE026E9E}" destId="{1D8DF94C-D16E-4C4F-BD2B-5BA6879C1907}" srcOrd="1" destOrd="0" presId="urn:microsoft.com/office/officeart/2005/8/layout/hierarchy5"/>
    <dgm:cxn modelId="{CFEC5976-5BF2-4025-9640-0130F520E60F}" type="presParOf" srcId="{1D8DF94C-D16E-4C4F-BD2B-5BA6879C1907}" destId="{06FEA266-560F-4AE3-B5D4-4911C718F700}" srcOrd="0" destOrd="0" presId="urn:microsoft.com/office/officeart/2005/8/layout/hierarchy5"/>
    <dgm:cxn modelId="{AB3EC1BA-7ACE-4D6C-A718-5DD1476E0141}" type="presParOf" srcId="{1D8DF94C-D16E-4C4F-BD2B-5BA6879C1907}" destId="{8BF6FEE1-24FA-4016-B2AC-8E285098CB93}" srcOrd="1" destOrd="0" presId="urn:microsoft.com/office/officeart/2005/8/layout/hierarchy5"/>
    <dgm:cxn modelId="{6AAD1F92-8208-43CD-BD3D-E931E6C931E8}" type="presParOf" srcId="{8BF6FEE1-24FA-4016-B2AC-8E285098CB93}" destId="{997B7632-D143-4E1E-AA4C-B84A4816EF1D}" srcOrd="0" destOrd="0" presId="urn:microsoft.com/office/officeart/2005/8/layout/hierarchy5"/>
    <dgm:cxn modelId="{6588626E-BDF7-490C-9C1F-A674EBEA1759}" type="presParOf" srcId="{997B7632-D143-4E1E-AA4C-B84A4816EF1D}" destId="{AA036261-AF44-4213-B482-0E9F6ADF8B4B}" srcOrd="0" destOrd="0" presId="urn:microsoft.com/office/officeart/2005/8/layout/hierarchy5"/>
    <dgm:cxn modelId="{2F528CCE-58CD-410C-A640-746649B115C8}" type="presParOf" srcId="{8BF6FEE1-24FA-4016-B2AC-8E285098CB93}" destId="{E40AF3F9-FB3C-4393-A6FB-C51A4931AB58}" srcOrd="1" destOrd="0" presId="urn:microsoft.com/office/officeart/2005/8/layout/hierarchy5"/>
    <dgm:cxn modelId="{80906CBF-BF3D-4E8C-8883-9D416FC3F646}" type="presParOf" srcId="{E40AF3F9-FB3C-4393-A6FB-C51A4931AB58}" destId="{C13E113B-D66B-46CC-8395-6B570D705957}" srcOrd="0" destOrd="0" presId="urn:microsoft.com/office/officeart/2005/8/layout/hierarchy5"/>
    <dgm:cxn modelId="{3030B2ED-B20A-4A7B-8124-693F8DE4C4C3}" type="presParOf" srcId="{E40AF3F9-FB3C-4393-A6FB-C51A4931AB58}" destId="{3E4CCF91-5827-4F67-BF13-9CDC9452F31B}" srcOrd="1" destOrd="0" presId="urn:microsoft.com/office/officeart/2005/8/layout/hierarchy5"/>
    <dgm:cxn modelId="{1F4417D2-07C6-407F-94C5-B3A84689D757}" type="presParOf" srcId="{8BF6FEE1-24FA-4016-B2AC-8E285098CB93}" destId="{1FCF4AB6-1D29-495D-B439-F9B6718259B1}" srcOrd="2" destOrd="0" presId="urn:microsoft.com/office/officeart/2005/8/layout/hierarchy5"/>
    <dgm:cxn modelId="{A3326300-EF4B-4AEE-9BA9-2DC06BE50BB3}" type="presParOf" srcId="{1FCF4AB6-1D29-495D-B439-F9B6718259B1}" destId="{852490D0-EDEF-400F-898B-62A1835EA4A7}" srcOrd="0" destOrd="0" presId="urn:microsoft.com/office/officeart/2005/8/layout/hierarchy5"/>
    <dgm:cxn modelId="{97030818-0790-494E-B5D2-3E4F5466A424}" type="presParOf" srcId="{8BF6FEE1-24FA-4016-B2AC-8E285098CB93}" destId="{AC460FD7-E6CE-463C-81E5-3D5CF841ADA4}" srcOrd="3" destOrd="0" presId="urn:microsoft.com/office/officeart/2005/8/layout/hierarchy5"/>
    <dgm:cxn modelId="{6C54FDC4-7F28-4B39-A0E2-124059B8BFA0}" type="presParOf" srcId="{AC460FD7-E6CE-463C-81E5-3D5CF841ADA4}" destId="{2560BEAD-80C1-4E5F-B56E-3C10D3769F63}" srcOrd="0" destOrd="0" presId="urn:microsoft.com/office/officeart/2005/8/layout/hierarchy5"/>
    <dgm:cxn modelId="{3626DF1B-3158-44F2-8F6B-68476D91FB1B}" type="presParOf" srcId="{AC460FD7-E6CE-463C-81E5-3D5CF841ADA4}" destId="{B18E9620-7D49-4FE6-96CC-814EC1CEEDA4}" srcOrd="1" destOrd="0" presId="urn:microsoft.com/office/officeart/2005/8/layout/hierarchy5"/>
    <dgm:cxn modelId="{7BCD4EFE-A2E5-471F-9FD5-096D12152229}" type="presParOf" srcId="{8BF6FEE1-24FA-4016-B2AC-8E285098CB93}" destId="{6AEEA08D-6E17-4BF5-BAC7-885D1ABF5D6D}" srcOrd="4" destOrd="0" presId="urn:microsoft.com/office/officeart/2005/8/layout/hierarchy5"/>
    <dgm:cxn modelId="{F710693E-5203-463C-B1E4-835CBC137866}" type="presParOf" srcId="{6AEEA08D-6E17-4BF5-BAC7-885D1ABF5D6D}" destId="{B17F8B4A-A589-4021-AB6D-20EEFDFDF1ED}" srcOrd="0" destOrd="0" presId="urn:microsoft.com/office/officeart/2005/8/layout/hierarchy5"/>
    <dgm:cxn modelId="{78C129C5-3B7D-4DFE-AC5F-73243DE61F8F}" type="presParOf" srcId="{8BF6FEE1-24FA-4016-B2AC-8E285098CB93}" destId="{512F74DD-3386-48D0-9AA4-F154CD3D5AB7}" srcOrd="5" destOrd="0" presId="urn:microsoft.com/office/officeart/2005/8/layout/hierarchy5"/>
    <dgm:cxn modelId="{947E0EAF-6857-4678-8125-9D98C816D8C1}" type="presParOf" srcId="{512F74DD-3386-48D0-9AA4-F154CD3D5AB7}" destId="{CD002C54-B8F9-4909-BDEF-8F5816F075C1}" srcOrd="0" destOrd="0" presId="urn:microsoft.com/office/officeart/2005/8/layout/hierarchy5"/>
    <dgm:cxn modelId="{C2787078-63AA-423B-B70A-A8CEE18B8EAB}" type="presParOf" srcId="{512F74DD-3386-48D0-9AA4-F154CD3D5AB7}" destId="{4D70C69B-9679-4257-9107-A00BE748EDD2}" srcOrd="1" destOrd="0" presId="urn:microsoft.com/office/officeart/2005/8/layout/hierarchy5"/>
    <dgm:cxn modelId="{34DAFB34-A827-4009-BAD0-0D311F18C73F}" type="presParOf" srcId="{8BF6FEE1-24FA-4016-B2AC-8E285098CB93}" destId="{841B356C-F764-4CA9-9DFE-1E708B541A71}" srcOrd="6" destOrd="0" presId="urn:microsoft.com/office/officeart/2005/8/layout/hierarchy5"/>
    <dgm:cxn modelId="{EC8BD173-FD8B-4370-A144-968925EB4F02}" type="presParOf" srcId="{841B356C-F764-4CA9-9DFE-1E708B541A71}" destId="{3CBEBC7F-2B77-47DE-8713-E0E7FF3C840B}" srcOrd="0" destOrd="0" presId="urn:microsoft.com/office/officeart/2005/8/layout/hierarchy5"/>
    <dgm:cxn modelId="{788C6599-B6A6-4EE7-90B3-21F8ECA16E41}" type="presParOf" srcId="{8BF6FEE1-24FA-4016-B2AC-8E285098CB93}" destId="{520EA02D-DB32-455D-B079-F0580FD76E77}" srcOrd="7" destOrd="0" presId="urn:microsoft.com/office/officeart/2005/8/layout/hierarchy5"/>
    <dgm:cxn modelId="{4DD1022D-ABA4-4175-90C2-053B8AA65068}" type="presParOf" srcId="{520EA02D-DB32-455D-B079-F0580FD76E77}" destId="{E9BF0B39-3C5C-47D7-9201-FAEA5614056E}" srcOrd="0" destOrd="0" presId="urn:microsoft.com/office/officeart/2005/8/layout/hierarchy5"/>
    <dgm:cxn modelId="{6816CDCC-0E66-4F4C-922E-406147EB8359}" type="presParOf" srcId="{520EA02D-DB32-455D-B079-F0580FD76E77}" destId="{7DA69178-44BD-4A0E-B8F2-4D2C467D98DC}" srcOrd="1" destOrd="0" presId="urn:microsoft.com/office/officeart/2005/8/layout/hierarchy5"/>
    <dgm:cxn modelId="{4A20EEB5-079F-47BB-98B2-DC3DFAACE9CC}" type="presParOf" srcId="{8BF6FEE1-24FA-4016-B2AC-8E285098CB93}" destId="{FC857A29-D99D-4967-9204-F0C03AA7419A}" srcOrd="8" destOrd="0" presId="urn:microsoft.com/office/officeart/2005/8/layout/hierarchy5"/>
    <dgm:cxn modelId="{D6B31D09-81AC-4431-9E3B-549B55F697AE}" type="presParOf" srcId="{FC857A29-D99D-4967-9204-F0C03AA7419A}" destId="{9CB1950B-DE9A-4750-8F1F-7E8438700F71}" srcOrd="0" destOrd="0" presId="urn:microsoft.com/office/officeart/2005/8/layout/hierarchy5"/>
    <dgm:cxn modelId="{1FDB4636-A9F0-437C-BAED-37581838DC75}" type="presParOf" srcId="{8BF6FEE1-24FA-4016-B2AC-8E285098CB93}" destId="{793A0295-D4E4-4BAE-990B-DD6E0A0B4771}" srcOrd="9" destOrd="0" presId="urn:microsoft.com/office/officeart/2005/8/layout/hierarchy5"/>
    <dgm:cxn modelId="{5D2CBCA2-E304-441E-919F-E45F79CD9445}" type="presParOf" srcId="{793A0295-D4E4-4BAE-990B-DD6E0A0B4771}" destId="{5A652641-5A0B-42AC-83EF-6C75B284F388}" srcOrd="0" destOrd="0" presId="urn:microsoft.com/office/officeart/2005/8/layout/hierarchy5"/>
    <dgm:cxn modelId="{CC55A18D-AEDE-4B15-8AA1-C7C95C45BF51}" type="presParOf" srcId="{793A0295-D4E4-4BAE-990B-DD6E0A0B4771}" destId="{CDA8DF6E-921E-489E-88FB-CF19E4F0D2EF}" srcOrd="1" destOrd="0" presId="urn:microsoft.com/office/officeart/2005/8/layout/hierarchy5"/>
    <dgm:cxn modelId="{8D4F4AA5-C342-4612-9585-9630BE62CC71}" type="presParOf" srcId="{7DF04C97-9A70-475B-B271-8BCBEE026E9E}" destId="{BF8755D6-5D03-4C65-8763-53FBC31A8C71}" srcOrd="2" destOrd="0" presId="urn:microsoft.com/office/officeart/2005/8/layout/hierarchy5"/>
    <dgm:cxn modelId="{A900EDE4-9036-4503-B5E4-97424D0D1C9A}" type="presParOf" srcId="{BF8755D6-5D03-4C65-8763-53FBC31A8C71}" destId="{E1643D62-AEE9-4B34-8588-E9BA9453BB01}" srcOrd="0" destOrd="0" presId="urn:microsoft.com/office/officeart/2005/8/layout/hierarchy5"/>
    <dgm:cxn modelId="{9860C642-851A-4923-AA60-314FF7E405BF}" type="presParOf" srcId="{7DF04C97-9A70-475B-B271-8BCBEE026E9E}" destId="{6163D816-551C-4210-941E-8FB361839DFA}" srcOrd="3" destOrd="0" presId="urn:microsoft.com/office/officeart/2005/8/layout/hierarchy5"/>
    <dgm:cxn modelId="{FA03BE68-37EC-4436-8D62-B3C7974989D1}" type="presParOf" srcId="{6163D816-551C-4210-941E-8FB361839DFA}" destId="{E6ABD0CD-8DEF-4AF1-A629-A43417005AD2}" srcOrd="0" destOrd="0" presId="urn:microsoft.com/office/officeart/2005/8/layout/hierarchy5"/>
    <dgm:cxn modelId="{5C8B52BC-FB0C-43CF-859F-542D2E503990}" type="presParOf" srcId="{6163D816-551C-4210-941E-8FB361839DFA}" destId="{DC9274EB-30AD-4A78-89F8-E76BFA3AFC1F}" srcOrd="1" destOrd="0" presId="urn:microsoft.com/office/officeart/2005/8/layout/hierarchy5"/>
    <dgm:cxn modelId="{4F8A6F6F-745D-4BC6-9EC6-F50EFD239BB9}" type="presParOf" srcId="{7DF04C97-9A70-475B-B271-8BCBEE026E9E}" destId="{0423631F-5E3D-4B73-8FB7-B16F6D6E10F2}" srcOrd="4" destOrd="0" presId="urn:microsoft.com/office/officeart/2005/8/layout/hierarchy5"/>
    <dgm:cxn modelId="{0F55AF33-04F0-43E6-9AD1-E97584488B7B}" type="presParOf" srcId="{0423631F-5E3D-4B73-8FB7-B16F6D6E10F2}" destId="{9FA58E44-8A84-485E-BD80-1AB673D46EFA}" srcOrd="0" destOrd="0" presId="urn:microsoft.com/office/officeart/2005/8/layout/hierarchy5"/>
    <dgm:cxn modelId="{78EF0CB6-0AC0-481D-97D3-509500C18D29}" type="presParOf" srcId="{7DF04C97-9A70-475B-B271-8BCBEE026E9E}" destId="{24A4C515-41B4-4490-825F-26CD451AAF29}" srcOrd="5" destOrd="0" presId="urn:microsoft.com/office/officeart/2005/8/layout/hierarchy5"/>
    <dgm:cxn modelId="{38CB084E-8860-4E73-8CA2-0DD7B421BD70}" type="presParOf" srcId="{24A4C515-41B4-4490-825F-26CD451AAF29}" destId="{4AF35075-18C7-4029-AB3B-1F05469316B4}" srcOrd="0" destOrd="0" presId="urn:microsoft.com/office/officeart/2005/8/layout/hierarchy5"/>
    <dgm:cxn modelId="{E7160A8E-AC36-4C01-B66C-9C01C105790C}" type="presParOf" srcId="{24A4C515-41B4-4490-825F-26CD451AAF29}" destId="{A097C3F9-C579-40B4-B308-C6C5FFD84A4F}" srcOrd="1" destOrd="0" presId="urn:microsoft.com/office/officeart/2005/8/layout/hierarchy5"/>
    <dgm:cxn modelId="{7B41A166-148E-4C05-B045-11173B38D815}" type="presParOf" srcId="{7DF04C97-9A70-475B-B271-8BCBEE026E9E}" destId="{CCDCA1ED-2A5E-462F-B30D-DEA99914B9B9}" srcOrd="6" destOrd="0" presId="urn:microsoft.com/office/officeart/2005/8/layout/hierarchy5"/>
    <dgm:cxn modelId="{909C8719-F6A3-4700-927E-76258CDDB4FE}" type="presParOf" srcId="{CCDCA1ED-2A5E-462F-B30D-DEA99914B9B9}" destId="{CBB20D72-98B5-4846-A0FE-CE5CA8D1A0C8}" srcOrd="0" destOrd="0" presId="urn:microsoft.com/office/officeart/2005/8/layout/hierarchy5"/>
    <dgm:cxn modelId="{2B28E2F6-0C77-47DA-80D6-3273ECE49EB7}" type="presParOf" srcId="{7DF04C97-9A70-475B-B271-8BCBEE026E9E}" destId="{493B5D10-334C-4CD4-AD50-F774AD3A0585}" srcOrd="7" destOrd="0" presId="urn:microsoft.com/office/officeart/2005/8/layout/hierarchy5"/>
    <dgm:cxn modelId="{9B982F2C-D832-4888-83D1-928C24A5575F}" type="presParOf" srcId="{493B5D10-334C-4CD4-AD50-F774AD3A0585}" destId="{024FB5AF-F575-4284-8A58-5DE34BE90AF5}" srcOrd="0" destOrd="0" presId="urn:microsoft.com/office/officeart/2005/8/layout/hierarchy5"/>
    <dgm:cxn modelId="{E25A24A5-B1E2-40DE-8DF9-46E9C4F0FA6A}" type="presParOf" srcId="{493B5D10-334C-4CD4-AD50-F774AD3A0585}" destId="{D990CE7E-11CB-425F-A363-6CE81CA4ABA8}" srcOrd="1" destOrd="0" presId="urn:microsoft.com/office/officeart/2005/8/layout/hierarchy5"/>
    <dgm:cxn modelId="{514BCC51-4133-448E-9EE2-7A4225999904}" type="presParOf" srcId="{7DF04C97-9A70-475B-B271-8BCBEE026E9E}" destId="{D2D40AAA-DF64-4F96-96EC-F447B13C8522}" srcOrd="8" destOrd="0" presId="urn:microsoft.com/office/officeart/2005/8/layout/hierarchy5"/>
    <dgm:cxn modelId="{DE8096AA-6A18-45B9-8FA9-6DE30AAE5635}" type="presParOf" srcId="{D2D40AAA-DF64-4F96-96EC-F447B13C8522}" destId="{2493B5AF-72D7-416E-A05F-B28958A716D9}" srcOrd="0" destOrd="0" presId="urn:microsoft.com/office/officeart/2005/8/layout/hierarchy5"/>
    <dgm:cxn modelId="{7DEB202C-3D4D-4D57-9B38-EA39DEDBF833}" type="presParOf" srcId="{7DF04C97-9A70-475B-B271-8BCBEE026E9E}" destId="{FE879610-C80B-489C-BA70-5C77C7227098}" srcOrd="9" destOrd="0" presId="urn:microsoft.com/office/officeart/2005/8/layout/hierarchy5"/>
    <dgm:cxn modelId="{7F5DECA4-40FD-45B1-91B1-5359201F2A72}" type="presParOf" srcId="{FE879610-C80B-489C-BA70-5C77C7227098}" destId="{DC33348D-6CD0-4BEE-8C4C-607E29769B43}" srcOrd="0" destOrd="0" presId="urn:microsoft.com/office/officeart/2005/8/layout/hierarchy5"/>
    <dgm:cxn modelId="{47DC1E16-C08D-47DE-A480-88FEAB8DB5E4}" type="presParOf" srcId="{FE879610-C80B-489C-BA70-5C77C7227098}" destId="{D39D3D5B-787C-4AED-BAA3-18A24155E267}" srcOrd="1" destOrd="0" presId="urn:microsoft.com/office/officeart/2005/8/layout/hierarchy5"/>
    <dgm:cxn modelId="{AE5DF0FA-A6AC-4EF4-8D06-1C9FB9E419A1}" type="presParOf" srcId="{5BEDC8E8-5203-4D8D-8DA7-9A6E7BA5CE0D}" destId="{7D447B5D-0B17-4767-8A7B-D6BDF169C0CF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01427-DAD8-4955-9439-ADF52F477D17}">
      <dsp:nvSpPr>
        <dsp:cNvPr id="0" name=""/>
        <dsp:cNvSpPr/>
      </dsp:nvSpPr>
      <dsp:spPr>
        <a:xfrm>
          <a:off x="0" y="678344"/>
          <a:ext cx="2202375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i="0" kern="1200" dirty="0"/>
            <a:t>Gymnasium</a:t>
          </a:r>
          <a:endParaRPr lang="fr-FR" sz="2800" kern="1200" dirty="0"/>
        </a:p>
      </dsp:txBody>
      <dsp:txXfrm>
        <a:off x="0" y="678344"/>
        <a:ext cx="2202375" cy="806400"/>
      </dsp:txXfrm>
    </dsp:sp>
    <dsp:sp modelId="{97C13B20-2707-48F9-8F6D-3E6E7733BE39}">
      <dsp:nvSpPr>
        <dsp:cNvPr id="0" name=""/>
        <dsp:cNvSpPr/>
      </dsp:nvSpPr>
      <dsp:spPr>
        <a:xfrm>
          <a:off x="0" y="1484744"/>
          <a:ext cx="2202375" cy="2997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b="0" i="0" kern="1200" dirty="0"/>
            <a:t>Gym ID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b="0" i="0" kern="1200" dirty="0"/>
            <a:t>Name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b="0" i="0" kern="1200" dirty="0"/>
            <a:t>Address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b="0" i="0" kern="1200" dirty="0"/>
            <a:t>Telephone Number</a:t>
          </a:r>
        </a:p>
      </dsp:txBody>
      <dsp:txXfrm>
        <a:off x="0" y="1484744"/>
        <a:ext cx="2202375" cy="29975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01427-DAD8-4955-9439-ADF52F477D17}">
      <dsp:nvSpPr>
        <dsp:cNvPr id="0" name=""/>
        <dsp:cNvSpPr/>
      </dsp:nvSpPr>
      <dsp:spPr>
        <a:xfrm>
          <a:off x="0" y="26767"/>
          <a:ext cx="2781496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Member</a:t>
          </a:r>
          <a:endParaRPr lang="fr-FR" sz="2800" b="1" i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0" y="26767"/>
        <a:ext cx="2781496" cy="864000"/>
      </dsp:txXfrm>
    </dsp:sp>
    <dsp:sp modelId="{97C13B20-2707-48F9-8F6D-3E6E7733BE39}">
      <dsp:nvSpPr>
        <dsp:cNvPr id="0" name=""/>
        <dsp:cNvSpPr/>
      </dsp:nvSpPr>
      <dsp:spPr>
        <a:xfrm>
          <a:off x="0" y="948357"/>
          <a:ext cx="2781496" cy="40027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000" b="0" i="0" kern="1200" dirty="0"/>
            <a:t>Member ID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000" b="0" i="0" kern="1200" dirty="0"/>
            <a:t>Last Name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000" b="0" i="0" kern="1200" dirty="0"/>
            <a:t>First Name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000" b="0" i="0" kern="1200" dirty="0"/>
            <a:t>Address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000" b="0" i="0" kern="1200" dirty="0"/>
            <a:t>Date of birth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000" b="0" i="0" kern="1200" dirty="0"/>
            <a:t>Gender</a:t>
          </a:r>
        </a:p>
      </dsp:txBody>
      <dsp:txXfrm>
        <a:off x="0" y="948357"/>
        <a:ext cx="2781496" cy="40027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01427-DAD8-4955-9439-ADF52F477D17}">
      <dsp:nvSpPr>
        <dsp:cNvPr id="0" name=""/>
        <dsp:cNvSpPr/>
      </dsp:nvSpPr>
      <dsp:spPr>
        <a:xfrm>
          <a:off x="0" y="470879"/>
          <a:ext cx="2202375" cy="880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Session</a:t>
          </a:r>
          <a:endParaRPr lang="fr-FR" sz="2800" b="1" i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0" y="470879"/>
        <a:ext cx="2202375" cy="880950"/>
      </dsp:txXfrm>
    </dsp:sp>
    <dsp:sp modelId="{97C13B20-2707-48F9-8F6D-3E6E7733BE39}">
      <dsp:nvSpPr>
        <dsp:cNvPr id="0" name=""/>
        <dsp:cNvSpPr/>
      </dsp:nvSpPr>
      <dsp:spPr>
        <a:xfrm>
          <a:off x="0" y="1351829"/>
          <a:ext cx="2202375" cy="3337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200" b="0" i="0" kern="1200" dirty="0"/>
            <a:t>Session ID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200" b="0" i="0" kern="1200" dirty="0">
              <a:solidFill>
                <a:srgbClr val="374151"/>
              </a:solidFill>
              <a:effectLst/>
              <a:latin typeface="Söhne"/>
            </a:rPr>
            <a:t>Type of Sport </a:t>
          </a:r>
          <a:endParaRPr lang="en-US" sz="3200" b="0" i="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200" b="0" i="0" kern="1200" dirty="0">
              <a:solidFill>
                <a:srgbClr val="374151"/>
              </a:solidFill>
              <a:effectLst/>
              <a:latin typeface="Söhne"/>
            </a:rPr>
            <a:t>Schedule </a:t>
          </a:r>
          <a:endParaRPr lang="en-US" sz="3200" b="0" i="0" kern="1200" dirty="0"/>
        </a:p>
      </dsp:txBody>
      <dsp:txXfrm>
        <a:off x="0" y="1351829"/>
        <a:ext cx="2202375" cy="33379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01427-DAD8-4955-9439-ADF52F477D17}">
      <dsp:nvSpPr>
        <dsp:cNvPr id="0" name=""/>
        <dsp:cNvSpPr/>
      </dsp:nvSpPr>
      <dsp:spPr>
        <a:xfrm>
          <a:off x="0" y="355589"/>
          <a:ext cx="2202375" cy="880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Coaches</a:t>
          </a:r>
          <a:endParaRPr lang="fr-FR" sz="2800" b="1" i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0" y="355589"/>
        <a:ext cx="2202375" cy="880950"/>
      </dsp:txXfrm>
    </dsp:sp>
    <dsp:sp modelId="{97C13B20-2707-48F9-8F6D-3E6E7733BE39}">
      <dsp:nvSpPr>
        <dsp:cNvPr id="0" name=""/>
        <dsp:cNvSpPr/>
      </dsp:nvSpPr>
      <dsp:spPr>
        <a:xfrm>
          <a:off x="0" y="1236539"/>
          <a:ext cx="2202375" cy="35684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b="0" i="0" kern="1200" dirty="0"/>
            <a:t>Coach ID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b="0" i="0" kern="1200" dirty="0"/>
            <a:t>Last Name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b="0" i="0" kern="1200" dirty="0"/>
            <a:t>First Name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b="0" i="0" kern="1200" dirty="0"/>
            <a:t>Age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Specialty</a:t>
          </a:r>
          <a:r>
            <a:rPr lang="en-US" sz="2800" b="0" i="0" kern="1200" dirty="0">
              <a:solidFill>
                <a:srgbClr val="374151"/>
              </a:solidFill>
              <a:effectLst/>
              <a:latin typeface="Söhne"/>
            </a:rPr>
            <a:t> </a:t>
          </a:r>
          <a:endParaRPr lang="en-US" sz="2800" b="0" i="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2800" b="0" i="0" kern="1200" dirty="0"/>
        </a:p>
      </dsp:txBody>
      <dsp:txXfrm>
        <a:off x="0" y="1236539"/>
        <a:ext cx="2202375" cy="35684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3EFF3-B1E6-4300-B3B3-FCFC981B94B6}">
      <dsp:nvSpPr>
        <dsp:cNvPr id="0" name=""/>
        <dsp:cNvSpPr/>
      </dsp:nvSpPr>
      <dsp:spPr>
        <a:xfrm>
          <a:off x="2313" y="3131112"/>
          <a:ext cx="1297781" cy="648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 dirty="0"/>
            <a:t>Gym ID 1</a:t>
          </a:r>
          <a:endParaRPr lang="fr-FR" sz="2000" kern="1200" dirty="0"/>
        </a:p>
      </dsp:txBody>
      <dsp:txXfrm>
        <a:off x="21318" y="3150117"/>
        <a:ext cx="1259771" cy="610880"/>
      </dsp:txXfrm>
    </dsp:sp>
    <dsp:sp modelId="{C90B6C08-8E1B-4F8C-B282-94AFE0AD4215}">
      <dsp:nvSpPr>
        <dsp:cNvPr id="0" name=""/>
        <dsp:cNvSpPr/>
      </dsp:nvSpPr>
      <dsp:spPr>
        <a:xfrm rot="17350740">
          <a:off x="769575" y="2698555"/>
          <a:ext cx="1580152" cy="21555"/>
        </a:xfrm>
        <a:custGeom>
          <a:avLst/>
          <a:gdLst/>
          <a:ahLst/>
          <a:cxnLst/>
          <a:rect l="0" t="0" r="0" b="0"/>
          <a:pathLst>
            <a:path>
              <a:moveTo>
                <a:pt x="0" y="10777"/>
              </a:moveTo>
              <a:lnTo>
                <a:pt x="1580152" y="107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520147" y="2669829"/>
        <a:ext cx="79007" cy="79007"/>
      </dsp:txXfrm>
    </dsp:sp>
    <dsp:sp modelId="{06FEA266-560F-4AE3-B5D4-4911C718F700}">
      <dsp:nvSpPr>
        <dsp:cNvPr id="0" name=""/>
        <dsp:cNvSpPr/>
      </dsp:nvSpPr>
      <dsp:spPr>
        <a:xfrm>
          <a:off x="1819207" y="1638663"/>
          <a:ext cx="1297781" cy="648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kern="1200" dirty="0"/>
            <a:t>Session ID 1</a:t>
          </a:r>
          <a:endParaRPr lang="fr-FR" sz="2000" kern="1200" dirty="0"/>
        </a:p>
      </dsp:txBody>
      <dsp:txXfrm>
        <a:off x="1838212" y="1657668"/>
        <a:ext cx="1259771" cy="610880"/>
      </dsp:txXfrm>
    </dsp:sp>
    <dsp:sp modelId="{997B7632-D143-4E1E-AA4C-B84A4816EF1D}">
      <dsp:nvSpPr>
        <dsp:cNvPr id="0" name=""/>
        <dsp:cNvSpPr/>
      </dsp:nvSpPr>
      <dsp:spPr>
        <a:xfrm rot="17350740">
          <a:off x="2586469" y="1206107"/>
          <a:ext cx="1580152" cy="21555"/>
        </a:xfrm>
        <a:custGeom>
          <a:avLst/>
          <a:gdLst/>
          <a:ahLst/>
          <a:cxnLst/>
          <a:rect l="0" t="0" r="0" b="0"/>
          <a:pathLst>
            <a:path>
              <a:moveTo>
                <a:pt x="0" y="10777"/>
              </a:moveTo>
              <a:lnTo>
                <a:pt x="1580152" y="107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337041" y="1177381"/>
        <a:ext cx="79007" cy="79007"/>
      </dsp:txXfrm>
    </dsp:sp>
    <dsp:sp modelId="{C13E113B-D66B-46CC-8395-6B570D705957}">
      <dsp:nvSpPr>
        <dsp:cNvPr id="0" name=""/>
        <dsp:cNvSpPr/>
      </dsp:nvSpPr>
      <dsp:spPr>
        <a:xfrm>
          <a:off x="3636101" y="146215"/>
          <a:ext cx="1297781" cy="648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MEMBER ID1</a:t>
          </a:r>
        </a:p>
      </dsp:txBody>
      <dsp:txXfrm>
        <a:off x="3655106" y="165220"/>
        <a:ext cx="1259771" cy="610880"/>
      </dsp:txXfrm>
    </dsp:sp>
    <dsp:sp modelId="{1FCF4AB6-1D29-495D-B439-F9B6718259B1}">
      <dsp:nvSpPr>
        <dsp:cNvPr id="0" name=""/>
        <dsp:cNvSpPr/>
      </dsp:nvSpPr>
      <dsp:spPr>
        <a:xfrm rot="18289469">
          <a:off x="2922032" y="1579219"/>
          <a:ext cx="909026" cy="21555"/>
        </a:xfrm>
        <a:custGeom>
          <a:avLst/>
          <a:gdLst/>
          <a:ahLst/>
          <a:cxnLst/>
          <a:rect l="0" t="0" r="0" b="0"/>
          <a:pathLst>
            <a:path>
              <a:moveTo>
                <a:pt x="0" y="10777"/>
              </a:moveTo>
              <a:lnTo>
                <a:pt x="909026" y="107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353819" y="1567271"/>
        <a:ext cx="45451" cy="45451"/>
      </dsp:txXfrm>
    </dsp:sp>
    <dsp:sp modelId="{2560BEAD-80C1-4E5F-B56E-3C10D3769F63}">
      <dsp:nvSpPr>
        <dsp:cNvPr id="0" name=""/>
        <dsp:cNvSpPr/>
      </dsp:nvSpPr>
      <dsp:spPr>
        <a:xfrm>
          <a:off x="3636101" y="892439"/>
          <a:ext cx="1297781" cy="648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MEMBER ID 2</a:t>
          </a:r>
        </a:p>
      </dsp:txBody>
      <dsp:txXfrm>
        <a:off x="3655106" y="911444"/>
        <a:ext cx="1259771" cy="610880"/>
      </dsp:txXfrm>
    </dsp:sp>
    <dsp:sp modelId="{6AEEA08D-6E17-4BF5-BAC7-885D1ABF5D6D}">
      <dsp:nvSpPr>
        <dsp:cNvPr id="0" name=""/>
        <dsp:cNvSpPr/>
      </dsp:nvSpPr>
      <dsp:spPr>
        <a:xfrm>
          <a:off x="3116989" y="1952331"/>
          <a:ext cx="519112" cy="21555"/>
        </a:xfrm>
        <a:custGeom>
          <a:avLst/>
          <a:gdLst/>
          <a:ahLst/>
          <a:cxnLst/>
          <a:rect l="0" t="0" r="0" b="0"/>
          <a:pathLst>
            <a:path>
              <a:moveTo>
                <a:pt x="0" y="10777"/>
              </a:moveTo>
              <a:lnTo>
                <a:pt x="519112" y="107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363567" y="1950131"/>
        <a:ext cx="25955" cy="25955"/>
      </dsp:txXfrm>
    </dsp:sp>
    <dsp:sp modelId="{CD002C54-B8F9-4909-BDEF-8F5816F075C1}">
      <dsp:nvSpPr>
        <dsp:cNvPr id="0" name=""/>
        <dsp:cNvSpPr/>
      </dsp:nvSpPr>
      <dsp:spPr>
        <a:xfrm>
          <a:off x="3636101" y="1638663"/>
          <a:ext cx="1297781" cy="648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MEMBER ID 3</a:t>
          </a:r>
        </a:p>
      </dsp:txBody>
      <dsp:txXfrm>
        <a:off x="3655106" y="1657668"/>
        <a:ext cx="1259771" cy="610880"/>
      </dsp:txXfrm>
    </dsp:sp>
    <dsp:sp modelId="{841B356C-F764-4CA9-9DFE-1E708B541A71}">
      <dsp:nvSpPr>
        <dsp:cNvPr id="0" name=""/>
        <dsp:cNvSpPr/>
      </dsp:nvSpPr>
      <dsp:spPr>
        <a:xfrm rot="3310531">
          <a:off x="2922032" y="2325443"/>
          <a:ext cx="909026" cy="21555"/>
        </a:xfrm>
        <a:custGeom>
          <a:avLst/>
          <a:gdLst/>
          <a:ahLst/>
          <a:cxnLst/>
          <a:rect l="0" t="0" r="0" b="0"/>
          <a:pathLst>
            <a:path>
              <a:moveTo>
                <a:pt x="0" y="10777"/>
              </a:moveTo>
              <a:lnTo>
                <a:pt x="909026" y="107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353819" y="2313495"/>
        <a:ext cx="45451" cy="45451"/>
      </dsp:txXfrm>
    </dsp:sp>
    <dsp:sp modelId="{E9BF0B39-3C5C-47D7-9201-FAEA5614056E}">
      <dsp:nvSpPr>
        <dsp:cNvPr id="0" name=""/>
        <dsp:cNvSpPr/>
      </dsp:nvSpPr>
      <dsp:spPr>
        <a:xfrm>
          <a:off x="3636101" y="2384888"/>
          <a:ext cx="1297781" cy="648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MEMBER ID 4</a:t>
          </a:r>
        </a:p>
      </dsp:txBody>
      <dsp:txXfrm>
        <a:off x="3655106" y="2403893"/>
        <a:ext cx="1259771" cy="610880"/>
      </dsp:txXfrm>
    </dsp:sp>
    <dsp:sp modelId="{FC857A29-D99D-4967-9204-F0C03AA7419A}">
      <dsp:nvSpPr>
        <dsp:cNvPr id="0" name=""/>
        <dsp:cNvSpPr/>
      </dsp:nvSpPr>
      <dsp:spPr>
        <a:xfrm rot="4249260">
          <a:off x="2586469" y="2698555"/>
          <a:ext cx="1580152" cy="21555"/>
        </a:xfrm>
        <a:custGeom>
          <a:avLst/>
          <a:gdLst/>
          <a:ahLst/>
          <a:cxnLst/>
          <a:rect l="0" t="0" r="0" b="0"/>
          <a:pathLst>
            <a:path>
              <a:moveTo>
                <a:pt x="0" y="10777"/>
              </a:moveTo>
              <a:lnTo>
                <a:pt x="1580152" y="107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337041" y="2669829"/>
        <a:ext cx="79007" cy="79007"/>
      </dsp:txXfrm>
    </dsp:sp>
    <dsp:sp modelId="{5A652641-5A0B-42AC-83EF-6C75B284F388}">
      <dsp:nvSpPr>
        <dsp:cNvPr id="0" name=""/>
        <dsp:cNvSpPr/>
      </dsp:nvSpPr>
      <dsp:spPr>
        <a:xfrm>
          <a:off x="3636101" y="3131112"/>
          <a:ext cx="1297781" cy="648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MEMBER ID 5</a:t>
          </a:r>
        </a:p>
      </dsp:txBody>
      <dsp:txXfrm>
        <a:off x="3655106" y="3150117"/>
        <a:ext cx="1259771" cy="610880"/>
      </dsp:txXfrm>
    </dsp:sp>
    <dsp:sp modelId="{BF8755D6-5D03-4C65-8763-53FBC31A8C71}">
      <dsp:nvSpPr>
        <dsp:cNvPr id="0" name=""/>
        <dsp:cNvSpPr/>
      </dsp:nvSpPr>
      <dsp:spPr>
        <a:xfrm rot="18289469">
          <a:off x="1105138" y="3071668"/>
          <a:ext cx="909026" cy="21555"/>
        </a:xfrm>
        <a:custGeom>
          <a:avLst/>
          <a:gdLst/>
          <a:ahLst/>
          <a:cxnLst/>
          <a:rect l="0" t="0" r="0" b="0"/>
          <a:pathLst>
            <a:path>
              <a:moveTo>
                <a:pt x="0" y="10777"/>
              </a:moveTo>
              <a:lnTo>
                <a:pt x="909026" y="107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536925" y="3059719"/>
        <a:ext cx="45451" cy="45451"/>
      </dsp:txXfrm>
    </dsp:sp>
    <dsp:sp modelId="{E6ABD0CD-8DEF-4AF1-A629-A43417005AD2}">
      <dsp:nvSpPr>
        <dsp:cNvPr id="0" name=""/>
        <dsp:cNvSpPr/>
      </dsp:nvSpPr>
      <dsp:spPr>
        <a:xfrm>
          <a:off x="1819207" y="2384888"/>
          <a:ext cx="1297781" cy="648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kern="1200" dirty="0"/>
            <a:t>Session ID 2</a:t>
          </a:r>
        </a:p>
      </dsp:txBody>
      <dsp:txXfrm>
        <a:off x="1838212" y="2403893"/>
        <a:ext cx="1259771" cy="610880"/>
      </dsp:txXfrm>
    </dsp:sp>
    <dsp:sp modelId="{0423631F-5E3D-4B73-8FB7-B16F6D6E10F2}">
      <dsp:nvSpPr>
        <dsp:cNvPr id="0" name=""/>
        <dsp:cNvSpPr/>
      </dsp:nvSpPr>
      <dsp:spPr>
        <a:xfrm>
          <a:off x="1300095" y="3444780"/>
          <a:ext cx="519112" cy="21555"/>
        </a:xfrm>
        <a:custGeom>
          <a:avLst/>
          <a:gdLst/>
          <a:ahLst/>
          <a:cxnLst/>
          <a:rect l="0" t="0" r="0" b="0"/>
          <a:pathLst>
            <a:path>
              <a:moveTo>
                <a:pt x="0" y="10777"/>
              </a:moveTo>
              <a:lnTo>
                <a:pt x="519112" y="107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546673" y="3442579"/>
        <a:ext cx="25955" cy="25955"/>
      </dsp:txXfrm>
    </dsp:sp>
    <dsp:sp modelId="{4AF35075-18C7-4029-AB3B-1F05469316B4}">
      <dsp:nvSpPr>
        <dsp:cNvPr id="0" name=""/>
        <dsp:cNvSpPr/>
      </dsp:nvSpPr>
      <dsp:spPr>
        <a:xfrm>
          <a:off x="1819207" y="3131112"/>
          <a:ext cx="1297781" cy="648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Session ID 3</a:t>
          </a:r>
        </a:p>
      </dsp:txBody>
      <dsp:txXfrm>
        <a:off x="1838212" y="3150117"/>
        <a:ext cx="1259771" cy="610880"/>
      </dsp:txXfrm>
    </dsp:sp>
    <dsp:sp modelId="{CCDCA1ED-2A5E-462F-B30D-DEA99914B9B9}">
      <dsp:nvSpPr>
        <dsp:cNvPr id="0" name=""/>
        <dsp:cNvSpPr/>
      </dsp:nvSpPr>
      <dsp:spPr>
        <a:xfrm rot="3310531">
          <a:off x="1105138" y="3817892"/>
          <a:ext cx="909026" cy="21555"/>
        </a:xfrm>
        <a:custGeom>
          <a:avLst/>
          <a:gdLst/>
          <a:ahLst/>
          <a:cxnLst/>
          <a:rect l="0" t="0" r="0" b="0"/>
          <a:pathLst>
            <a:path>
              <a:moveTo>
                <a:pt x="0" y="10777"/>
              </a:moveTo>
              <a:lnTo>
                <a:pt x="909026" y="107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536925" y="3805944"/>
        <a:ext cx="45451" cy="45451"/>
      </dsp:txXfrm>
    </dsp:sp>
    <dsp:sp modelId="{024FB5AF-F575-4284-8A58-5DE34BE90AF5}">
      <dsp:nvSpPr>
        <dsp:cNvPr id="0" name=""/>
        <dsp:cNvSpPr/>
      </dsp:nvSpPr>
      <dsp:spPr>
        <a:xfrm>
          <a:off x="1819207" y="3877336"/>
          <a:ext cx="1297781" cy="648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Session ID 4</a:t>
          </a:r>
        </a:p>
      </dsp:txBody>
      <dsp:txXfrm>
        <a:off x="1838212" y="3896341"/>
        <a:ext cx="1259771" cy="610880"/>
      </dsp:txXfrm>
    </dsp:sp>
    <dsp:sp modelId="{D2D40AAA-DF64-4F96-96EC-F447B13C8522}">
      <dsp:nvSpPr>
        <dsp:cNvPr id="0" name=""/>
        <dsp:cNvSpPr/>
      </dsp:nvSpPr>
      <dsp:spPr>
        <a:xfrm rot="4249260">
          <a:off x="769575" y="4191004"/>
          <a:ext cx="1580152" cy="21555"/>
        </a:xfrm>
        <a:custGeom>
          <a:avLst/>
          <a:gdLst/>
          <a:ahLst/>
          <a:cxnLst/>
          <a:rect l="0" t="0" r="0" b="0"/>
          <a:pathLst>
            <a:path>
              <a:moveTo>
                <a:pt x="0" y="10777"/>
              </a:moveTo>
              <a:lnTo>
                <a:pt x="1580152" y="107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520147" y="4162278"/>
        <a:ext cx="79007" cy="79007"/>
      </dsp:txXfrm>
    </dsp:sp>
    <dsp:sp modelId="{DC33348D-6CD0-4BEE-8C4C-607E29769B43}">
      <dsp:nvSpPr>
        <dsp:cNvPr id="0" name=""/>
        <dsp:cNvSpPr/>
      </dsp:nvSpPr>
      <dsp:spPr>
        <a:xfrm>
          <a:off x="1819207" y="4623560"/>
          <a:ext cx="1297781" cy="648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Session ID 5</a:t>
          </a:r>
        </a:p>
      </dsp:txBody>
      <dsp:txXfrm>
        <a:off x="1838212" y="4642565"/>
        <a:ext cx="1259771" cy="61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18132-873C-15F1-D613-B794F24AB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BD7C20-AE88-BCE9-0B16-3717EB96D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18B0FB-C1E5-88EF-319D-98CDE752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8729-8D6E-435C-8170-B8D58A20E6BF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32E056-4097-D645-27EB-1959272C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FD155C-B8A7-DDF4-DC6B-7AE35C19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134A-2A94-4FA3-BED9-21953621C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15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CCDC65-3B22-4080-74E0-07A2B497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66001F-19EE-0D9F-8AB7-0634ACDD9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0620D4-D6AF-6D8D-2241-2B3209B7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8729-8D6E-435C-8170-B8D58A20E6BF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0383DA-D277-2A44-93D8-8D36F353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078784-B5DF-9EBB-BE97-FDBAB30D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134A-2A94-4FA3-BED9-21953621C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30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0ED7A84-B1C0-9B3D-5794-97A677936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007B1F-D6E3-8EF3-9F18-0456C2F91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E0D32B-BA53-82CC-2F0F-7A2E6F98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8729-8D6E-435C-8170-B8D58A20E6BF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F8006A-DD73-89C8-748C-0637476A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76954F-4898-68BF-3B1B-92199CBC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134A-2A94-4FA3-BED9-21953621C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94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F10013-57C8-1284-3C78-7F773719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36CEF8-DF20-EFFC-3E72-BC769A3A0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E283E4-6BF4-5D1B-B166-48B1EB6E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8729-8D6E-435C-8170-B8D58A20E6BF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124400-985D-D7D5-632D-E1F1B7B3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937BE-1044-6B08-359B-E3F1FCCF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134A-2A94-4FA3-BED9-21953621C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31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B7E6B-9409-F4A9-FD8F-D91764C94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FFC809-FB0B-995B-7946-2645A5513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4DFDB0-4C05-84E6-1B12-A5F71E65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8729-8D6E-435C-8170-B8D58A20E6BF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24A9B3-7F44-E444-C986-84BC7FC9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DE64F6-D7A3-68C4-56FC-78DA0FD5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134A-2A94-4FA3-BED9-21953621C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7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72358-AB6B-DA13-058B-A7B9DC78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CA6650-703D-76A0-CA10-F65EB944E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957013-3AE7-340E-2A38-B6497BB0F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646C48-A7F8-33A8-F385-C697765F0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8729-8D6E-435C-8170-B8D58A20E6BF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741820-7D6C-CB4D-BF03-86B85111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816D44-1415-95CD-BC44-449732C75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134A-2A94-4FA3-BED9-21953621C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72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24D72-C78C-7F6C-A6E5-46B395194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6A2E8F-E16A-79F1-C449-E5CD4E377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63C3E9-7E4D-0C92-CD19-C1AB2D61C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E5E8BF0-D5B3-EE32-D8F6-89A7F7D7A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D9003A7-E2D8-681A-2C80-E01FBE97A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31F9824-671E-DB81-AB48-FBBD96FE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8729-8D6E-435C-8170-B8D58A20E6BF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978BB14-7625-30B3-9BBF-137850D4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EEC58E-67DC-7DDD-F128-BA839ECE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134A-2A94-4FA3-BED9-21953621C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8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CFFDA2-5A10-2DC4-FEBD-288A7A14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DCC275-6067-00B3-8351-B795DD8D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8729-8D6E-435C-8170-B8D58A20E6BF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C71E33-ACB4-ACD3-3899-20B6DCAF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533DF14-B424-0FF1-CF4F-64CF5B0A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134A-2A94-4FA3-BED9-21953621C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50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CE063A1-A26B-4D29-16B1-E9838672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8729-8D6E-435C-8170-B8D58A20E6BF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4245977-9FC0-0686-8E17-D5ADB46D1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71E083-E063-182C-6B0E-BBD57ED9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134A-2A94-4FA3-BED9-21953621C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42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976C7-AF6E-A53F-0348-F7CE1EC97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580C6E-0FF5-65DF-F122-34159D5B6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282322-83D7-C5F6-B97C-B69AEBDBB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7A3D2F-FD4D-CEAF-0E85-52ED471F8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8729-8D6E-435C-8170-B8D58A20E6BF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B066D6-CBB1-B461-3CF9-0A9964CC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EDF8A7-7A17-AA2B-D904-B897C018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134A-2A94-4FA3-BED9-21953621C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59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479EC2-77C5-4971-5664-83E4E7FA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479B3CA-74F2-1F81-5E83-6BC6D54A2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E7A647-828A-1F11-4F7E-6FA182F4D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B7B1AB-1A67-B818-BACA-3012DCD9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8729-8D6E-435C-8170-B8D58A20E6BF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C99560-5232-F140-1361-82F20DC6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47A27A-B6CB-FD22-9B35-C67C2CE4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134A-2A94-4FA3-BED9-21953621C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62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E059FC6-A2D1-0FE4-81E1-F1099E06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00F0FE-2C19-3F61-5DA5-FE0DD3007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90413F-ED38-3056-72DF-58839C327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48729-8D6E-435C-8170-B8D58A20E6BF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9E3751-1270-1BBE-5055-6C8ABBD77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D64E37-A70D-9A14-EF23-2A59B21C1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134A-2A94-4FA3-BED9-21953621C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74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0CB4C948-5DCB-5FD2-1794-672BDD2D54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698515"/>
              </p:ext>
            </p:extLst>
          </p:nvPr>
        </p:nvGraphicFramePr>
        <p:xfrm>
          <a:off x="301674" y="752622"/>
          <a:ext cx="2202375" cy="5160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DE632013-0FE9-DCF1-0CA2-126FAB8778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3198052"/>
              </p:ext>
            </p:extLst>
          </p:nvPr>
        </p:nvGraphicFramePr>
        <p:xfrm>
          <a:off x="6472702" y="1310381"/>
          <a:ext cx="2781496" cy="4977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C0FE9CEC-123D-CE32-310E-532AE07377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5713049"/>
              </p:ext>
            </p:extLst>
          </p:nvPr>
        </p:nvGraphicFramePr>
        <p:xfrm>
          <a:off x="9687951" y="848686"/>
          <a:ext cx="2202375" cy="5160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2A8E3728-8E14-35C0-4A20-9BC5374961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939027"/>
              </p:ext>
            </p:extLst>
          </p:nvPr>
        </p:nvGraphicFramePr>
        <p:xfrm>
          <a:off x="3387188" y="970476"/>
          <a:ext cx="2202375" cy="5160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DE29E26F-F451-A777-770A-1D1A25AE0203}"/>
              </a:ext>
            </a:extLst>
          </p:cNvPr>
          <p:cNvSpPr txBox="1"/>
          <p:nvPr/>
        </p:nvSpPr>
        <p:spPr>
          <a:xfrm>
            <a:off x="2937802" y="434508"/>
            <a:ext cx="613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ENTITIES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09812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9F1DBD8B-F96F-37F0-08E2-532D6A7BCC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0598944"/>
              </p:ext>
            </p:extLst>
          </p:nvPr>
        </p:nvGraphicFramePr>
        <p:xfrm>
          <a:off x="245403" y="968102"/>
          <a:ext cx="493619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14189E7A-3198-F69F-CC0B-709C573DFC47}"/>
              </a:ext>
            </a:extLst>
          </p:cNvPr>
          <p:cNvSpPr txBox="1"/>
          <p:nvPr/>
        </p:nvSpPr>
        <p:spPr>
          <a:xfrm>
            <a:off x="942535" y="506437"/>
            <a:ext cx="1897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0" dirty="0" err="1">
                <a:solidFill>
                  <a:srgbClr val="374151"/>
                </a:solidFill>
                <a:effectLst/>
                <a:latin typeface="Söhne"/>
              </a:rPr>
              <a:t>Relationships</a:t>
            </a:r>
            <a:endParaRPr lang="fr-FR" sz="2400" b="1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A7AE2EA-D992-481B-FF2F-9D60A189A270}"/>
              </a:ext>
            </a:extLst>
          </p:cNvPr>
          <p:cNvSpPr/>
          <p:nvPr/>
        </p:nvSpPr>
        <p:spPr>
          <a:xfrm>
            <a:off x="6096000" y="2658794"/>
            <a:ext cx="1561513" cy="6295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COACH ID 1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43980DC-F803-EBE6-28E0-5242DEEB05F8}"/>
              </a:ext>
            </a:extLst>
          </p:cNvPr>
          <p:cNvSpPr/>
          <p:nvPr/>
        </p:nvSpPr>
        <p:spPr>
          <a:xfrm>
            <a:off x="8302283" y="2658793"/>
            <a:ext cx="1561513" cy="6295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CHEDULE ID 1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8827EB6-86DD-70E6-3E95-99D34890031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181600" y="1505243"/>
            <a:ext cx="914400" cy="1468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26D1E5DA-4EE4-75B3-6D1B-4930E9B09777}"/>
              </a:ext>
            </a:extLst>
          </p:cNvPr>
          <p:cNvCxnSpPr>
            <a:endCxn id="9" idx="1"/>
          </p:cNvCxnSpPr>
          <p:nvPr/>
        </p:nvCxnSpPr>
        <p:spPr>
          <a:xfrm>
            <a:off x="5181600" y="2166425"/>
            <a:ext cx="914400" cy="807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9196B58-B404-64DC-52AE-71B2072F6698}"/>
              </a:ext>
            </a:extLst>
          </p:cNvPr>
          <p:cNvCxnSpPr>
            <a:endCxn id="9" idx="1"/>
          </p:cNvCxnSpPr>
          <p:nvPr/>
        </p:nvCxnSpPr>
        <p:spPr>
          <a:xfrm>
            <a:off x="5181600" y="2973559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0D5AE00-68BA-323D-63A5-35A221384E1C}"/>
              </a:ext>
            </a:extLst>
          </p:cNvPr>
          <p:cNvCxnSpPr>
            <a:endCxn id="9" idx="1"/>
          </p:cNvCxnSpPr>
          <p:nvPr/>
        </p:nvCxnSpPr>
        <p:spPr>
          <a:xfrm flipV="1">
            <a:off x="5181600" y="2973559"/>
            <a:ext cx="914400" cy="71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183FBF6-771D-5179-6103-8CFEDDE69F87}"/>
              </a:ext>
            </a:extLst>
          </p:cNvPr>
          <p:cNvCxnSpPr>
            <a:endCxn id="9" idx="1"/>
          </p:cNvCxnSpPr>
          <p:nvPr/>
        </p:nvCxnSpPr>
        <p:spPr>
          <a:xfrm flipV="1">
            <a:off x="5181600" y="2973559"/>
            <a:ext cx="914400" cy="142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0E610283-A539-3816-D228-BAEF7505579F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7657513" y="2973558"/>
            <a:ext cx="6447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873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75</Words>
  <Application>Microsoft Office PowerPoint</Application>
  <PresentationFormat>Grand écran</PresentationFormat>
  <Paragraphs>37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Söhne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dell</dc:creator>
  <cp:lastModifiedBy>dell</cp:lastModifiedBy>
  <cp:revision>2</cp:revision>
  <dcterms:created xsi:type="dcterms:W3CDTF">2023-10-26T06:37:42Z</dcterms:created>
  <dcterms:modified xsi:type="dcterms:W3CDTF">2023-10-28T12:31:55Z</dcterms:modified>
</cp:coreProperties>
</file>