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1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28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71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91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1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8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1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allpaperflare.com/search?wallpaper=hardware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CEF9-FAD5-15B6-25F9-E6A0770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DFFC482-54E8-4329-8BA3-A8B1851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957" y="2934269"/>
            <a:ext cx="7670042" cy="17525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IT Current Status Executive Report</a:t>
            </a:r>
            <a:endParaRPr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Uptime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slide_performance_&amp;_uptime_trends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AB3B5-7B2C-4D69-421B-D8DC6D4B782E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A759EBC-E3D0-D828-27D4-43317346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Reliability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slide_system_reliability_overview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0ACE8-F8B1-9836-57FF-9E4BF705C039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DF4C6B5-C5D8-73AE-74A0-1FB3DFF6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slide_scalability_insights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27EBF-1938-9914-5BEF-0C963F003828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8F1039D-119B-AE16-937D-C72C3F7F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System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slide_legacy_system_exposure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3D22C-4C0A-0F6E-D409-02B93BB560CC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35B8351-070A-ECBB-067B-35382CE3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Obsolete Platform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slide_obsolete_platform_matrix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000A5-D917-20C4-7828-5AD6EEF020F1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A71187E-386C-DE8D-AB41-819B598C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Migration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slide_cloud_migration_targets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7A72C-2000-CAAC-9C79-A7F063BFEC2F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7D4224E-660B-8E2D-C387-5330C080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IT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slide_strategic_it_alignment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8F30-290A-9777-225B-963778814E2D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6C40C07-6832-FFD5-DA48-2BF671DA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of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slide_business_impact_of_gaps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82723-4AC7-8777-D306-0F0B3123F02D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6A518F2-20FE-55BB-5C41-12652502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Obsolescence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slide_cost_of_obsolescence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01D8B-3330-AEB9-3FA7-25FB6887A2AD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BC386E5-C32E-DDA6-378F-108E63A64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&amp; Green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slide_sustainability_&amp;_green_it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DDDB5-A775-65DE-16F0-9BFE1AA7882A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A661F4C-348C-2EAA-5CC0-F3EF03EE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{{ </a:t>
            </a:r>
            <a:r>
              <a:rPr dirty="0" err="1"/>
              <a:t>slide_executive_summary</a:t>
            </a:r>
            <a:r>
              <a:rPr dirty="0"/>
              <a:t>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FE75F-F266-CE42-2F2A-E6077AD59BE2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30DBAAC-5A24-3714-F91F-7E82B880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Remediation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slide_remediation_recommendations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CB65C-70E8-5F65-5552-3DFF2B18807D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A77789E-A004-37C8-9BFF-B3AE0A1E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slide_roadmap_&amp;_next_steps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4A4F1-28A8-40E4-A5C8-82702BA4DC69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BCD365A-9721-1549-3B3B-6C61F1AC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IT Landscape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{{ </a:t>
            </a:r>
            <a:r>
              <a:rPr dirty="0" err="1"/>
              <a:t>slide_it_landscape_overview</a:t>
            </a:r>
            <a:r>
              <a:rPr dirty="0"/>
              <a:t>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B0CD3-024C-EEAF-BEEB-106FD4F8FCBE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FA52930-E2C9-F8FA-A46A-CF981F25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Hardware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{{ </a:t>
            </a:r>
            <a:r>
              <a:rPr dirty="0" err="1"/>
              <a:t>slide_hardware_analysis</a:t>
            </a:r>
            <a:r>
              <a:rPr dirty="0"/>
              <a:t>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8BAE6-9A58-FB94-B4D9-B43FEE6309EE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19BC4F-F662-E50E-E889-12247FDC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slide_software_analysis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D60B-5124-87EE-6723-F2592398308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9A77084-A679-E374-F3D6-91E51D57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Tier Classification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slide_tier_classification_summary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F27C0-1F68-EA0F-1896-7EDB2A19E79C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1C423F2-B8A3-FB1D-AA98-2AC8C330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Lifecycle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slide_hardware_lifecycle_chart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1AD2-BAA3-0DDC-DE7D-C35882674386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1C02143-B7F6-BC9E-E6C9-3463D396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Licensing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slide_software_licensing_review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4BC81-7464-0AC9-F35B-2DFB60C6EE0E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A175446-2B4A-EE03-3359-C08771E12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Vulnerability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 slide_security_vulnerability_heatmap 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BBDE8-F2D8-58F0-E265-21091EA4E2DF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5A5C85A-366E-199E-D4A6-D3BC0D729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341</Words>
  <Application>Microsoft Office PowerPoint</Application>
  <PresentationFormat>On-screen Show (4:3)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IT Current Status Executive Report</vt:lpstr>
      <vt:lpstr>Executive Summary</vt:lpstr>
      <vt:lpstr>IT Landscape Overview</vt:lpstr>
      <vt:lpstr>Hardware Analysis</vt:lpstr>
      <vt:lpstr>Software Analysis</vt:lpstr>
      <vt:lpstr>Tier Classification Summary</vt:lpstr>
      <vt:lpstr>Hardware Lifecycle Chart</vt:lpstr>
      <vt:lpstr>Software Licensing Review</vt:lpstr>
      <vt:lpstr>Security Vulnerability Heatmap</vt:lpstr>
      <vt:lpstr>Performance &amp; Uptime Trends</vt:lpstr>
      <vt:lpstr>System Reliability Overview</vt:lpstr>
      <vt:lpstr>Scalability Insights</vt:lpstr>
      <vt:lpstr>Legacy System Exposure</vt:lpstr>
      <vt:lpstr>Obsolete Platform Matrix</vt:lpstr>
      <vt:lpstr>Cloud Migration Targets</vt:lpstr>
      <vt:lpstr>Strategic IT Alignment</vt:lpstr>
      <vt:lpstr>Business Impact of Gaps</vt:lpstr>
      <vt:lpstr>Cost of Obsolescence</vt:lpstr>
      <vt:lpstr>Sustainability &amp; Green IT</vt:lpstr>
      <vt:lpstr>Remediation Recommendations</vt:lpstr>
      <vt:lpstr>Roadmap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Deb mi</dc:creator>
  <cp:keywords/>
  <dc:description>generated using python-pptx</dc:description>
  <cp:lastModifiedBy>Deb mi</cp:lastModifiedBy>
  <cp:revision>2</cp:revision>
  <dcterms:created xsi:type="dcterms:W3CDTF">2013-01-27T09:14:16Z</dcterms:created>
  <dcterms:modified xsi:type="dcterms:W3CDTF">2025-06-19T00:44:34Z</dcterms:modified>
  <cp:category/>
</cp:coreProperties>
</file>