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Market GAP Analysis Executive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Session ID: &lt;Session_ID&gt; | Date: &lt;Date&gt;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Charts &amp;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&lt;Insert tier distribution, modernization readiness, etc.&gt;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&lt;Insert executive summary and key insights here.&gt;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 of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&lt;Define the scope of hardware/software and market comparison.&gt;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Infrastructure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&lt;Show tier distribution, platform age, and readiness.&gt;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Landscape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&lt;Describe leading HW/SW solutions available in the market.&gt;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&lt;Table or visual comparing current vs recommended technologies.&gt;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Upgrade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&lt;Summarize recommended replacements or migration paths.&gt;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ROI and Value Realization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&lt;Quantify estimated performance, cost, and reliability gains.&gt;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Risks and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&lt;Discuss potential risks, licensing, support impacts.&gt;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