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6A1-6295-46E5-9B43-0274ED497DEC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0AC-EDF5-4ADE-8DBF-119103E19621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64D-DA62-4BEF-B9F8-2CAE40399DE3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DFF-F4C6-4B1A-B218-4C829FCFE1E4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DF8-16A3-413A-8554-3C3F7C1428D0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13D-4C5D-47F3-BE0A-068081B47BFF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D1C-4721-4CAE-9C82-3EB3276C8F1B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C33C-C986-4C29-946D-9DC45ACCBA9F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2F2-C61B-4EDD-B636-54DFE14ACD31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4F8-2AE1-4971-9486-C5E27DBD8F44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2AEC-578A-4DEF-AE39-6760A0E037B6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B48B-CE4F-4930-B36C-136B994DFCBA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ED56-1A7E-4272-90C5-8B3BC346303E}" type="datetime1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9F8-B2EF-4C66-B614-D16FF4500C33}" type="datetime1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F87-FB10-4A22-8581-AF05CDD96CCE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4AF-EC61-4F5F-9601-036023AEBFFB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587-5392-4579-8273-902D1DE9F6EE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Hardware GAP Analysis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DCBBF1-2A4E-B592-CFCE-FB39E7DA7E0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63AF0B-C4C7-BE31-CB24-87F86894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95BB7ED-96C8-1A69-CE33-004375A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4" y="64622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Software GAP Analysis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EA824B-18CA-2AF1-68A4-57E07C52372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CD40CF-F9AC-7524-BFC4-638EB200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Network GAP Analysis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3F20F-75BD-DD1B-1B31-1261C197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9E5287D-C1E0-F2DE-EA5C-242937D53AEF}"/>
              </a:ext>
            </a:extLst>
          </p:cNvPr>
          <p:cNvSpPr txBox="1">
            <a:spLocks/>
          </p:cNvSpPr>
          <p:nvPr/>
        </p:nvSpPr>
        <p:spPr>
          <a:xfrm>
            <a:off x="1205434" y="638854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7B803C9-D0EC-8CE3-3C19-8BA3F9126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Security GAP Analysis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56686-9736-CBE5-C900-10656D62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C70D879-0E80-64A5-2927-E2FA1F323D2A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3B0664A-E391-998A-DAAB-F34BBC37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Benchmark – 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Market Benchmark – Hardware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8641FC-E030-119E-AED6-41AC24B3BED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C60492-C944-E3C2-414C-3CDE1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Benchmark –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Market Benchmark – Software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FE47A-4E21-A42E-0C9E-A869C0E7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40298-9BFF-2C5B-5FCE-B172CC84A76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8ED7ECF-EF0E-F358-B2F2-A6497978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Benchmark –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Market Benchmark – Cloud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799-A864-FDEB-8F03-68183EAD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24D2889-931E-D5DF-1245-8824A54633D5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A7AD59-EDCF-2537-AD08-CECBD1DE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Cost Impact Analysis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C1DDB-3636-FD00-D288-5DF45C24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FA4D6FD-BD16-3575-54BE-C3F6471BA42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8BEC98B-F86A-D054-929E-1A9081FA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Risk Assessment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41C18-EC55-71DD-38BC-9799579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2EA8DB5-2AB0-F544-CFFF-4A0B71CFC09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7DA508D-0DE4-6B2F-6EE7-7AA0954C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&amp; Quick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Opportunities &amp; Quick Wins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8D11B-6336-8685-8B00-297752C8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53E0972-905B-10F0-7427-F3222378A89B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110FD8-62D9-1030-236A-A47533C8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Agenda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E7DBF5-820B-FD6A-51D3-3D09001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D268AFE-6353-26DC-2B78-523ED077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Solutions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Recommended Solutions Overview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72A68-A24D-4E1C-6AE3-42CA49C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F7DAB22-441B-1B1A-4BE2-29FD2802DA2B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ED41519-CA88-44A4-DEE2-61895AC1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Architecture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Target Architecture Snapshot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E59B5-3B54-99D6-B4C7-D7FA6E56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F816F8F-3E08-F042-D907-B99A8A9C419A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4872BC0-60DB-74EC-DBD8-6A6FBF000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Roadmap (Gantt)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Transformation Roadmap (Gantt)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3AC4-93F6-45CA-9CF9-47846FA1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E24AC8C-F73E-12FC-D8D1-EB452A8B11D5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5B34B17-1269-BA2A-DD05-583C2074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Phase 1 Detail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E9C87-98A2-A564-74D7-45691B2F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9F162BA-10B7-2BEB-E059-6797F988116C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8CD32CA-5993-AF44-4833-FB6F88AB1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Phase 2 Detail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F8CBE-C667-4E3F-1BF3-20349B4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175216-1FC2-E0D5-577D-7C7183CBB2C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92C542F-6152-8776-DDF8-2CB88703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Phase 3 Detail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5A005-9881-2F00-46F6-BB190C73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ED51828-52DB-268D-D6D3-057FE958156A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DB9C29D-7BD3-DE29-DC08-A05991A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Financial Projections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5C597-E3BE-D64B-6A7A-82839969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8DAEB32-8DCC-8330-D29F-0481DF7A683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26FF64-102F-987A-5C3F-45220FE1E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&amp; Payback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ROI &amp; Payback Period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73592-07F1-BC7F-6A61-152D86A0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F4D541-87DD-05C1-AF70-3E44CC010D35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CD46B00-73CD-F699-363C-C7099C7B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KPIs &amp; Success Metrics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947F6-0A29-5B24-3FF2-54A549CF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9792E5C-B64D-F877-ACC8-835CC46080AC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5335E8C-6DDE-384C-D55B-09B79E00E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Conclusion &amp; Next Steps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E41C0-6786-BCCA-C678-D3510FE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ECF170-25C1-1B6F-1763-4DC0787D69FA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B27C80B-2F73-12FF-678E-8952D2E56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[Auto-generated content for Executive Summary goes here.]</a:t>
            </a:r>
          </a:p>
          <a:p>
            <a:pPr>
              <a:defRPr sz="1200"/>
            </a:pPr>
            <a:r>
              <a:rPr dirty="0"/>
              <a:t>[Chart Placeholder]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D8B0D4-C306-3F8E-B2A3-41B5BDC3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BD3B97E-1D49-6068-A652-146E08B0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/ Extra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Appendix / Extra Charts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18AB1-F77F-0973-D2B0-600F9023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F9F3E3-837F-8EA4-D28D-D29BE20F355D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4B85D3F-B056-22F3-B181-8EEC8FB8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Current State Overview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739A3-05F5-FE11-B5D5-5630740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55B588-2424-F129-F078-2CFBE93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Tier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Hardware Tier Distribution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A03C9-EDF8-3303-9631-A792AE4F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8F2FD2A-EFEC-504A-5C9D-3053C8AA0A1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E95EB33-3BA8-6351-1F2C-F07FBF1D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Tier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Software Tier Distribution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80EFB-9CA6-9C97-550D-DA599D090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F443FF6-B751-F984-4E4D-97DF09F82E81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4CDF5A6-6F17-0D61-79C8-0E5D6E17A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Network Performance Overview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8AE20-D43F-3294-ABB4-5BDA23E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05893A-AAA3-106A-D463-56F92E6AA266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920F300-BEC5-5E65-117B-1E0D6818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Posture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Security Posture Overview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7110-CB26-384F-D02F-306B5F83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678A525-192E-59C8-9747-8873395ECC4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F54D10F-2F1E-29BE-3881-4D1ED2FDA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Readiness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[Auto-generated content for Cloud Readiness Score goes here.]</a:t>
            </a:r>
          </a:p>
          <a:p>
            <a:pPr>
              <a:defRPr sz="1200"/>
            </a:pPr>
            <a:r>
              <a:t>[Chart Placeholder]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15E97-E7C9-C35B-FDD0-2776C8EB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F77B172-6975-1556-4FE5-A2C63DDF134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54CD57B-CD8A-87F4-CA55-5CE58E9F5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656</Words>
  <Application>Microsoft Office PowerPoint</Application>
  <PresentationFormat>On-screen Show (4:3)</PresentationFormat>
  <Paragraphs>118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Arial</vt:lpstr>
      <vt:lpstr>Century Gothic</vt:lpstr>
      <vt:lpstr>Wingdings 3</vt:lpstr>
      <vt:lpstr>Wisp</vt:lpstr>
      <vt:lpstr>Market GAP Analysis</vt:lpstr>
      <vt:lpstr>Agenda</vt:lpstr>
      <vt:lpstr>Executive Summary</vt:lpstr>
      <vt:lpstr>Current State Overview</vt:lpstr>
      <vt:lpstr>Hardware Tier Distribution</vt:lpstr>
      <vt:lpstr>Software Tier Distribution</vt:lpstr>
      <vt:lpstr>Network Performance Overview</vt:lpstr>
      <vt:lpstr>Security Posture Overview</vt:lpstr>
      <vt:lpstr>Cloud Readiness Score</vt:lpstr>
      <vt:lpstr>Hardware GAP Analysis</vt:lpstr>
      <vt:lpstr>Software GAP Analysis</vt:lpstr>
      <vt:lpstr>Network GAP Analysis</vt:lpstr>
      <vt:lpstr>Security GAP Analysis</vt:lpstr>
      <vt:lpstr>Market Benchmark – Hardware</vt:lpstr>
      <vt:lpstr>Market Benchmark – Software</vt:lpstr>
      <vt:lpstr>Market Benchmark – Cloud</vt:lpstr>
      <vt:lpstr>Cost Impact Analysis</vt:lpstr>
      <vt:lpstr>Risk Assessment</vt:lpstr>
      <vt:lpstr>Opportunities &amp; Quick Wins</vt:lpstr>
      <vt:lpstr>Recommended Solutions Overview</vt:lpstr>
      <vt:lpstr>Target Architecture Snapshot</vt:lpstr>
      <vt:lpstr>Transformation Roadmap (Gantt)</vt:lpstr>
      <vt:lpstr>Phase 1 Detail</vt:lpstr>
      <vt:lpstr>Phase 2 Detail</vt:lpstr>
      <vt:lpstr>Phase 3 Detail</vt:lpstr>
      <vt:lpstr>Financial Projections</vt:lpstr>
      <vt:lpstr>ROI &amp; Payback Period</vt:lpstr>
      <vt:lpstr>KPIs &amp; Success Metrics</vt:lpstr>
      <vt:lpstr>Conclusion &amp; Next Steps</vt:lpstr>
      <vt:lpstr>Appendix / Extra Charts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3</cp:revision>
  <dcterms:created xsi:type="dcterms:W3CDTF">2013-01-27T09:14:16Z</dcterms:created>
  <dcterms:modified xsi:type="dcterms:W3CDTF">2025-06-15T14:56:17Z</dcterms:modified>
  <cp:category/>
</cp:coreProperties>
</file>