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6" r:id="rId3"/>
    <p:sldId id="259" r:id="rId4"/>
    <p:sldId id="265" r:id="rId5"/>
    <p:sldId id="266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2C1E6-6B68-9458-3AD8-15C0D9AF3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C31DA-7890-90DE-7286-C9C202C76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B1BB-4AD7-4AE6-B11B-EB969E119A66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F0020-BB8C-3EB7-B0A2-16C047104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BE58B-7A06-D9E0-E6A7-31FAECD08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9433-1107-43CA-8674-8C846C13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11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BEE1A-99F7-4791-810B-3C0315F15947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E7F0-388B-40C2-9467-F676451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96A1-6295-46E5-9B43-0274ED497DEC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0AC-EDF5-4ADE-8DBF-119103E19621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864D-DA62-4BEF-B9F8-2CAE40399DE3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1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1DFF-F4C6-4B1A-B218-4C829FCFE1E4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0DF8-16A3-413A-8554-3C3F7C1428D0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1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13D-4C5D-47F3-BE0A-068081B47BFF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6D1C-4721-4CAE-9C82-3EB3276C8F1B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C33C-C986-4C29-946D-9DC45ACCBA9F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2F2-C61B-4EDD-B636-54DFE14ACD31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4F8-2AE1-4971-9486-C5E27DBD8F4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2AEC-578A-4DEF-AE39-6760A0E037B6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B48B-CE4F-4930-B36C-136B994DFCBA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ED56-1A7E-4272-90C5-8B3BC346303E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9F8-B2EF-4C66-B614-D16FF4500C33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6F87-FB10-4A22-8581-AF05CDD96CCE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84AF-EC61-4F5F-9601-036023AEBFFB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7587-5392-4579-8273-902D1DE9F6EE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allpaperflare.com/search?wallpaper=hardware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CEF9-FAD5-15B6-25F9-E6A0770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DFFC482-54E8-4329-8BA3-A8B1851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5" name="Picture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71C9C98C-EEBF-6757-8E07-E5FCE77D6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991" y="1"/>
            <a:ext cx="8217262" cy="29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616" y="2400301"/>
            <a:ext cx="7125383" cy="1752599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Market GAP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4510-71AA-99F3-C1DD-E819E15A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7C87-B2EC-28DC-6F39-D82B8F08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3F06ACD-D8B4-2008-35CD-EAAD061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12C1A8D-CF95-5E4E-6847-F288418A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Overview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0739A3-05F5-FE11-B5D5-56307408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955B588-2424-F129-F078-2CFBE93F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5E9E-BC8B-F3C4-04F6-5A8AF475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DDCBBF1-2A4E-B592-CFCE-FB39E7DA7E03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563AF0B-C4C7-BE31-CB24-87F86894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95BB7ED-96C8-1A69-CE33-004375AB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54" y="64622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91E36-1E24-2D0F-38A1-421A9BE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EA824B-18CA-2AF1-68A4-57E07C52372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9CD40CF-F9AC-7524-BFC4-638EB200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 Benchmark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9FA6-2253-A8A2-F961-29D1A119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38641FC-E030-119E-AED6-41AC24B3BED9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1C60492-C944-E3C2-414C-3CDE10C3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47</Words>
  <Application>Microsoft Office PowerPoint</Application>
  <PresentationFormat>On-screen Show (4:3)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Wingdings 3</vt:lpstr>
      <vt:lpstr>Wisp</vt:lpstr>
      <vt:lpstr>Market GAP Analysis</vt:lpstr>
      <vt:lpstr>Executive Summary</vt:lpstr>
      <vt:lpstr>Current State Overview</vt:lpstr>
      <vt:lpstr>Hardware GAP Analysis</vt:lpstr>
      <vt:lpstr>Software GAP Analysis</vt:lpstr>
      <vt:lpstr>Market Benchmarking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 mi</cp:lastModifiedBy>
  <cp:revision>6</cp:revision>
  <dcterms:created xsi:type="dcterms:W3CDTF">2013-01-27T09:14:16Z</dcterms:created>
  <dcterms:modified xsi:type="dcterms:W3CDTF">2025-07-06T04:07:45Z</dcterms:modified>
  <cp:category/>
</cp:coreProperties>
</file>