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87" r:id="rId4"/>
    <p:sldId id="258" r:id="rId5"/>
    <p:sldId id="286" r:id="rId6"/>
    <p:sldId id="259" r:id="rId7"/>
    <p:sldId id="265" r:id="rId8"/>
    <p:sldId id="266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9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42C1E6-6B68-9458-3AD8-15C0D9AF3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C31DA-7890-90DE-7286-C9C202C767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B1BB-4AD7-4AE6-B11B-EB969E119A66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F0020-BB8C-3EB7-B0A2-16C0471042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BE58B-7A06-D9E0-E6A7-31FAECD08B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09433-1107-43CA-8674-8C846C13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2110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BEE1A-99F7-4791-810B-3C0315F15947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2E7F0-388B-40C2-9467-F6764519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9781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96A1-6295-46E5-9B43-0274ED497DEC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40AC-EDF5-4ADE-8DBF-119103E19621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9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864D-DA62-4BEF-B9F8-2CAE40399DE3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613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1DFF-F4C6-4B1A-B218-4C829FCFE1E4}" type="datetime1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00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0DF8-16A3-413A-8554-3C3F7C1428D0}" type="datetime1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41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A13D-4C5D-47F3-BE0A-068081B47BFF}" type="datetime1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77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6D1C-4721-4CAE-9C82-3EB3276C8F1B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48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C33C-C986-4C29-946D-9DC45ACCBA9F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6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52F2-C61B-4EDD-B636-54DFE14ACD31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2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4F8-2AE1-4971-9486-C5E27DBD8F44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2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2AEC-578A-4DEF-AE39-6760A0E037B6}" type="datetime1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9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B48B-CE4F-4930-B36C-136B994DFCBA}" type="datetime1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2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ED56-1A7E-4272-90C5-8B3BC346303E}" type="datetime1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8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9F8-B2EF-4C66-B614-D16FF4500C33}" type="datetime1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8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6F87-FB10-4A22-8581-AF05CDD96CCE}" type="datetime1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84AF-EC61-4F5F-9601-036023AEBFFB}" type="datetime1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07587-5392-4579-8273-902D1DE9F6EE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3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allpaperflare.com/search?wallpaper=hardware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0CEF9-FAD5-15B6-25F9-E6A0770B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5434" y="6369495"/>
            <a:ext cx="7938565" cy="365125"/>
          </a:xfrm>
        </p:spPr>
        <p:txBody>
          <a:bodyPr/>
          <a:lstStyle/>
          <a:p>
            <a:r>
              <a:rPr lang="en-US" sz="1200" b="1" i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 dirty="0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9" name="Picture 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DFFC482-54E8-4329-8BA3-A8B18510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  <p:pic>
        <p:nvPicPr>
          <p:cNvPr id="5" name="Picture 4" descr="A long hallway with rows of computer servers&#10;&#10;AI-generated content may be incorrect.">
            <a:extLst>
              <a:ext uri="{FF2B5EF4-FFF2-40B4-BE49-F238E27FC236}">
                <a16:creationId xmlns:a16="http://schemas.microsoft.com/office/drawing/2014/main" id="{71C9C98C-EEBF-6757-8E07-E5FCE77D6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8991" y="1"/>
            <a:ext cx="8217262" cy="2934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8616" y="2400301"/>
            <a:ext cx="7125383" cy="1752599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Market GAP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[Auto-generated content for Agenda goes here.]</a:t>
            </a:r>
          </a:p>
          <a:p>
            <a:pPr>
              <a:defRPr sz="1200"/>
            </a:pPr>
            <a:r>
              <a:t>[Chart Placeholder]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7E7DBF5-820B-FD6A-51D3-3D090019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5434" y="6369495"/>
            <a:ext cx="7938565" cy="365125"/>
          </a:xfrm>
        </p:spPr>
        <p:txBody>
          <a:bodyPr/>
          <a:lstStyle/>
          <a:p>
            <a:r>
              <a:rPr lang="en-US" sz="1200" b="1" i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 dirty="0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7D268AFE-6353-26DC-2B78-523ED0772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5B169-03E6-E8E0-BC41-B6B0AC358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AD29-4B2A-A10B-ABD0-3FE150A0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A7D0-769B-597D-DC4B-9E177AE56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{{</a:t>
            </a:r>
            <a:r>
              <a:rPr lang="en-US" dirty="0" err="1"/>
              <a:t>executive_summary</a:t>
            </a:r>
            <a:r>
              <a:rPr lang="en-US" dirty="0"/>
              <a:t>}}</a:t>
            </a:r>
            <a:endParaRPr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B9F3030-FCAF-7320-65A0-8FA69DBD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5434" y="6369495"/>
            <a:ext cx="7938565" cy="365125"/>
          </a:xfrm>
        </p:spPr>
        <p:txBody>
          <a:bodyPr/>
          <a:lstStyle/>
          <a:p>
            <a:r>
              <a:rPr lang="en-US" sz="1200" b="1" i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 dirty="0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A9A21113-96E6-7845-E91C-D82C3374A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3D8B0D4-C306-3F8E-B2A3-41B5BDC3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5434" y="6369495"/>
            <a:ext cx="7938565" cy="365125"/>
          </a:xfrm>
        </p:spPr>
        <p:txBody>
          <a:bodyPr/>
          <a:lstStyle/>
          <a:p>
            <a:r>
              <a:rPr lang="en-US" sz="1200" b="1" i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 dirty="0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4BD3B97E-1D49-6068-A652-146E08B0F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57723B-404B-0991-6CD4-BB01D5E38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E4510-71AA-99F3-C1DD-E819E15A1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7C87-B2EC-28DC-6F39-D82B8F08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3F06ACD-D8B4-2008-35CD-EAAD0613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5434" y="6369495"/>
            <a:ext cx="7938565" cy="365125"/>
          </a:xfrm>
        </p:spPr>
        <p:txBody>
          <a:bodyPr/>
          <a:lstStyle/>
          <a:p>
            <a:r>
              <a:rPr lang="en-US" sz="1200" b="1" i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 dirty="0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12C1A8D-CF95-5E4E-6847-F288418A5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C37E79-614A-B62F-28DA-845E939DE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9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State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{{</a:t>
            </a:r>
            <a:r>
              <a:rPr lang="en-US" dirty="0" err="1"/>
              <a:t>current_state_overview</a:t>
            </a:r>
            <a:r>
              <a:rPr lang="en-US" dirty="0"/>
              <a:t>}}</a:t>
            </a:r>
            <a:endParaRPr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80739A3-05F5-FE11-B5D5-56307408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5434" y="6369495"/>
            <a:ext cx="7938565" cy="365125"/>
          </a:xfrm>
        </p:spPr>
        <p:txBody>
          <a:bodyPr/>
          <a:lstStyle/>
          <a:p>
            <a:r>
              <a:rPr lang="en-US" sz="1200" b="1" i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 dirty="0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955B588-2424-F129-F078-2CFBE93F9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GAP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{{</a:t>
            </a:r>
            <a:r>
              <a:rPr lang="en-US" dirty="0" err="1"/>
              <a:t>hardware_gap_analysis</a:t>
            </a:r>
            <a:r>
              <a:rPr lang="en-US" dirty="0"/>
              <a:t>}}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D5E9E-BC8B-F3C4-04F6-5A8AF475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DDCBBF1-2A4E-B592-CFCE-FB39E7DA7E03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3563AF0B-C4C7-BE31-CB24-87F868949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995BB7ED-96C8-1A69-CE33-004375AB2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754" y="64622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GAP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{{</a:t>
            </a:r>
            <a:r>
              <a:rPr lang="en-US" dirty="0" err="1"/>
              <a:t>software_gap_analysis</a:t>
            </a:r>
            <a:r>
              <a:rPr lang="en-US" dirty="0"/>
              <a:t>}}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91E36-1E24-2D0F-38A1-421A9BE0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3EA824B-18CA-2AF1-68A4-57E07C523724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09CD40CF-F9AC-7524-BFC4-638EB2009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Market Benchmark</a:t>
            </a:r>
            <a:r>
              <a:rPr lang="en-US" dirty="0"/>
              <a:t>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{{</a:t>
            </a:r>
            <a:r>
              <a:rPr lang="en-US" dirty="0" err="1"/>
              <a:t>market_benchmarking</a:t>
            </a:r>
            <a:r>
              <a:rPr lang="en-US" dirty="0"/>
              <a:t>}}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B9FA6-2253-A8A2-F961-29D1A119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38641FC-E030-119E-AED6-41AC24B3BED9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B1C60492-C944-E3C2-414C-3CDE10C36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110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Century Gothic</vt:lpstr>
      <vt:lpstr>Wingdings 3</vt:lpstr>
      <vt:lpstr>Wisp</vt:lpstr>
      <vt:lpstr>Market GAP Analysis</vt:lpstr>
      <vt:lpstr>Agenda</vt:lpstr>
      <vt:lpstr>Executive Summary</vt:lpstr>
      <vt:lpstr>Executive Summary</vt:lpstr>
      <vt:lpstr>Executive Summary</vt:lpstr>
      <vt:lpstr>Current State Overview</vt:lpstr>
      <vt:lpstr>Hardware GAP Analysis</vt:lpstr>
      <vt:lpstr>Software GAP Analysis</vt:lpstr>
      <vt:lpstr>Market Benchmarking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Deb mi</cp:lastModifiedBy>
  <cp:revision>4</cp:revision>
  <dcterms:created xsi:type="dcterms:W3CDTF">2013-01-27T09:14:16Z</dcterms:created>
  <dcterms:modified xsi:type="dcterms:W3CDTF">2025-06-27T13:05:17Z</dcterms:modified>
  <cp:category/>
</cp:coreProperties>
</file>