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33862-EC9E-4B8B-B7FB-C1BC71C5A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E81FE-7158-4679-8121-AE2632A3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DF1FC-0CBE-4C88-B541-17E0EA47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5A82C-3E34-40E1-A026-5F987DA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F14E0-E6BD-4F26-931C-00110194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0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2BC41-C498-489D-93F9-CDC6FE6A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615562-A70D-4A77-9BD9-E846BA037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387D4-143D-4595-9D56-921AE004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ACACF-197F-4802-975B-D707E298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ACE383-EE9D-44B6-AD2C-DABACD18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55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78A9EF-5662-4658-8195-2FB3E8FC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04869D-6D1B-4799-9E68-430A6EA37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82F786-69E4-4652-A3B2-7FA409DD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C54719-53E5-4F79-899D-CDE161E8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58422-6976-4DD6-A58A-20DE3799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57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C5852-8BBD-4D84-81C0-81A6106C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AEF2B-595E-490C-99FB-7F0072D3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7059E-F052-45F7-B619-97E6714E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43486-BF68-4D5E-B417-F66BCA0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384FDA-44E9-4ECB-A0B6-54B56A47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96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364E4-1E73-4C42-8072-A1165473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290D4B-258A-4833-B313-5511CD93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E90CE-C1B7-45E2-B824-6ADDF004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2C1B17-B630-402E-B6CF-E9C9027C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1D674-8E04-4A2B-B587-C709DBA1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59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565E2-A83A-4F9E-B1A3-B707DAF9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C5D8B-C9BF-4CBE-8A85-848839C91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709558-7FD1-4722-A8C0-C59F4CC4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BD325D-A9D2-4184-B5AF-36356070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8B5AA2-41A8-4DD7-B013-077A62B3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1425B6-0AF8-46CF-8FB0-D206D5E1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6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4277F-6677-4C50-8F85-FBFF442F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B0CD14-06BD-4857-BBD1-39867E53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3E6527-7BB3-429A-8859-A6AEDC2D9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59FDD9-4BBE-4322-B842-A253475CB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15DCF8-36DC-4CB3-AEAD-16C2462A6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A8AE04-52EB-48DF-938C-0926728F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E1164B-B218-4985-B52D-33D06BC3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FA86CE-0D04-4C9B-ADF8-A02AE2A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F6B58-14A2-4CBB-906B-5D686E5A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6743F9-0EA5-441A-AE1C-FDE5A521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CF8B03-5358-43A6-A37E-D2E2218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C6D738-AE64-4A18-BC60-C6B53C01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52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BA721B-7E06-4431-8D41-4294EF2F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365859-4405-4055-B261-8994B96F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BA1C-5C5D-41AA-AF5F-1D491F78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5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99590-E0E6-484A-8490-3A1402AE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3CE6E-B97B-4F23-B4F5-4C4D3DDE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A5E494-F36A-47C8-81EB-49F70F866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6E3C95-7E72-4C78-8FEB-360BCB67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9A2647-0238-4C38-96E2-5F50C214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320A53-2F5B-46E2-97D3-53D48187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45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1957D-E77C-4E0B-8FA1-71426E6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6BBD18-D650-48E1-BD06-91F61D7C6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B3A4AE-AE35-4A48-9FE4-7E111912C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981825-5F52-42B2-BE97-244B93C7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6B313E-732E-4579-BD6F-14CBA158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D0D4F-DD0E-46C9-A493-B2019EFA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71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6E9FB6-5762-4A54-ABF2-94642820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FACDE-A439-4443-9C76-A3D2F73B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B96BD0-852F-4D3B-866E-43D18B62D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844B-20AD-41AE-96E6-BE78B61B3B5F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E5246-CE5F-4116-9D16-BCCABF9C1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96830-7F99-4B37-A921-7C28D4A96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A25F8-84F9-4AFB-BFDC-EB8168E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24CAB8-D9A9-4FAF-A401-3BF4A8F8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E7A999-EE73-4AF9-AEEF-90C6F8C82969}"/>
              </a:ext>
            </a:extLst>
          </p:cNvPr>
          <p:cNvSpPr txBox="1"/>
          <p:nvPr/>
        </p:nvSpPr>
        <p:spPr>
          <a:xfrm>
            <a:off x="1003078" y="2721114"/>
            <a:ext cx="6790294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</a:t>
            </a:r>
            <a:r>
              <a:rPr lang="pt-B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Intermediário</a:t>
            </a: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DDF8C3-EC3D-4502-B841-B3F7A0898B3A}"/>
              </a:ext>
            </a:extLst>
          </p:cNvPr>
          <p:cNvSpPr txBox="1"/>
          <p:nvPr/>
        </p:nvSpPr>
        <p:spPr>
          <a:xfrm>
            <a:off x="944355" y="4074289"/>
            <a:ext cx="320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Leonardo R Orabona</a:t>
            </a:r>
          </a:p>
        </p:txBody>
      </p:sp>
    </p:spTree>
    <p:extLst>
      <p:ext uri="{BB962C8B-B14F-4D97-AF65-F5344CB8AC3E}">
        <p14:creationId xmlns:p14="http://schemas.microsoft.com/office/powerpoint/2010/main" val="200788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41C1F-2C93-4E18-A615-F7E447A43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407B73-16AC-44F9-87BF-FB00588CF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7E63B3-1CF9-4CD7-ACD7-A00E0827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95255CA-3A72-4321-AD4D-13EEE82BAA4F}"/>
              </a:ext>
            </a:extLst>
          </p:cNvPr>
          <p:cNvSpPr txBox="1"/>
          <p:nvPr/>
        </p:nvSpPr>
        <p:spPr>
          <a:xfrm>
            <a:off x="0" y="2967335"/>
            <a:ext cx="12188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NodeJs?</a:t>
            </a:r>
            <a:endParaRPr lang="pt-BR" sz="4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5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AF49304D-5414-011F-3C2C-26EC2FE4B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B7342-A535-AD88-B77B-91653D65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Node 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AE75A-CE51-7EB2-E3F5-A5665B671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 V8</a:t>
            </a:r>
          </a:p>
          <a:p>
            <a:endParaRPr lang="pt-BR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aberto</a:t>
            </a:r>
          </a:p>
          <a:p>
            <a:endParaRPr lang="pt-BR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permite a execução de códigos </a:t>
            </a:r>
            <a:r>
              <a:rPr lang="pt-BR" b="0" i="0" u="none" strike="noStrike" dirty="0">
                <a:effectLst/>
                <a:latin typeface="Arial" panose="020B0604020202020204" pitchFamily="34" charset="0"/>
              </a:rPr>
              <a:t>Javascript</a:t>
            </a:r>
            <a:r>
              <a:rPr lang="pt-BR" b="0" i="0" dirty="0">
                <a:effectLst/>
                <a:latin typeface="Arial" panose="020B0604020202020204" pitchFamily="34" charset="0"/>
              </a:rPr>
              <a:t> fora de um </a:t>
            </a:r>
            <a:r>
              <a:rPr lang="pt-BR" b="0" i="0" u="none" strike="noStrike" dirty="0">
                <a:effectLst/>
                <a:latin typeface="Arial" panose="020B0604020202020204" pitchFamily="34" charset="0"/>
              </a:rPr>
              <a:t>navegador web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62129C-DCF7-8B1B-7DFF-3BC94751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850" y="133350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F03F504-FD82-9DBB-D4E3-D4BCEA12D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377" y="539750"/>
            <a:ext cx="20955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1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066" y="361229"/>
            <a:ext cx="6938818" cy="132556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Interpretada Vs Compilada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DB0D5E-A654-B226-7918-DCBF8BA2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3545" cy="2873521"/>
          </a:xfrm>
        </p:spPr>
        <p:txBody>
          <a:bodyPr>
            <a:normAutofit/>
          </a:bodyPr>
          <a:lstStyle/>
          <a:p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Necessita de um interpretador</a:t>
            </a:r>
          </a:p>
          <a:p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 lenta por ter uma camada a mais</a:t>
            </a:r>
          </a:p>
          <a:p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Compatibilidade ampla</a:t>
            </a:r>
          </a:p>
          <a:p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Alto nível</a:t>
            </a:r>
          </a:p>
          <a:p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 aprendizado</a:t>
            </a:r>
          </a:p>
          <a:p>
            <a:endParaRPr lang="pt-BR" sz="16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Vale a pena aprender C++ atualmente? Onde usar? | Alura">
            <a:extLst>
              <a:ext uri="{FF2B5EF4-FFF2-40B4-BE49-F238E27FC236}">
                <a16:creationId xmlns:a16="http://schemas.microsoft.com/office/drawing/2014/main" id="{9E53D516-3516-23D3-BA51-EA4406742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371" y="4699146"/>
            <a:ext cx="1616299" cy="181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 – Wikipédia, a enciclopédia livre">
            <a:extLst>
              <a:ext uri="{FF2B5EF4-FFF2-40B4-BE49-F238E27FC236}">
                <a16:creationId xmlns:a16="http://schemas.microsoft.com/office/drawing/2014/main" id="{AAD6ACA1-C767-D72A-A1E4-87FE750EA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901183"/>
            <a:ext cx="1616299" cy="161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FBF716A-2EE4-990D-9B32-1140D9E4E21E}"/>
              </a:ext>
            </a:extLst>
          </p:cNvPr>
          <p:cNvSpPr txBox="1">
            <a:spLocks/>
          </p:cNvSpPr>
          <p:nvPr/>
        </p:nvSpPr>
        <p:spPr>
          <a:xfrm>
            <a:off x="6094475" y="1825625"/>
            <a:ext cx="4583545" cy="2873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Após compilada não necessita de outros recursos</a:t>
            </a:r>
          </a:p>
          <a:p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 rápida, menos camadas </a:t>
            </a:r>
          </a:p>
          <a:p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Compatível apenas para o sistema que foi compilada</a:t>
            </a:r>
          </a:p>
          <a:p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 tempo para o aprendizado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5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85C5A-461A-42C1-88E7-AE660B66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631AACF-7E31-4F82-91DE-8FD57AA26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6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AA475C9-63E4-461A-8BD5-5E4882B5179B}"/>
              </a:ext>
            </a:extLst>
          </p:cNvPr>
          <p:cNvSpPr txBox="1"/>
          <p:nvPr/>
        </p:nvSpPr>
        <p:spPr>
          <a:xfrm>
            <a:off x="838200" y="3105834"/>
            <a:ext cx="480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94118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Node JS</vt:lpstr>
      <vt:lpstr>Interpretada Vs Compilada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natasha@llimah.com</dc:creator>
  <cp:lastModifiedBy>Leonardo Ruiz Orabona</cp:lastModifiedBy>
  <cp:revision>5</cp:revision>
  <dcterms:created xsi:type="dcterms:W3CDTF">2022-08-24T20:43:04Z</dcterms:created>
  <dcterms:modified xsi:type="dcterms:W3CDTF">2022-09-19T23:36:41Z</dcterms:modified>
</cp:coreProperties>
</file>