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65" r:id="rId5"/>
    <p:sldId id="261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02/10/2022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79029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MVC</a:t>
            </a: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944355" y="4074289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Leonardo R Orabona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255CA-3A72-4321-AD4D-13EEE82BAA4F}"/>
              </a:ext>
            </a:extLst>
          </p:cNvPr>
          <p:cNvSpPr txBox="1"/>
          <p:nvPr/>
        </p:nvSpPr>
        <p:spPr>
          <a:xfrm>
            <a:off x="0" y="2967335"/>
            <a:ext cx="1218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MVC?</a:t>
            </a:r>
          </a:p>
        </p:txBody>
      </p:sp>
    </p:spTree>
    <p:extLst>
      <p:ext uri="{BB962C8B-B14F-4D97-AF65-F5344CB8AC3E}">
        <p14:creationId xmlns:p14="http://schemas.microsoft.com/office/powerpoint/2010/main" val="808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pic>
        <p:nvPicPr>
          <p:cNvPr id="1026" name="Picture 2" descr="O que é MVC? - Tableless - Website com artigos e textos sobre Padrões Web,  Design, Back-end e Front-end tudo em um só lugar.">
            <a:extLst>
              <a:ext uri="{FF2B5EF4-FFF2-40B4-BE49-F238E27FC236}">
                <a16:creationId xmlns:a16="http://schemas.microsoft.com/office/drawing/2014/main" id="{8541EAE8-5357-E2B5-CF18-04294F1E1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04" y="1276790"/>
            <a:ext cx="6145789" cy="4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293" y="296779"/>
            <a:ext cx="9681411" cy="5823284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Segurança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: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"/>
              </a:rPr>
              <a:t>controller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funciona como uma espécie de filtro capaz de impedir que qualquer dado incorreto chegue até a camada modelo. </a:t>
            </a:r>
          </a:p>
          <a:p>
            <a:pPr algn="l">
              <a:lnSpc>
                <a:spcPct val="110000"/>
              </a:lnSpc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Organização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: Esse método de programação permite que um novo desenvolvedor tenha muito mais facilidade em entender o que foi construído, assim como os erros se tornam mais fácil de serem encontrados e corrigidos.</a:t>
            </a:r>
          </a:p>
          <a:p>
            <a:pPr algn="l">
              <a:lnSpc>
                <a:spcPct val="110000"/>
              </a:lnSpc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Eficiência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: Como a arquitetura de software é dividida em 3 componentes , sua aplicação fica muito mais leve, permitindo que vários desenvolvedores trabalhem no projeto de forma independente.</a:t>
            </a:r>
          </a:p>
          <a:p>
            <a:pPr algn="l">
              <a:lnSpc>
                <a:spcPct val="110000"/>
              </a:lnSpc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Tempo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: Com a dinâmica facilitada pela colaboração entre os profissionais de desenvolvimento, o projeto pode ser concluído com muito mais rapidez, tornando o projeto escalável.  </a:t>
            </a:r>
          </a:p>
          <a:p>
            <a:pPr algn="l">
              <a:lnSpc>
                <a:spcPct val="110000"/>
              </a:lnSpc>
            </a:pPr>
            <a:endParaRPr lang="pt-B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00000"/>
                </a:solidFill>
                <a:effectLst/>
                <a:latin typeface="Inter"/>
              </a:rPr>
              <a:t>Transformação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: As mudanças que forem necessárias também são mais fluidas, já que não será essencial trabalhar nas regras de negócio e correção de bugs.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1554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(modelo)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 e gerencia o comportamento dos dados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 com o banco de dados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Conversa com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(visualização)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Recebe informações do </a:t>
            </a:r>
            <a:r>
              <a:rPr lang="pt-BR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Requisita informações do </a:t>
            </a:r>
            <a:r>
              <a:rPr lang="pt-BR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Interage com o usuário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Nem sempre se faz necessário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(controle)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Responsável por toda a regra de negócio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 toda a aplicação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Interage com Model e View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a parte mais importante da aplicação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Model (modelo)</vt:lpstr>
      <vt:lpstr>View (visualização)</vt:lpstr>
      <vt:lpstr>Controller (controle)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Leonardo Ruiz Orabona</cp:lastModifiedBy>
  <cp:revision>10</cp:revision>
  <dcterms:created xsi:type="dcterms:W3CDTF">2022-08-24T20:43:04Z</dcterms:created>
  <dcterms:modified xsi:type="dcterms:W3CDTF">2022-10-02T04:32:56Z</dcterms:modified>
</cp:coreProperties>
</file>