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79029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Classes em Javascript</a:t>
            </a: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944355" y="4074289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Leonardo R Orabona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255CA-3A72-4321-AD4D-13EEE82BAA4F}"/>
              </a:ext>
            </a:extLst>
          </p:cNvPr>
          <p:cNvSpPr txBox="1"/>
          <p:nvPr/>
        </p:nvSpPr>
        <p:spPr>
          <a:xfrm>
            <a:off x="0" y="2967335"/>
            <a:ext cx="1218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uma Classe?</a:t>
            </a:r>
          </a:p>
        </p:txBody>
      </p:sp>
    </p:spTree>
    <p:extLst>
      <p:ext uri="{BB962C8B-B14F-4D97-AF65-F5344CB8AC3E}">
        <p14:creationId xmlns:p14="http://schemas.microsoft.com/office/powerpoint/2010/main" val="808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possuem:</a:t>
            </a:r>
          </a:p>
          <a:p>
            <a:pPr lvl="1"/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</a:p>
          <a:p>
            <a:pPr lvl="1"/>
            <a:r>
              <a:rPr lang="pt-BR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Metodos</a:t>
            </a:r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Construtor</a:t>
            </a:r>
          </a:p>
          <a:p>
            <a:pPr lvl="1"/>
            <a:r>
              <a:rPr lang="pt-BR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Receita para  criar objetos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L</a:t>
            </a:r>
            <a:r>
              <a:rPr lang="pt-BR" b="0" i="0" dirty="0">
                <a:effectLst/>
                <a:latin typeface="Arial" panose="020B0604020202020204" pitchFamily="34" charset="0"/>
              </a:rPr>
              <a:t>idar com herança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03F504-FD82-9DBB-D4E3-D4BCEA12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45" y="384968"/>
            <a:ext cx="2095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BC7894-A110-AB9F-227C-CFF66B30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94" y="1930702"/>
            <a:ext cx="4890384" cy="2996596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A96C6FC-CBAC-7CFA-FB2F-C0F399F6E293}"/>
              </a:ext>
            </a:extLst>
          </p:cNvPr>
          <p:cNvSpPr txBox="1">
            <a:spLocks/>
          </p:cNvSpPr>
          <p:nvPr/>
        </p:nvSpPr>
        <p:spPr>
          <a:xfrm>
            <a:off x="6094475" y="1930702"/>
            <a:ext cx="4583545" cy="287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inicia uma nova classe</a:t>
            </a:r>
          </a:p>
          <a:p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define as regras para construir as informações dessa classe</a:t>
            </a:r>
          </a:p>
          <a:p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This: referencia ao atributo local da classe</a:t>
            </a:r>
          </a:p>
          <a:p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</a:t>
            </a: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método da classe que retorna informações de dentro da classe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D4C9B56-657C-1DED-C153-14C5E4C6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6F45DC3C-AC40-2318-74BB-9CC80B7E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45" y="384968"/>
            <a:ext cx="2095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8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FBF716A-2EE4-990D-9B32-1140D9E4E21E}"/>
              </a:ext>
            </a:extLst>
          </p:cNvPr>
          <p:cNvSpPr txBox="1">
            <a:spLocks/>
          </p:cNvSpPr>
          <p:nvPr/>
        </p:nvSpPr>
        <p:spPr>
          <a:xfrm>
            <a:off x="7022458" y="1852355"/>
            <a:ext cx="4583545" cy="287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herda características de uma outra classe ( Pai e filho)</a:t>
            </a:r>
          </a:p>
          <a:p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Super: preenche as informações que vem da classe pai</a:t>
            </a:r>
          </a:p>
          <a:p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Polimorfismo: modificação de comportamento no método original da classe pai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3988313-343B-CBC7-3442-E3BA5B20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B1E310E-CDC6-2D40-3FBC-20BE790B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45" y="384968"/>
            <a:ext cx="2095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58B2F9-9986-0637-808F-4A3CD4CA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69" y="1852355"/>
            <a:ext cx="5943120" cy="33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Classe</vt:lpstr>
      <vt:lpstr>Classe</vt:lpstr>
      <vt:lpstr>Herança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Leonardo Ruiz Orabona</cp:lastModifiedBy>
  <cp:revision>9</cp:revision>
  <dcterms:created xsi:type="dcterms:W3CDTF">2022-08-24T20:43:04Z</dcterms:created>
  <dcterms:modified xsi:type="dcterms:W3CDTF">2022-09-28T21:55:24Z</dcterms:modified>
</cp:coreProperties>
</file>